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1261" r:id="rId2"/>
    <p:sldId id="1262" r:id="rId3"/>
    <p:sldId id="1259" r:id="rId4"/>
    <p:sldId id="1264" r:id="rId5"/>
    <p:sldId id="258" r:id="rId6"/>
    <p:sldId id="259" r:id="rId7"/>
    <p:sldId id="1260" r:id="rId8"/>
    <p:sldId id="1263" r:id="rId9"/>
    <p:sldId id="256" r:id="rId10"/>
    <p:sldId id="257" r:id="rId11"/>
  </p:sldIdLst>
  <p:sldSz cx="12192000" cy="6858000"/>
  <p:notesSz cx="6858000" cy="9144000"/>
  <p:defaultText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48" autoAdjust="0"/>
    <p:restoredTop sz="96327"/>
  </p:normalViewPr>
  <p:slideViewPr>
    <p:cSldViewPr snapToGrid="0" snapToObjects="1">
      <p:cViewPr varScale="1">
        <p:scale>
          <a:sx n="114" d="100"/>
          <a:sy n="114" d="100"/>
        </p:scale>
        <p:origin x="27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59FC7C-5D7A-534A-8677-CD9D470D6837}" type="datetimeFigureOut">
              <a:rPr lang="en-GR" smtClean="0"/>
              <a:t>02/17/2022</a:t>
            </a:fld>
            <a:endParaRPr lang="en-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8B1933-C7D1-2A42-8E6F-BA7987274953}" type="slidenum">
              <a:rPr lang="en-GR" smtClean="0"/>
              <a:t>‹#›</a:t>
            </a:fld>
            <a:endParaRPr lang="en-GR"/>
          </a:p>
        </p:txBody>
      </p:sp>
    </p:spTree>
    <p:extLst>
      <p:ext uri="{BB962C8B-B14F-4D97-AF65-F5344CB8AC3E}">
        <p14:creationId xmlns:p14="http://schemas.microsoft.com/office/powerpoint/2010/main" val="1572916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E18FD27-6171-43F6-834C-2349AA9B4F1E}" type="slidenum">
              <a:rPr lang="en-GB" smtClean="0"/>
              <a:t>3</a:t>
            </a:fld>
            <a:endParaRPr lang="en-GB"/>
          </a:p>
        </p:txBody>
      </p:sp>
    </p:spTree>
    <p:extLst>
      <p:ext uri="{BB962C8B-B14F-4D97-AF65-F5344CB8AC3E}">
        <p14:creationId xmlns:p14="http://schemas.microsoft.com/office/powerpoint/2010/main" val="211848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60306-BBF6-0C4C-82CF-FF87A34C7F3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R"/>
          </a:p>
        </p:txBody>
      </p:sp>
      <p:sp>
        <p:nvSpPr>
          <p:cNvPr id="3" name="Subtitle 2">
            <a:extLst>
              <a:ext uri="{FF2B5EF4-FFF2-40B4-BE49-F238E27FC236}">
                <a16:creationId xmlns:a16="http://schemas.microsoft.com/office/drawing/2014/main" id="{75890894-5F33-8841-BFEB-5D439E6EB8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R"/>
          </a:p>
        </p:txBody>
      </p:sp>
      <p:sp>
        <p:nvSpPr>
          <p:cNvPr id="4" name="Date Placeholder 3">
            <a:extLst>
              <a:ext uri="{FF2B5EF4-FFF2-40B4-BE49-F238E27FC236}">
                <a16:creationId xmlns:a16="http://schemas.microsoft.com/office/drawing/2014/main" id="{11C54919-65AD-CB4C-A84F-AA6F80E347C3}"/>
              </a:ext>
            </a:extLst>
          </p:cNvPr>
          <p:cNvSpPr>
            <a:spLocks noGrp="1"/>
          </p:cNvSpPr>
          <p:nvPr>
            <p:ph type="dt" sz="half" idx="10"/>
          </p:nvPr>
        </p:nvSpPr>
        <p:spPr/>
        <p:txBody>
          <a:bodyPr/>
          <a:lstStyle/>
          <a:p>
            <a:fld id="{1F5B73A5-580B-FA49-A3ED-CE3250B5D795}" type="datetimeFigureOut">
              <a:rPr lang="en-GR" smtClean="0"/>
              <a:t>02/17/2022</a:t>
            </a:fld>
            <a:endParaRPr lang="en-GR"/>
          </a:p>
        </p:txBody>
      </p:sp>
      <p:sp>
        <p:nvSpPr>
          <p:cNvPr id="5" name="Footer Placeholder 4">
            <a:extLst>
              <a:ext uri="{FF2B5EF4-FFF2-40B4-BE49-F238E27FC236}">
                <a16:creationId xmlns:a16="http://schemas.microsoft.com/office/drawing/2014/main" id="{41345DF3-3E00-1F46-8B03-9EF9DA61C433}"/>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E511ADE9-F1E5-C346-8723-17E400916325}"/>
              </a:ext>
            </a:extLst>
          </p:cNvPr>
          <p:cNvSpPr>
            <a:spLocks noGrp="1"/>
          </p:cNvSpPr>
          <p:nvPr>
            <p:ph type="sldNum" sz="quarter" idx="12"/>
          </p:nvPr>
        </p:nvSpPr>
        <p:spPr/>
        <p:txBody>
          <a:bodyPr/>
          <a:lstStyle/>
          <a:p>
            <a:fld id="{ADAC66B9-1F08-184E-9570-334525BD4030}" type="slidenum">
              <a:rPr lang="en-GR" smtClean="0"/>
              <a:t>‹#›</a:t>
            </a:fld>
            <a:endParaRPr lang="en-GR"/>
          </a:p>
        </p:txBody>
      </p:sp>
    </p:spTree>
    <p:extLst>
      <p:ext uri="{BB962C8B-B14F-4D97-AF65-F5344CB8AC3E}">
        <p14:creationId xmlns:p14="http://schemas.microsoft.com/office/powerpoint/2010/main" val="4001675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3C70B-3279-0A4B-AF2E-2E1A904C1491}"/>
              </a:ext>
            </a:extLst>
          </p:cNvPr>
          <p:cNvSpPr>
            <a:spLocks noGrp="1"/>
          </p:cNvSpPr>
          <p:nvPr>
            <p:ph type="title"/>
          </p:nvPr>
        </p:nvSpPr>
        <p:spPr/>
        <p:txBody>
          <a:bodyPr/>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5F5E5D0E-B689-2345-A7F3-04E9B3D8F9A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5790A90B-A924-614A-AFFC-3A05320AECD7}"/>
              </a:ext>
            </a:extLst>
          </p:cNvPr>
          <p:cNvSpPr>
            <a:spLocks noGrp="1"/>
          </p:cNvSpPr>
          <p:nvPr>
            <p:ph type="dt" sz="half" idx="10"/>
          </p:nvPr>
        </p:nvSpPr>
        <p:spPr/>
        <p:txBody>
          <a:bodyPr/>
          <a:lstStyle/>
          <a:p>
            <a:fld id="{1F5B73A5-580B-FA49-A3ED-CE3250B5D795}" type="datetimeFigureOut">
              <a:rPr lang="en-GR" smtClean="0"/>
              <a:t>02/17/2022</a:t>
            </a:fld>
            <a:endParaRPr lang="en-GR"/>
          </a:p>
        </p:txBody>
      </p:sp>
      <p:sp>
        <p:nvSpPr>
          <p:cNvPr id="5" name="Footer Placeholder 4">
            <a:extLst>
              <a:ext uri="{FF2B5EF4-FFF2-40B4-BE49-F238E27FC236}">
                <a16:creationId xmlns:a16="http://schemas.microsoft.com/office/drawing/2014/main" id="{42BA956F-BFB7-8143-B4B9-24788122A367}"/>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8E12F808-942D-F342-9BF0-45B46CEEFC5A}"/>
              </a:ext>
            </a:extLst>
          </p:cNvPr>
          <p:cNvSpPr>
            <a:spLocks noGrp="1"/>
          </p:cNvSpPr>
          <p:nvPr>
            <p:ph type="sldNum" sz="quarter" idx="12"/>
          </p:nvPr>
        </p:nvSpPr>
        <p:spPr/>
        <p:txBody>
          <a:bodyPr/>
          <a:lstStyle/>
          <a:p>
            <a:fld id="{ADAC66B9-1F08-184E-9570-334525BD4030}" type="slidenum">
              <a:rPr lang="en-GR" smtClean="0"/>
              <a:t>‹#›</a:t>
            </a:fld>
            <a:endParaRPr lang="en-GR"/>
          </a:p>
        </p:txBody>
      </p:sp>
    </p:spTree>
    <p:extLst>
      <p:ext uri="{BB962C8B-B14F-4D97-AF65-F5344CB8AC3E}">
        <p14:creationId xmlns:p14="http://schemas.microsoft.com/office/powerpoint/2010/main" val="30599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C29649-C1A7-8542-A956-FA5F575613F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A43526DC-8443-594A-9882-54543A1EDAB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05A7EDEF-0605-5D4C-8D6A-567E7551F373}"/>
              </a:ext>
            </a:extLst>
          </p:cNvPr>
          <p:cNvSpPr>
            <a:spLocks noGrp="1"/>
          </p:cNvSpPr>
          <p:nvPr>
            <p:ph type="dt" sz="half" idx="10"/>
          </p:nvPr>
        </p:nvSpPr>
        <p:spPr/>
        <p:txBody>
          <a:bodyPr/>
          <a:lstStyle/>
          <a:p>
            <a:fld id="{1F5B73A5-580B-FA49-A3ED-CE3250B5D795}" type="datetimeFigureOut">
              <a:rPr lang="en-GR" smtClean="0"/>
              <a:t>02/17/2022</a:t>
            </a:fld>
            <a:endParaRPr lang="en-GR"/>
          </a:p>
        </p:txBody>
      </p:sp>
      <p:sp>
        <p:nvSpPr>
          <p:cNvPr id="5" name="Footer Placeholder 4">
            <a:extLst>
              <a:ext uri="{FF2B5EF4-FFF2-40B4-BE49-F238E27FC236}">
                <a16:creationId xmlns:a16="http://schemas.microsoft.com/office/drawing/2014/main" id="{B8447E88-0973-6844-A757-85A87E2C6A02}"/>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1EA919A8-7311-2745-A168-27F012E50263}"/>
              </a:ext>
            </a:extLst>
          </p:cNvPr>
          <p:cNvSpPr>
            <a:spLocks noGrp="1"/>
          </p:cNvSpPr>
          <p:nvPr>
            <p:ph type="sldNum" sz="quarter" idx="12"/>
          </p:nvPr>
        </p:nvSpPr>
        <p:spPr/>
        <p:txBody>
          <a:bodyPr/>
          <a:lstStyle/>
          <a:p>
            <a:fld id="{ADAC66B9-1F08-184E-9570-334525BD4030}" type="slidenum">
              <a:rPr lang="en-GR" smtClean="0"/>
              <a:t>‹#›</a:t>
            </a:fld>
            <a:endParaRPr lang="en-GR"/>
          </a:p>
        </p:txBody>
      </p:sp>
    </p:spTree>
    <p:extLst>
      <p:ext uri="{BB962C8B-B14F-4D97-AF65-F5344CB8AC3E}">
        <p14:creationId xmlns:p14="http://schemas.microsoft.com/office/powerpoint/2010/main" val="3007865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19B4E25-CB53-6E43-BFD4-6E0587202A58}"/>
              </a:ext>
            </a:extLst>
          </p:cNvPr>
          <p:cNvGrpSpPr/>
          <p:nvPr userDrawn="1"/>
        </p:nvGrpSpPr>
        <p:grpSpPr>
          <a:xfrm>
            <a:off x="63500" y="1199253"/>
            <a:ext cx="1989428" cy="1524000"/>
            <a:chOff x="63500" y="1058435"/>
            <a:chExt cx="1989428" cy="1524000"/>
          </a:xfrm>
        </p:grpSpPr>
        <p:sp>
          <p:nvSpPr>
            <p:cNvPr id="5" name="Freeform 5">
              <a:extLst>
                <a:ext uri="{FF2B5EF4-FFF2-40B4-BE49-F238E27FC236}">
                  <a16:creationId xmlns:a16="http://schemas.microsoft.com/office/drawing/2014/main" id="{A179FAC4-5333-DA44-91B9-13B10461ED9C}"/>
                </a:ext>
              </a:extLst>
            </p:cNvPr>
            <p:cNvSpPr>
              <a:spLocks/>
            </p:cNvSpPr>
            <p:nvPr/>
          </p:nvSpPr>
          <p:spPr bwMode="auto">
            <a:xfrm rot="21480000">
              <a:off x="126517" y="1104066"/>
              <a:ext cx="1926411" cy="1478369"/>
            </a:xfrm>
            <a:custGeom>
              <a:avLst/>
              <a:gdLst/>
              <a:ahLst/>
              <a:cxnLst>
                <a:cxn ang="0">
                  <a:pos x="3266" y="105"/>
                </a:cxn>
                <a:cxn ang="0">
                  <a:pos x="3266" y="355"/>
                </a:cxn>
                <a:cxn ang="0">
                  <a:pos x="3266" y="355"/>
                </a:cxn>
                <a:cxn ang="0">
                  <a:pos x="3257" y="494"/>
                </a:cxn>
                <a:cxn ang="0">
                  <a:pos x="3246" y="623"/>
                </a:cxn>
                <a:cxn ang="0">
                  <a:pos x="3236" y="753"/>
                </a:cxn>
                <a:cxn ang="0">
                  <a:pos x="3236" y="753"/>
                </a:cxn>
                <a:cxn ang="0">
                  <a:pos x="3225" y="859"/>
                </a:cxn>
                <a:cxn ang="0">
                  <a:pos x="3213" y="1039"/>
                </a:cxn>
                <a:cxn ang="0">
                  <a:pos x="3181" y="1509"/>
                </a:cxn>
                <a:cxn ang="0">
                  <a:pos x="3138" y="2145"/>
                </a:cxn>
                <a:cxn ang="0">
                  <a:pos x="3138" y="2145"/>
                </a:cxn>
                <a:cxn ang="0">
                  <a:pos x="2054" y="2111"/>
                </a:cxn>
                <a:cxn ang="0">
                  <a:pos x="1241" y="2084"/>
                </a:cxn>
                <a:cxn ang="0">
                  <a:pos x="733" y="2067"/>
                </a:cxn>
                <a:cxn ang="0">
                  <a:pos x="733" y="2067"/>
                </a:cxn>
                <a:cxn ang="0">
                  <a:pos x="611" y="2061"/>
                </a:cxn>
                <a:cxn ang="0">
                  <a:pos x="486" y="2054"/>
                </a:cxn>
                <a:cxn ang="0">
                  <a:pos x="248" y="2037"/>
                </a:cxn>
                <a:cxn ang="0">
                  <a:pos x="0" y="2017"/>
                </a:cxn>
                <a:cxn ang="0">
                  <a:pos x="0" y="2017"/>
                </a:cxn>
                <a:cxn ang="0">
                  <a:pos x="110" y="597"/>
                </a:cxn>
                <a:cxn ang="0">
                  <a:pos x="110" y="597"/>
                </a:cxn>
                <a:cxn ang="0">
                  <a:pos x="121" y="449"/>
                </a:cxn>
                <a:cxn ang="0">
                  <a:pos x="130" y="327"/>
                </a:cxn>
                <a:cxn ang="0">
                  <a:pos x="135" y="211"/>
                </a:cxn>
                <a:cxn ang="0">
                  <a:pos x="153" y="0"/>
                </a:cxn>
                <a:cxn ang="0">
                  <a:pos x="3266" y="105"/>
                </a:cxn>
              </a:cxnLst>
              <a:rect l="0" t="0" r="r" b="b"/>
              <a:pathLst>
                <a:path w="3266" h="2145">
                  <a:moveTo>
                    <a:pt x="3266" y="105"/>
                  </a:moveTo>
                  <a:lnTo>
                    <a:pt x="3266" y="355"/>
                  </a:lnTo>
                  <a:lnTo>
                    <a:pt x="3266" y="355"/>
                  </a:lnTo>
                  <a:lnTo>
                    <a:pt x="3257" y="494"/>
                  </a:lnTo>
                  <a:lnTo>
                    <a:pt x="3246" y="623"/>
                  </a:lnTo>
                  <a:lnTo>
                    <a:pt x="3236" y="753"/>
                  </a:lnTo>
                  <a:lnTo>
                    <a:pt x="3236" y="753"/>
                  </a:lnTo>
                  <a:lnTo>
                    <a:pt x="3225" y="859"/>
                  </a:lnTo>
                  <a:lnTo>
                    <a:pt x="3213" y="1039"/>
                  </a:lnTo>
                  <a:lnTo>
                    <a:pt x="3181" y="1509"/>
                  </a:lnTo>
                  <a:lnTo>
                    <a:pt x="3138" y="2145"/>
                  </a:lnTo>
                  <a:lnTo>
                    <a:pt x="3138" y="2145"/>
                  </a:lnTo>
                  <a:lnTo>
                    <a:pt x="2054" y="2111"/>
                  </a:lnTo>
                  <a:lnTo>
                    <a:pt x="1241" y="2084"/>
                  </a:lnTo>
                  <a:lnTo>
                    <a:pt x="733" y="2067"/>
                  </a:lnTo>
                  <a:lnTo>
                    <a:pt x="733" y="2067"/>
                  </a:lnTo>
                  <a:lnTo>
                    <a:pt x="611" y="2061"/>
                  </a:lnTo>
                  <a:lnTo>
                    <a:pt x="486" y="2054"/>
                  </a:lnTo>
                  <a:lnTo>
                    <a:pt x="248" y="2037"/>
                  </a:lnTo>
                  <a:lnTo>
                    <a:pt x="0" y="2017"/>
                  </a:lnTo>
                  <a:lnTo>
                    <a:pt x="0" y="2017"/>
                  </a:lnTo>
                  <a:lnTo>
                    <a:pt x="110" y="597"/>
                  </a:lnTo>
                  <a:lnTo>
                    <a:pt x="110" y="597"/>
                  </a:lnTo>
                  <a:lnTo>
                    <a:pt x="121" y="449"/>
                  </a:lnTo>
                  <a:lnTo>
                    <a:pt x="130" y="327"/>
                  </a:lnTo>
                  <a:lnTo>
                    <a:pt x="135" y="211"/>
                  </a:lnTo>
                  <a:lnTo>
                    <a:pt x="153" y="0"/>
                  </a:lnTo>
                  <a:lnTo>
                    <a:pt x="3266" y="105"/>
                  </a:lnTo>
                  <a:close/>
                </a:path>
              </a:pathLst>
            </a:custGeom>
            <a:gradFill flip="none" rotWithShape="1">
              <a:gsLst>
                <a:gs pos="0">
                  <a:srgbClr val="000000">
                    <a:alpha val="58000"/>
                  </a:srgbClr>
                </a:gs>
                <a:gs pos="100000">
                  <a:srgbClr val="949494">
                    <a:alpha val="0"/>
                  </a:srgbClr>
                </a:gs>
              </a:gsLst>
              <a:lin ang="5400000" scaled="1"/>
              <a:tileRect/>
            </a:gradFill>
            <a:ln w="9525">
              <a:noFill/>
              <a:round/>
              <a:headEnd/>
              <a:tailEnd/>
            </a:ln>
          </p:spPr>
          <p:txBody>
            <a:bodyPr vert="horz" wrap="square" lIns="91440" tIns="45720" rIns="91440" bIns="45720" numCol="1" rtlCol="0" anchor="t" anchorCtr="0" compatLnSpc="1">
              <a:prstTxWarp prst="textNoShape">
                <a:avLst/>
              </a:prstTxWarp>
            </a:bodyPr>
            <a:lstStyle/>
            <a:p>
              <a:pPr rtl="0"/>
              <a:endParaRPr lang="en-GB" sz="1100" noProof="0"/>
            </a:p>
          </p:txBody>
        </p:sp>
        <p:sp>
          <p:nvSpPr>
            <p:cNvPr id="6" name="Freeform 5">
              <a:extLst>
                <a:ext uri="{FF2B5EF4-FFF2-40B4-BE49-F238E27FC236}">
                  <a16:creationId xmlns:a16="http://schemas.microsoft.com/office/drawing/2014/main" id="{B548CEE5-0E94-BA45-A471-E66AB2B0AFA2}"/>
                </a:ext>
              </a:extLst>
            </p:cNvPr>
            <p:cNvSpPr>
              <a:spLocks/>
            </p:cNvSpPr>
            <p:nvPr/>
          </p:nvSpPr>
          <p:spPr bwMode="auto">
            <a:xfrm>
              <a:off x="63500" y="1058435"/>
              <a:ext cx="1964153" cy="1507334"/>
            </a:xfrm>
            <a:custGeom>
              <a:avLst/>
              <a:gdLst/>
              <a:ahLst/>
              <a:cxnLst>
                <a:cxn ang="0">
                  <a:pos x="3266" y="105"/>
                </a:cxn>
                <a:cxn ang="0">
                  <a:pos x="3266" y="355"/>
                </a:cxn>
                <a:cxn ang="0">
                  <a:pos x="3266" y="355"/>
                </a:cxn>
                <a:cxn ang="0">
                  <a:pos x="3257" y="494"/>
                </a:cxn>
                <a:cxn ang="0">
                  <a:pos x="3246" y="623"/>
                </a:cxn>
                <a:cxn ang="0">
                  <a:pos x="3236" y="753"/>
                </a:cxn>
                <a:cxn ang="0">
                  <a:pos x="3236" y="753"/>
                </a:cxn>
                <a:cxn ang="0">
                  <a:pos x="3225" y="859"/>
                </a:cxn>
                <a:cxn ang="0">
                  <a:pos x="3213" y="1039"/>
                </a:cxn>
                <a:cxn ang="0">
                  <a:pos x="3181" y="1509"/>
                </a:cxn>
                <a:cxn ang="0">
                  <a:pos x="3138" y="2145"/>
                </a:cxn>
                <a:cxn ang="0">
                  <a:pos x="3138" y="2145"/>
                </a:cxn>
                <a:cxn ang="0">
                  <a:pos x="2054" y="2111"/>
                </a:cxn>
                <a:cxn ang="0">
                  <a:pos x="1241" y="2084"/>
                </a:cxn>
                <a:cxn ang="0">
                  <a:pos x="733" y="2067"/>
                </a:cxn>
                <a:cxn ang="0">
                  <a:pos x="733" y="2067"/>
                </a:cxn>
                <a:cxn ang="0">
                  <a:pos x="611" y="2061"/>
                </a:cxn>
                <a:cxn ang="0">
                  <a:pos x="486" y="2054"/>
                </a:cxn>
                <a:cxn ang="0">
                  <a:pos x="248" y="2037"/>
                </a:cxn>
                <a:cxn ang="0">
                  <a:pos x="0" y="2017"/>
                </a:cxn>
                <a:cxn ang="0">
                  <a:pos x="0" y="2017"/>
                </a:cxn>
                <a:cxn ang="0">
                  <a:pos x="110" y="597"/>
                </a:cxn>
                <a:cxn ang="0">
                  <a:pos x="110" y="597"/>
                </a:cxn>
                <a:cxn ang="0">
                  <a:pos x="121" y="449"/>
                </a:cxn>
                <a:cxn ang="0">
                  <a:pos x="130" y="327"/>
                </a:cxn>
                <a:cxn ang="0">
                  <a:pos x="135" y="211"/>
                </a:cxn>
                <a:cxn ang="0">
                  <a:pos x="153" y="0"/>
                </a:cxn>
                <a:cxn ang="0">
                  <a:pos x="3266" y="105"/>
                </a:cxn>
              </a:cxnLst>
              <a:rect l="0" t="0" r="r" b="b"/>
              <a:pathLst>
                <a:path w="3266" h="2145">
                  <a:moveTo>
                    <a:pt x="3266" y="105"/>
                  </a:moveTo>
                  <a:lnTo>
                    <a:pt x="3266" y="355"/>
                  </a:lnTo>
                  <a:lnTo>
                    <a:pt x="3266" y="355"/>
                  </a:lnTo>
                  <a:lnTo>
                    <a:pt x="3257" y="494"/>
                  </a:lnTo>
                  <a:lnTo>
                    <a:pt x="3246" y="623"/>
                  </a:lnTo>
                  <a:lnTo>
                    <a:pt x="3236" y="753"/>
                  </a:lnTo>
                  <a:lnTo>
                    <a:pt x="3236" y="753"/>
                  </a:lnTo>
                  <a:lnTo>
                    <a:pt x="3225" y="859"/>
                  </a:lnTo>
                  <a:lnTo>
                    <a:pt x="3213" y="1039"/>
                  </a:lnTo>
                  <a:lnTo>
                    <a:pt x="3181" y="1509"/>
                  </a:lnTo>
                  <a:lnTo>
                    <a:pt x="3138" y="2145"/>
                  </a:lnTo>
                  <a:lnTo>
                    <a:pt x="3138" y="2145"/>
                  </a:lnTo>
                  <a:lnTo>
                    <a:pt x="2054" y="2111"/>
                  </a:lnTo>
                  <a:lnTo>
                    <a:pt x="1241" y="2084"/>
                  </a:lnTo>
                  <a:lnTo>
                    <a:pt x="733" y="2067"/>
                  </a:lnTo>
                  <a:lnTo>
                    <a:pt x="733" y="2067"/>
                  </a:lnTo>
                  <a:lnTo>
                    <a:pt x="611" y="2061"/>
                  </a:lnTo>
                  <a:lnTo>
                    <a:pt x="486" y="2054"/>
                  </a:lnTo>
                  <a:lnTo>
                    <a:pt x="248" y="2037"/>
                  </a:lnTo>
                  <a:lnTo>
                    <a:pt x="0" y="2017"/>
                  </a:lnTo>
                  <a:lnTo>
                    <a:pt x="0" y="2017"/>
                  </a:lnTo>
                  <a:lnTo>
                    <a:pt x="110" y="597"/>
                  </a:lnTo>
                  <a:lnTo>
                    <a:pt x="110" y="597"/>
                  </a:lnTo>
                  <a:lnTo>
                    <a:pt x="121" y="449"/>
                  </a:lnTo>
                  <a:lnTo>
                    <a:pt x="130" y="327"/>
                  </a:lnTo>
                  <a:lnTo>
                    <a:pt x="135" y="211"/>
                  </a:lnTo>
                  <a:lnTo>
                    <a:pt x="153" y="0"/>
                  </a:lnTo>
                  <a:lnTo>
                    <a:pt x="3266" y="105"/>
                  </a:lnTo>
                  <a:close/>
                </a:path>
              </a:pathLst>
            </a:custGeom>
            <a:gradFill flip="none" rotWithShape="1">
              <a:gsLst>
                <a:gs pos="0">
                  <a:schemeClr val="accent6"/>
                </a:gs>
                <a:gs pos="31000">
                  <a:schemeClr val="accent6">
                    <a:lumMod val="60000"/>
                    <a:lumOff val="40000"/>
                  </a:schemeClr>
                </a:gs>
              </a:gsLst>
              <a:lin ang="5400000" scaled="1"/>
              <a:tileRect/>
            </a:gradFill>
            <a:ln w="9525">
              <a:noFill/>
              <a:round/>
              <a:headEnd/>
              <a:tailEnd/>
            </a:ln>
          </p:spPr>
          <p:txBody>
            <a:bodyPr vert="horz" wrap="square" lIns="91440" tIns="45720" rIns="91440" bIns="45720" numCol="1" rtlCol="0" anchor="t" anchorCtr="0" compatLnSpc="1">
              <a:prstTxWarp prst="textNoShape">
                <a:avLst/>
              </a:prstTxWarp>
            </a:bodyPr>
            <a:lstStyle/>
            <a:p>
              <a:pPr rtl="0"/>
              <a:endParaRPr lang="en-GB" sz="1100" noProof="0"/>
            </a:p>
          </p:txBody>
        </p:sp>
      </p:grpSp>
      <p:grpSp>
        <p:nvGrpSpPr>
          <p:cNvPr id="11" name="Group 10">
            <a:extLst>
              <a:ext uri="{FF2B5EF4-FFF2-40B4-BE49-F238E27FC236}">
                <a16:creationId xmlns:a16="http://schemas.microsoft.com/office/drawing/2014/main" id="{2BED363A-F6E0-B34C-93D3-840DA908687C}"/>
              </a:ext>
            </a:extLst>
          </p:cNvPr>
          <p:cNvGrpSpPr/>
          <p:nvPr/>
        </p:nvGrpSpPr>
        <p:grpSpPr>
          <a:xfrm rot="21411205">
            <a:off x="2046928" y="1108668"/>
            <a:ext cx="1989428" cy="1524000"/>
            <a:chOff x="685800" y="533400"/>
            <a:chExt cx="4016605" cy="2633255"/>
          </a:xfrm>
        </p:grpSpPr>
        <p:sp>
          <p:nvSpPr>
            <p:cNvPr id="15" name="Freeform 5">
              <a:extLst>
                <a:ext uri="{FF2B5EF4-FFF2-40B4-BE49-F238E27FC236}">
                  <a16:creationId xmlns:a16="http://schemas.microsoft.com/office/drawing/2014/main" id="{4815A662-0EF3-D34D-B292-43D385887704}"/>
                </a:ext>
              </a:extLst>
            </p:cNvPr>
            <p:cNvSpPr>
              <a:spLocks/>
            </p:cNvSpPr>
            <p:nvPr/>
          </p:nvSpPr>
          <p:spPr bwMode="auto">
            <a:xfrm rot="-120000">
              <a:off x="813030" y="612243"/>
              <a:ext cx="3889375" cy="2554412"/>
            </a:xfrm>
            <a:custGeom>
              <a:avLst/>
              <a:gdLst/>
              <a:ahLst/>
              <a:cxnLst>
                <a:cxn ang="0">
                  <a:pos x="3266" y="105"/>
                </a:cxn>
                <a:cxn ang="0">
                  <a:pos x="3266" y="355"/>
                </a:cxn>
                <a:cxn ang="0">
                  <a:pos x="3266" y="355"/>
                </a:cxn>
                <a:cxn ang="0">
                  <a:pos x="3257" y="494"/>
                </a:cxn>
                <a:cxn ang="0">
                  <a:pos x="3246" y="623"/>
                </a:cxn>
                <a:cxn ang="0">
                  <a:pos x="3236" y="753"/>
                </a:cxn>
                <a:cxn ang="0">
                  <a:pos x="3236" y="753"/>
                </a:cxn>
                <a:cxn ang="0">
                  <a:pos x="3225" y="859"/>
                </a:cxn>
                <a:cxn ang="0">
                  <a:pos x="3213" y="1039"/>
                </a:cxn>
                <a:cxn ang="0">
                  <a:pos x="3181" y="1509"/>
                </a:cxn>
                <a:cxn ang="0">
                  <a:pos x="3138" y="2145"/>
                </a:cxn>
                <a:cxn ang="0">
                  <a:pos x="3138" y="2145"/>
                </a:cxn>
                <a:cxn ang="0">
                  <a:pos x="2054" y="2111"/>
                </a:cxn>
                <a:cxn ang="0">
                  <a:pos x="1241" y="2084"/>
                </a:cxn>
                <a:cxn ang="0">
                  <a:pos x="733" y="2067"/>
                </a:cxn>
                <a:cxn ang="0">
                  <a:pos x="733" y="2067"/>
                </a:cxn>
                <a:cxn ang="0">
                  <a:pos x="611" y="2061"/>
                </a:cxn>
                <a:cxn ang="0">
                  <a:pos x="486" y="2054"/>
                </a:cxn>
                <a:cxn ang="0">
                  <a:pos x="248" y="2037"/>
                </a:cxn>
                <a:cxn ang="0">
                  <a:pos x="0" y="2017"/>
                </a:cxn>
                <a:cxn ang="0">
                  <a:pos x="0" y="2017"/>
                </a:cxn>
                <a:cxn ang="0">
                  <a:pos x="110" y="597"/>
                </a:cxn>
                <a:cxn ang="0">
                  <a:pos x="110" y="597"/>
                </a:cxn>
                <a:cxn ang="0">
                  <a:pos x="121" y="449"/>
                </a:cxn>
                <a:cxn ang="0">
                  <a:pos x="130" y="327"/>
                </a:cxn>
                <a:cxn ang="0">
                  <a:pos x="135" y="211"/>
                </a:cxn>
                <a:cxn ang="0">
                  <a:pos x="153" y="0"/>
                </a:cxn>
                <a:cxn ang="0">
                  <a:pos x="3266" y="105"/>
                </a:cxn>
              </a:cxnLst>
              <a:rect l="0" t="0" r="r" b="b"/>
              <a:pathLst>
                <a:path w="3266" h="2145">
                  <a:moveTo>
                    <a:pt x="3266" y="105"/>
                  </a:moveTo>
                  <a:lnTo>
                    <a:pt x="3266" y="355"/>
                  </a:lnTo>
                  <a:lnTo>
                    <a:pt x="3266" y="355"/>
                  </a:lnTo>
                  <a:lnTo>
                    <a:pt x="3257" y="494"/>
                  </a:lnTo>
                  <a:lnTo>
                    <a:pt x="3246" y="623"/>
                  </a:lnTo>
                  <a:lnTo>
                    <a:pt x="3236" y="753"/>
                  </a:lnTo>
                  <a:lnTo>
                    <a:pt x="3236" y="753"/>
                  </a:lnTo>
                  <a:lnTo>
                    <a:pt x="3225" y="859"/>
                  </a:lnTo>
                  <a:lnTo>
                    <a:pt x="3213" y="1039"/>
                  </a:lnTo>
                  <a:lnTo>
                    <a:pt x="3181" y="1509"/>
                  </a:lnTo>
                  <a:lnTo>
                    <a:pt x="3138" y="2145"/>
                  </a:lnTo>
                  <a:lnTo>
                    <a:pt x="3138" y="2145"/>
                  </a:lnTo>
                  <a:lnTo>
                    <a:pt x="2054" y="2111"/>
                  </a:lnTo>
                  <a:lnTo>
                    <a:pt x="1241" y="2084"/>
                  </a:lnTo>
                  <a:lnTo>
                    <a:pt x="733" y="2067"/>
                  </a:lnTo>
                  <a:lnTo>
                    <a:pt x="733" y="2067"/>
                  </a:lnTo>
                  <a:lnTo>
                    <a:pt x="611" y="2061"/>
                  </a:lnTo>
                  <a:lnTo>
                    <a:pt x="486" y="2054"/>
                  </a:lnTo>
                  <a:lnTo>
                    <a:pt x="248" y="2037"/>
                  </a:lnTo>
                  <a:lnTo>
                    <a:pt x="0" y="2017"/>
                  </a:lnTo>
                  <a:lnTo>
                    <a:pt x="0" y="2017"/>
                  </a:lnTo>
                  <a:lnTo>
                    <a:pt x="110" y="597"/>
                  </a:lnTo>
                  <a:lnTo>
                    <a:pt x="110" y="597"/>
                  </a:lnTo>
                  <a:lnTo>
                    <a:pt x="121" y="449"/>
                  </a:lnTo>
                  <a:lnTo>
                    <a:pt x="130" y="327"/>
                  </a:lnTo>
                  <a:lnTo>
                    <a:pt x="135" y="211"/>
                  </a:lnTo>
                  <a:lnTo>
                    <a:pt x="153" y="0"/>
                  </a:lnTo>
                  <a:lnTo>
                    <a:pt x="3266" y="105"/>
                  </a:lnTo>
                  <a:close/>
                </a:path>
              </a:pathLst>
            </a:custGeom>
            <a:gradFill flip="none" rotWithShape="1">
              <a:gsLst>
                <a:gs pos="0">
                  <a:srgbClr val="000000">
                    <a:alpha val="58000"/>
                  </a:srgbClr>
                </a:gs>
                <a:gs pos="100000">
                  <a:srgbClr val="949494">
                    <a:alpha val="0"/>
                  </a:srgbClr>
                </a:gs>
              </a:gsLst>
              <a:lin ang="5400000" scaled="1"/>
              <a:tileRect/>
            </a:gradFill>
            <a:ln w="9525">
              <a:noFill/>
              <a:round/>
              <a:headEnd/>
              <a:tailEnd/>
            </a:ln>
          </p:spPr>
          <p:txBody>
            <a:bodyPr vert="horz" wrap="square" lIns="91440" tIns="45720" rIns="91440" bIns="45720" numCol="1" rtlCol="0" anchor="t" anchorCtr="0" compatLnSpc="1">
              <a:prstTxWarp prst="textNoShape">
                <a:avLst/>
              </a:prstTxWarp>
            </a:bodyPr>
            <a:lstStyle/>
            <a:p>
              <a:pPr rtl="0"/>
              <a:endParaRPr lang="en-GB" sz="1100" noProof="0"/>
            </a:p>
          </p:txBody>
        </p:sp>
        <p:sp>
          <p:nvSpPr>
            <p:cNvPr id="16" name="Freeform 15">
              <a:extLst>
                <a:ext uri="{FF2B5EF4-FFF2-40B4-BE49-F238E27FC236}">
                  <a16:creationId xmlns:a16="http://schemas.microsoft.com/office/drawing/2014/main" id="{8F92E3CF-40B0-6840-BCBF-80055217A369}"/>
                </a:ext>
              </a:extLst>
            </p:cNvPr>
            <p:cNvSpPr>
              <a:spLocks/>
            </p:cNvSpPr>
            <p:nvPr/>
          </p:nvSpPr>
          <p:spPr bwMode="auto">
            <a:xfrm>
              <a:off x="685800" y="533400"/>
              <a:ext cx="3965575" cy="2604458"/>
            </a:xfrm>
            <a:custGeom>
              <a:avLst/>
              <a:gdLst/>
              <a:ahLst/>
              <a:cxnLst>
                <a:cxn ang="0">
                  <a:pos x="3266" y="105"/>
                </a:cxn>
                <a:cxn ang="0">
                  <a:pos x="3266" y="355"/>
                </a:cxn>
                <a:cxn ang="0">
                  <a:pos x="3266" y="355"/>
                </a:cxn>
                <a:cxn ang="0">
                  <a:pos x="3257" y="494"/>
                </a:cxn>
                <a:cxn ang="0">
                  <a:pos x="3246" y="623"/>
                </a:cxn>
                <a:cxn ang="0">
                  <a:pos x="3236" y="753"/>
                </a:cxn>
                <a:cxn ang="0">
                  <a:pos x="3236" y="753"/>
                </a:cxn>
                <a:cxn ang="0">
                  <a:pos x="3225" y="859"/>
                </a:cxn>
                <a:cxn ang="0">
                  <a:pos x="3213" y="1039"/>
                </a:cxn>
                <a:cxn ang="0">
                  <a:pos x="3181" y="1509"/>
                </a:cxn>
                <a:cxn ang="0">
                  <a:pos x="3138" y="2145"/>
                </a:cxn>
                <a:cxn ang="0">
                  <a:pos x="3138" y="2145"/>
                </a:cxn>
                <a:cxn ang="0">
                  <a:pos x="2054" y="2111"/>
                </a:cxn>
                <a:cxn ang="0">
                  <a:pos x="1241" y="2084"/>
                </a:cxn>
                <a:cxn ang="0">
                  <a:pos x="733" y="2067"/>
                </a:cxn>
                <a:cxn ang="0">
                  <a:pos x="733" y="2067"/>
                </a:cxn>
                <a:cxn ang="0">
                  <a:pos x="611" y="2061"/>
                </a:cxn>
                <a:cxn ang="0">
                  <a:pos x="486" y="2054"/>
                </a:cxn>
                <a:cxn ang="0">
                  <a:pos x="248" y="2037"/>
                </a:cxn>
                <a:cxn ang="0">
                  <a:pos x="0" y="2017"/>
                </a:cxn>
                <a:cxn ang="0">
                  <a:pos x="0" y="2017"/>
                </a:cxn>
                <a:cxn ang="0">
                  <a:pos x="110" y="597"/>
                </a:cxn>
                <a:cxn ang="0">
                  <a:pos x="110" y="597"/>
                </a:cxn>
                <a:cxn ang="0">
                  <a:pos x="121" y="449"/>
                </a:cxn>
                <a:cxn ang="0">
                  <a:pos x="130" y="327"/>
                </a:cxn>
                <a:cxn ang="0">
                  <a:pos x="135" y="211"/>
                </a:cxn>
                <a:cxn ang="0">
                  <a:pos x="153" y="0"/>
                </a:cxn>
                <a:cxn ang="0">
                  <a:pos x="3266" y="105"/>
                </a:cxn>
              </a:cxnLst>
              <a:rect l="0" t="0" r="r" b="b"/>
              <a:pathLst>
                <a:path w="3266" h="2145">
                  <a:moveTo>
                    <a:pt x="3266" y="105"/>
                  </a:moveTo>
                  <a:lnTo>
                    <a:pt x="3266" y="355"/>
                  </a:lnTo>
                  <a:lnTo>
                    <a:pt x="3266" y="355"/>
                  </a:lnTo>
                  <a:lnTo>
                    <a:pt x="3257" y="494"/>
                  </a:lnTo>
                  <a:lnTo>
                    <a:pt x="3246" y="623"/>
                  </a:lnTo>
                  <a:lnTo>
                    <a:pt x="3236" y="753"/>
                  </a:lnTo>
                  <a:lnTo>
                    <a:pt x="3236" y="753"/>
                  </a:lnTo>
                  <a:lnTo>
                    <a:pt x="3225" y="859"/>
                  </a:lnTo>
                  <a:lnTo>
                    <a:pt x="3213" y="1039"/>
                  </a:lnTo>
                  <a:lnTo>
                    <a:pt x="3181" y="1509"/>
                  </a:lnTo>
                  <a:lnTo>
                    <a:pt x="3138" y="2145"/>
                  </a:lnTo>
                  <a:lnTo>
                    <a:pt x="3138" y="2145"/>
                  </a:lnTo>
                  <a:lnTo>
                    <a:pt x="2054" y="2111"/>
                  </a:lnTo>
                  <a:lnTo>
                    <a:pt x="1241" y="2084"/>
                  </a:lnTo>
                  <a:lnTo>
                    <a:pt x="733" y="2067"/>
                  </a:lnTo>
                  <a:lnTo>
                    <a:pt x="733" y="2067"/>
                  </a:lnTo>
                  <a:lnTo>
                    <a:pt x="611" y="2061"/>
                  </a:lnTo>
                  <a:lnTo>
                    <a:pt x="486" y="2054"/>
                  </a:lnTo>
                  <a:lnTo>
                    <a:pt x="248" y="2037"/>
                  </a:lnTo>
                  <a:lnTo>
                    <a:pt x="0" y="2017"/>
                  </a:lnTo>
                  <a:lnTo>
                    <a:pt x="0" y="2017"/>
                  </a:lnTo>
                  <a:lnTo>
                    <a:pt x="110" y="597"/>
                  </a:lnTo>
                  <a:lnTo>
                    <a:pt x="110" y="597"/>
                  </a:lnTo>
                  <a:lnTo>
                    <a:pt x="121" y="449"/>
                  </a:lnTo>
                  <a:lnTo>
                    <a:pt x="130" y="327"/>
                  </a:lnTo>
                  <a:lnTo>
                    <a:pt x="135" y="211"/>
                  </a:lnTo>
                  <a:lnTo>
                    <a:pt x="153" y="0"/>
                  </a:lnTo>
                  <a:lnTo>
                    <a:pt x="3266" y="105"/>
                  </a:lnTo>
                  <a:close/>
                </a:path>
              </a:pathLst>
            </a:custGeom>
            <a:gradFill flip="none" rotWithShape="1">
              <a:gsLst>
                <a:gs pos="0">
                  <a:schemeClr val="accent5"/>
                </a:gs>
                <a:gs pos="31000">
                  <a:schemeClr val="accent5">
                    <a:lumMod val="60000"/>
                    <a:lumOff val="40000"/>
                  </a:schemeClr>
                </a:gs>
              </a:gsLst>
              <a:lin ang="5400000" scaled="1"/>
              <a:tileRect/>
            </a:gradFill>
            <a:ln w="9525">
              <a:noFill/>
              <a:round/>
              <a:headEnd/>
              <a:tailEnd/>
            </a:ln>
          </p:spPr>
          <p:txBody>
            <a:bodyPr vert="horz" wrap="square" lIns="91440" tIns="45720" rIns="91440" bIns="45720" numCol="1" rtlCol="0" anchor="t" anchorCtr="0" compatLnSpc="1">
              <a:prstTxWarp prst="textNoShape">
                <a:avLst/>
              </a:prstTxWarp>
            </a:bodyPr>
            <a:lstStyle/>
            <a:p>
              <a:pPr rtl="0"/>
              <a:endParaRPr lang="en-GB" sz="1100" noProof="0"/>
            </a:p>
          </p:txBody>
        </p:sp>
      </p:grpSp>
      <p:grpSp>
        <p:nvGrpSpPr>
          <p:cNvPr id="18" name="Group 17">
            <a:extLst>
              <a:ext uri="{FF2B5EF4-FFF2-40B4-BE49-F238E27FC236}">
                <a16:creationId xmlns:a16="http://schemas.microsoft.com/office/drawing/2014/main" id="{9B79B568-8D9D-6B4C-A8FB-E84A29D4C915}"/>
              </a:ext>
            </a:extLst>
          </p:cNvPr>
          <p:cNvGrpSpPr/>
          <p:nvPr/>
        </p:nvGrpSpPr>
        <p:grpSpPr>
          <a:xfrm>
            <a:off x="4064000" y="1275453"/>
            <a:ext cx="1989428" cy="1524000"/>
            <a:chOff x="685800" y="533400"/>
            <a:chExt cx="4016605" cy="2633255"/>
          </a:xfrm>
        </p:grpSpPr>
        <p:sp>
          <p:nvSpPr>
            <p:cNvPr id="22" name="Freeform 5">
              <a:extLst>
                <a:ext uri="{FF2B5EF4-FFF2-40B4-BE49-F238E27FC236}">
                  <a16:creationId xmlns:a16="http://schemas.microsoft.com/office/drawing/2014/main" id="{E6A2125F-0925-1547-8A9C-EC3D2089A7EF}"/>
                </a:ext>
              </a:extLst>
            </p:cNvPr>
            <p:cNvSpPr>
              <a:spLocks/>
            </p:cNvSpPr>
            <p:nvPr/>
          </p:nvSpPr>
          <p:spPr bwMode="auto">
            <a:xfrm rot="-120000">
              <a:off x="813030" y="612243"/>
              <a:ext cx="3889375" cy="2554412"/>
            </a:xfrm>
            <a:custGeom>
              <a:avLst/>
              <a:gdLst/>
              <a:ahLst/>
              <a:cxnLst>
                <a:cxn ang="0">
                  <a:pos x="3266" y="105"/>
                </a:cxn>
                <a:cxn ang="0">
                  <a:pos x="3266" y="355"/>
                </a:cxn>
                <a:cxn ang="0">
                  <a:pos x="3266" y="355"/>
                </a:cxn>
                <a:cxn ang="0">
                  <a:pos x="3257" y="494"/>
                </a:cxn>
                <a:cxn ang="0">
                  <a:pos x="3246" y="623"/>
                </a:cxn>
                <a:cxn ang="0">
                  <a:pos x="3236" y="753"/>
                </a:cxn>
                <a:cxn ang="0">
                  <a:pos x="3236" y="753"/>
                </a:cxn>
                <a:cxn ang="0">
                  <a:pos x="3225" y="859"/>
                </a:cxn>
                <a:cxn ang="0">
                  <a:pos x="3213" y="1039"/>
                </a:cxn>
                <a:cxn ang="0">
                  <a:pos x="3181" y="1509"/>
                </a:cxn>
                <a:cxn ang="0">
                  <a:pos x="3138" y="2145"/>
                </a:cxn>
                <a:cxn ang="0">
                  <a:pos x="3138" y="2145"/>
                </a:cxn>
                <a:cxn ang="0">
                  <a:pos x="2054" y="2111"/>
                </a:cxn>
                <a:cxn ang="0">
                  <a:pos x="1241" y="2084"/>
                </a:cxn>
                <a:cxn ang="0">
                  <a:pos x="733" y="2067"/>
                </a:cxn>
                <a:cxn ang="0">
                  <a:pos x="733" y="2067"/>
                </a:cxn>
                <a:cxn ang="0">
                  <a:pos x="611" y="2061"/>
                </a:cxn>
                <a:cxn ang="0">
                  <a:pos x="486" y="2054"/>
                </a:cxn>
                <a:cxn ang="0">
                  <a:pos x="248" y="2037"/>
                </a:cxn>
                <a:cxn ang="0">
                  <a:pos x="0" y="2017"/>
                </a:cxn>
                <a:cxn ang="0">
                  <a:pos x="0" y="2017"/>
                </a:cxn>
                <a:cxn ang="0">
                  <a:pos x="110" y="597"/>
                </a:cxn>
                <a:cxn ang="0">
                  <a:pos x="110" y="597"/>
                </a:cxn>
                <a:cxn ang="0">
                  <a:pos x="121" y="449"/>
                </a:cxn>
                <a:cxn ang="0">
                  <a:pos x="130" y="327"/>
                </a:cxn>
                <a:cxn ang="0">
                  <a:pos x="135" y="211"/>
                </a:cxn>
                <a:cxn ang="0">
                  <a:pos x="153" y="0"/>
                </a:cxn>
                <a:cxn ang="0">
                  <a:pos x="3266" y="105"/>
                </a:cxn>
              </a:cxnLst>
              <a:rect l="0" t="0" r="r" b="b"/>
              <a:pathLst>
                <a:path w="3266" h="2145">
                  <a:moveTo>
                    <a:pt x="3266" y="105"/>
                  </a:moveTo>
                  <a:lnTo>
                    <a:pt x="3266" y="355"/>
                  </a:lnTo>
                  <a:lnTo>
                    <a:pt x="3266" y="355"/>
                  </a:lnTo>
                  <a:lnTo>
                    <a:pt x="3257" y="494"/>
                  </a:lnTo>
                  <a:lnTo>
                    <a:pt x="3246" y="623"/>
                  </a:lnTo>
                  <a:lnTo>
                    <a:pt x="3236" y="753"/>
                  </a:lnTo>
                  <a:lnTo>
                    <a:pt x="3236" y="753"/>
                  </a:lnTo>
                  <a:lnTo>
                    <a:pt x="3225" y="859"/>
                  </a:lnTo>
                  <a:lnTo>
                    <a:pt x="3213" y="1039"/>
                  </a:lnTo>
                  <a:lnTo>
                    <a:pt x="3181" y="1509"/>
                  </a:lnTo>
                  <a:lnTo>
                    <a:pt x="3138" y="2145"/>
                  </a:lnTo>
                  <a:lnTo>
                    <a:pt x="3138" y="2145"/>
                  </a:lnTo>
                  <a:lnTo>
                    <a:pt x="2054" y="2111"/>
                  </a:lnTo>
                  <a:lnTo>
                    <a:pt x="1241" y="2084"/>
                  </a:lnTo>
                  <a:lnTo>
                    <a:pt x="733" y="2067"/>
                  </a:lnTo>
                  <a:lnTo>
                    <a:pt x="733" y="2067"/>
                  </a:lnTo>
                  <a:lnTo>
                    <a:pt x="611" y="2061"/>
                  </a:lnTo>
                  <a:lnTo>
                    <a:pt x="486" y="2054"/>
                  </a:lnTo>
                  <a:lnTo>
                    <a:pt x="248" y="2037"/>
                  </a:lnTo>
                  <a:lnTo>
                    <a:pt x="0" y="2017"/>
                  </a:lnTo>
                  <a:lnTo>
                    <a:pt x="0" y="2017"/>
                  </a:lnTo>
                  <a:lnTo>
                    <a:pt x="110" y="597"/>
                  </a:lnTo>
                  <a:lnTo>
                    <a:pt x="110" y="597"/>
                  </a:lnTo>
                  <a:lnTo>
                    <a:pt x="121" y="449"/>
                  </a:lnTo>
                  <a:lnTo>
                    <a:pt x="130" y="327"/>
                  </a:lnTo>
                  <a:lnTo>
                    <a:pt x="135" y="211"/>
                  </a:lnTo>
                  <a:lnTo>
                    <a:pt x="153" y="0"/>
                  </a:lnTo>
                  <a:lnTo>
                    <a:pt x="3266" y="105"/>
                  </a:lnTo>
                  <a:close/>
                </a:path>
              </a:pathLst>
            </a:custGeom>
            <a:gradFill flip="none" rotWithShape="1">
              <a:gsLst>
                <a:gs pos="0">
                  <a:srgbClr val="000000">
                    <a:alpha val="58000"/>
                  </a:srgbClr>
                </a:gs>
                <a:gs pos="100000">
                  <a:srgbClr val="949494">
                    <a:alpha val="0"/>
                  </a:srgbClr>
                </a:gs>
              </a:gsLst>
              <a:lin ang="5400000" scaled="1"/>
              <a:tileRect/>
            </a:gradFill>
            <a:ln w="9525">
              <a:noFill/>
              <a:round/>
              <a:headEnd/>
              <a:tailEnd/>
            </a:ln>
          </p:spPr>
          <p:txBody>
            <a:bodyPr vert="horz" wrap="square" lIns="91440" tIns="45720" rIns="91440" bIns="45720" numCol="1" rtlCol="0" anchor="t" anchorCtr="0" compatLnSpc="1">
              <a:prstTxWarp prst="textNoShape">
                <a:avLst/>
              </a:prstTxWarp>
            </a:bodyPr>
            <a:lstStyle/>
            <a:p>
              <a:pPr rtl="0"/>
              <a:endParaRPr lang="en-GB" sz="1100" noProof="0"/>
            </a:p>
          </p:txBody>
        </p:sp>
        <p:sp>
          <p:nvSpPr>
            <p:cNvPr id="23" name="Freeform 22">
              <a:extLst>
                <a:ext uri="{FF2B5EF4-FFF2-40B4-BE49-F238E27FC236}">
                  <a16:creationId xmlns:a16="http://schemas.microsoft.com/office/drawing/2014/main" id="{4F4111F9-9BB6-6F46-91E5-A1210CA5FE9C}"/>
                </a:ext>
              </a:extLst>
            </p:cNvPr>
            <p:cNvSpPr>
              <a:spLocks/>
            </p:cNvSpPr>
            <p:nvPr/>
          </p:nvSpPr>
          <p:spPr bwMode="auto">
            <a:xfrm>
              <a:off x="685800" y="533400"/>
              <a:ext cx="3965575" cy="2604458"/>
            </a:xfrm>
            <a:custGeom>
              <a:avLst/>
              <a:gdLst/>
              <a:ahLst/>
              <a:cxnLst>
                <a:cxn ang="0">
                  <a:pos x="3266" y="105"/>
                </a:cxn>
                <a:cxn ang="0">
                  <a:pos x="3266" y="355"/>
                </a:cxn>
                <a:cxn ang="0">
                  <a:pos x="3266" y="355"/>
                </a:cxn>
                <a:cxn ang="0">
                  <a:pos x="3257" y="494"/>
                </a:cxn>
                <a:cxn ang="0">
                  <a:pos x="3246" y="623"/>
                </a:cxn>
                <a:cxn ang="0">
                  <a:pos x="3236" y="753"/>
                </a:cxn>
                <a:cxn ang="0">
                  <a:pos x="3236" y="753"/>
                </a:cxn>
                <a:cxn ang="0">
                  <a:pos x="3225" y="859"/>
                </a:cxn>
                <a:cxn ang="0">
                  <a:pos x="3213" y="1039"/>
                </a:cxn>
                <a:cxn ang="0">
                  <a:pos x="3181" y="1509"/>
                </a:cxn>
                <a:cxn ang="0">
                  <a:pos x="3138" y="2145"/>
                </a:cxn>
                <a:cxn ang="0">
                  <a:pos x="3138" y="2145"/>
                </a:cxn>
                <a:cxn ang="0">
                  <a:pos x="2054" y="2111"/>
                </a:cxn>
                <a:cxn ang="0">
                  <a:pos x="1241" y="2084"/>
                </a:cxn>
                <a:cxn ang="0">
                  <a:pos x="733" y="2067"/>
                </a:cxn>
                <a:cxn ang="0">
                  <a:pos x="733" y="2067"/>
                </a:cxn>
                <a:cxn ang="0">
                  <a:pos x="611" y="2061"/>
                </a:cxn>
                <a:cxn ang="0">
                  <a:pos x="486" y="2054"/>
                </a:cxn>
                <a:cxn ang="0">
                  <a:pos x="248" y="2037"/>
                </a:cxn>
                <a:cxn ang="0">
                  <a:pos x="0" y="2017"/>
                </a:cxn>
                <a:cxn ang="0">
                  <a:pos x="0" y="2017"/>
                </a:cxn>
                <a:cxn ang="0">
                  <a:pos x="110" y="597"/>
                </a:cxn>
                <a:cxn ang="0">
                  <a:pos x="110" y="597"/>
                </a:cxn>
                <a:cxn ang="0">
                  <a:pos x="121" y="449"/>
                </a:cxn>
                <a:cxn ang="0">
                  <a:pos x="130" y="327"/>
                </a:cxn>
                <a:cxn ang="0">
                  <a:pos x="135" y="211"/>
                </a:cxn>
                <a:cxn ang="0">
                  <a:pos x="153" y="0"/>
                </a:cxn>
                <a:cxn ang="0">
                  <a:pos x="3266" y="105"/>
                </a:cxn>
              </a:cxnLst>
              <a:rect l="0" t="0" r="r" b="b"/>
              <a:pathLst>
                <a:path w="3266" h="2145">
                  <a:moveTo>
                    <a:pt x="3266" y="105"/>
                  </a:moveTo>
                  <a:lnTo>
                    <a:pt x="3266" y="355"/>
                  </a:lnTo>
                  <a:lnTo>
                    <a:pt x="3266" y="355"/>
                  </a:lnTo>
                  <a:lnTo>
                    <a:pt x="3257" y="494"/>
                  </a:lnTo>
                  <a:lnTo>
                    <a:pt x="3246" y="623"/>
                  </a:lnTo>
                  <a:lnTo>
                    <a:pt x="3236" y="753"/>
                  </a:lnTo>
                  <a:lnTo>
                    <a:pt x="3236" y="753"/>
                  </a:lnTo>
                  <a:lnTo>
                    <a:pt x="3225" y="859"/>
                  </a:lnTo>
                  <a:lnTo>
                    <a:pt x="3213" y="1039"/>
                  </a:lnTo>
                  <a:lnTo>
                    <a:pt x="3181" y="1509"/>
                  </a:lnTo>
                  <a:lnTo>
                    <a:pt x="3138" y="2145"/>
                  </a:lnTo>
                  <a:lnTo>
                    <a:pt x="3138" y="2145"/>
                  </a:lnTo>
                  <a:lnTo>
                    <a:pt x="2054" y="2111"/>
                  </a:lnTo>
                  <a:lnTo>
                    <a:pt x="1241" y="2084"/>
                  </a:lnTo>
                  <a:lnTo>
                    <a:pt x="733" y="2067"/>
                  </a:lnTo>
                  <a:lnTo>
                    <a:pt x="733" y="2067"/>
                  </a:lnTo>
                  <a:lnTo>
                    <a:pt x="611" y="2061"/>
                  </a:lnTo>
                  <a:lnTo>
                    <a:pt x="486" y="2054"/>
                  </a:lnTo>
                  <a:lnTo>
                    <a:pt x="248" y="2037"/>
                  </a:lnTo>
                  <a:lnTo>
                    <a:pt x="0" y="2017"/>
                  </a:lnTo>
                  <a:lnTo>
                    <a:pt x="0" y="2017"/>
                  </a:lnTo>
                  <a:lnTo>
                    <a:pt x="110" y="597"/>
                  </a:lnTo>
                  <a:lnTo>
                    <a:pt x="110" y="597"/>
                  </a:lnTo>
                  <a:lnTo>
                    <a:pt x="121" y="449"/>
                  </a:lnTo>
                  <a:lnTo>
                    <a:pt x="130" y="327"/>
                  </a:lnTo>
                  <a:lnTo>
                    <a:pt x="135" y="211"/>
                  </a:lnTo>
                  <a:lnTo>
                    <a:pt x="153" y="0"/>
                  </a:lnTo>
                  <a:lnTo>
                    <a:pt x="3266" y="105"/>
                  </a:lnTo>
                  <a:close/>
                </a:path>
              </a:pathLst>
            </a:custGeom>
            <a:gradFill flip="none" rotWithShape="1">
              <a:gsLst>
                <a:gs pos="0">
                  <a:schemeClr val="accent3"/>
                </a:gs>
                <a:gs pos="31000">
                  <a:schemeClr val="accent3">
                    <a:lumMod val="60000"/>
                    <a:lumOff val="40000"/>
                  </a:schemeClr>
                </a:gs>
              </a:gsLst>
              <a:lin ang="5400000" scaled="1"/>
              <a:tileRect/>
            </a:gradFill>
            <a:ln w="9525">
              <a:noFill/>
              <a:round/>
              <a:headEnd/>
              <a:tailEnd/>
            </a:ln>
          </p:spPr>
          <p:txBody>
            <a:bodyPr vert="horz" wrap="square" lIns="91440" tIns="45720" rIns="91440" bIns="45720" numCol="1" rtlCol="0" anchor="t" anchorCtr="0" compatLnSpc="1">
              <a:prstTxWarp prst="textNoShape">
                <a:avLst/>
              </a:prstTxWarp>
            </a:bodyPr>
            <a:lstStyle/>
            <a:p>
              <a:pPr rtl="0"/>
              <a:endParaRPr lang="en-GB" sz="1100" noProof="0"/>
            </a:p>
          </p:txBody>
        </p:sp>
      </p:grpSp>
      <p:grpSp>
        <p:nvGrpSpPr>
          <p:cNvPr id="25" name="Group 24">
            <a:extLst>
              <a:ext uri="{FF2B5EF4-FFF2-40B4-BE49-F238E27FC236}">
                <a16:creationId xmlns:a16="http://schemas.microsoft.com/office/drawing/2014/main" id="{BB97CAE9-300C-1B44-9211-F2503E023D3B}"/>
              </a:ext>
            </a:extLst>
          </p:cNvPr>
          <p:cNvGrpSpPr/>
          <p:nvPr/>
        </p:nvGrpSpPr>
        <p:grpSpPr>
          <a:xfrm rot="21411205">
            <a:off x="6110964" y="1030985"/>
            <a:ext cx="1942491" cy="1524000"/>
            <a:chOff x="685800" y="533400"/>
            <a:chExt cx="4016605" cy="2633255"/>
          </a:xfrm>
        </p:grpSpPr>
        <p:sp>
          <p:nvSpPr>
            <p:cNvPr id="29" name="Freeform 5">
              <a:extLst>
                <a:ext uri="{FF2B5EF4-FFF2-40B4-BE49-F238E27FC236}">
                  <a16:creationId xmlns:a16="http://schemas.microsoft.com/office/drawing/2014/main" id="{6EA2D931-26A3-5B40-9DBF-252B46E08702}"/>
                </a:ext>
              </a:extLst>
            </p:cNvPr>
            <p:cNvSpPr>
              <a:spLocks/>
            </p:cNvSpPr>
            <p:nvPr/>
          </p:nvSpPr>
          <p:spPr bwMode="auto">
            <a:xfrm rot="-120000">
              <a:off x="813030" y="612243"/>
              <a:ext cx="3889375" cy="2554412"/>
            </a:xfrm>
            <a:custGeom>
              <a:avLst/>
              <a:gdLst/>
              <a:ahLst/>
              <a:cxnLst>
                <a:cxn ang="0">
                  <a:pos x="3266" y="105"/>
                </a:cxn>
                <a:cxn ang="0">
                  <a:pos x="3266" y="355"/>
                </a:cxn>
                <a:cxn ang="0">
                  <a:pos x="3266" y="355"/>
                </a:cxn>
                <a:cxn ang="0">
                  <a:pos x="3257" y="494"/>
                </a:cxn>
                <a:cxn ang="0">
                  <a:pos x="3246" y="623"/>
                </a:cxn>
                <a:cxn ang="0">
                  <a:pos x="3236" y="753"/>
                </a:cxn>
                <a:cxn ang="0">
                  <a:pos x="3236" y="753"/>
                </a:cxn>
                <a:cxn ang="0">
                  <a:pos x="3225" y="859"/>
                </a:cxn>
                <a:cxn ang="0">
                  <a:pos x="3213" y="1039"/>
                </a:cxn>
                <a:cxn ang="0">
                  <a:pos x="3181" y="1509"/>
                </a:cxn>
                <a:cxn ang="0">
                  <a:pos x="3138" y="2145"/>
                </a:cxn>
                <a:cxn ang="0">
                  <a:pos x="3138" y="2145"/>
                </a:cxn>
                <a:cxn ang="0">
                  <a:pos x="2054" y="2111"/>
                </a:cxn>
                <a:cxn ang="0">
                  <a:pos x="1241" y="2084"/>
                </a:cxn>
                <a:cxn ang="0">
                  <a:pos x="733" y="2067"/>
                </a:cxn>
                <a:cxn ang="0">
                  <a:pos x="733" y="2067"/>
                </a:cxn>
                <a:cxn ang="0">
                  <a:pos x="611" y="2061"/>
                </a:cxn>
                <a:cxn ang="0">
                  <a:pos x="486" y="2054"/>
                </a:cxn>
                <a:cxn ang="0">
                  <a:pos x="248" y="2037"/>
                </a:cxn>
                <a:cxn ang="0">
                  <a:pos x="0" y="2017"/>
                </a:cxn>
                <a:cxn ang="0">
                  <a:pos x="0" y="2017"/>
                </a:cxn>
                <a:cxn ang="0">
                  <a:pos x="110" y="597"/>
                </a:cxn>
                <a:cxn ang="0">
                  <a:pos x="110" y="597"/>
                </a:cxn>
                <a:cxn ang="0">
                  <a:pos x="121" y="449"/>
                </a:cxn>
                <a:cxn ang="0">
                  <a:pos x="130" y="327"/>
                </a:cxn>
                <a:cxn ang="0">
                  <a:pos x="135" y="211"/>
                </a:cxn>
                <a:cxn ang="0">
                  <a:pos x="153" y="0"/>
                </a:cxn>
                <a:cxn ang="0">
                  <a:pos x="3266" y="105"/>
                </a:cxn>
              </a:cxnLst>
              <a:rect l="0" t="0" r="r" b="b"/>
              <a:pathLst>
                <a:path w="3266" h="2145">
                  <a:moveTo>
                    <a:pt x="3266" y="105"/>
                  </a:moveTo>
                  <a:lnTo>
                    <a:pt x="3266" y="355"/>
                  </a:lnTo>
                  <a:lnTo>
                    <a:pt x="3266" y="355"/>
                  </a:lnTo>
                  <a:lnTo>
                    <a:pt x="3257" y="494"/>
                  </a:lnTo>
                  <a:lnTo>
                    <a:pt x="3246" y="623"/>
                  </a:lnTo>
                  <a:lnTo>
                    <a:pt x="3236" y="753"/>
                  </a:lnTo>
                  <a:lnTo>
                    <a:pt x="3236" y="753"/>
                  </a:lnTo>
                  <a:lnTo>
                    <a:pt x="3225" y="859"/>
                  </a:lnTo>
                  <a:lnTo>
                    <a:pt x="3213" y="1039"/>
                  </a:lnTo>
                  <a:lnTo>
                    <a:pt x="3181" y="1509"/>
                  </a:lnTo>
                  <a:lnTo>
                    <a:pt x="3138" y="2145"/>
                  </a:lnTo>
                  <a:lnTo>
                    <a:pt x="3138" y="2145"/>
                  </a:lnTo>
                  <a:lnTo>
                    <a:pt x="2054" y="2111"/>
                  </a:lnTo>
                  <a:lnTo>
                    <a:pt x="1241" y="2084"/>
                  </a:lnTo>
                  <a:lnTo>
                    <a:pt x="733" y="2067"/>
                  </a:lnTo>
                  <a:lnTo>
                    <a:pt x="733" y="2067"/>
                  </a:lnTo>
                  <a:lnTo>
                    <a:pt x="611" y="2061"/>
                  </a:lnTo>
                  <a:lnTo>
                    <a:pt x="486" y="2054"/>
                  </a:lnTo>
                  <a:lnTo>
                    <a:pt x="248" y="2037"/>
                  </a:lnTo>
                  <a:lnTo>
                    <a:pt x="0" y="2017"/>
                  </a:lnTo>
                  <a:lnTo>
                    <a:pt x="0" y="2017"/>
                  </a:lnTo>
                  <a:lnTo>
                    <a:pt x="110" y="597"/>
                  </a:lnTo>
                  <a:lnTo>
                    <a:pt x="110" y="597"/>
                  </a:lnTo>
                  <a:lnTo>
                    <a:pt x="121" y="449"/>
                  </a:lnTo>
                  <a:lnTo>
                    <a:pt x="130" y="327"/>
                  </a:lnTo>
                  <a:lnTo>
                    <a:pt x="135" y="211"/>
                  </a:lnTo>
                  <a:lnTo>
                    <a:pt x="153" y="0"/>
                  </a:lnTo>
                  <a:lnTo>
                    <a:pt x="3266" y="105"/>
                  </a:lnTo>
                  <a:close/>
                </a:path>
              </a:pathLst>
            </a:custGeom>
            <a:gradFill flip="none" rotWithShape="1">
              <a:gsLst>
                <a:gs pos="0">
                  <a:srgbClr val="000000">
                    <a:alpha val="58000"/>
                  </a:srgbClr>
                </a:gs>
                <a:gs pos="100000">
                  <a:srgbClr val="949494">
                    <a:alpha val="0"/>
                  </a:srgbClr>
                </a:gs>
              </a:gsLst>
              <a:lin ang="5400000" scaled="1"/>
              <a:tileRect/>
            </a:gradFill>
            <a:ln w="9525">
              <a:noFill/>
              <a:round/>
              <a:headEnd/>
              <a:tailEnd/>
            </a:ln>
          </p:spPr>
          <p:txBody>
            <a:bodyPr vert="horz" wrap="square" lIns="91440" tIns="45720" rIns="91440" bIns="45720" numCol="1" rtlCol="0" anchor="t" anchorCtr="0" compatLnSpc="1">
              <a:prstTxWarp prst="textNoShape">
                <a:avLst/>
              </a:prstTxWarp>
            </a:bodyPr>
            <a:lstStyle/>
            <a:p>
              <a:pPr rtl="0"/>
              <a:endParaRPr lang="en-GB" sz="1100" noProof="0"/>
            </a:p>
          </p:txBody>
        </p:sp>
        <p:sp>
          <p:nvSpPr>
            <p:cNvPr id="30" name="Freeform 29">
              <a:extLst>
                <a:ext uri="{FF2B5EF4-FFF2-40B4-BE49-F238E27FC236}">
                  <a16:creationId xmlns:a16="http://schemas.microsoft.com/office/drawing/2014/main" id="{201AD765-42B8-6E40-9D9B-39A80C7EBF9D}"/>
                </a:ext>
              </a:extLst>
            </p:cNvPr>
            <p:cNvSpPr>
              <a:spLocks/>
            </p:cNvSpPr>
            <p:nvPr/>
          </p:nvSpPr>
          <p:spPr bwMode="auto">
            <a:xfrm>
              <a:off x="685800" y="533400"/>
              <a:ext cx="3965575" cy="2604458"/>
            </a:xfrm>
            <a:custGeom>
              <a:avLst/>
              <a:gdLst/>
              <a:ahLst/>
              <a:cxnLst>
                <a:cxn ang="0">
                  <a:pos x="3266" y="105"/>
                </a:cxn>
                <a:cxn ang="0">
                  <a:pos x="3266" y="355"/>
                </a:cxn>
                <a:cxn ang="0">
                  <a:pos x="3266" y="355"/>
                </a:cxn>
                <a:cxn ang="0">
                  <a:pos x="3257" y="494"/>
                </a:cxn>
                <a:cxn ang="0">
                  <a:pos x="3246" y="623"/>
                </a:cxn>
                <a:cxn ang="0">
                  <a:pos x="3236" y="753"/>
                </a:cxn>
                <a:cxn ang="0">
                  <a:pos x="3236" y="753"/>
                </a:cxn>
                <a:cxn ang="0">
                  <a:pos x="3225" y="859"/>
                </a:cxn>
                <a:cxn ang="0">
                  <a:pos x="3213" y="1039"/>
                </a:cxn>
                <a:cxn ang="0">
                  <a:pos x="3181" y="1509"/>
                </a:cxn>
                <a:cxn ang="0">
                  <a:pos x="3138" y="2145"/>
                </a:cxn>
                <a:cxn ang="0">
                  <a:pos x="3138" y="2145"/>
                </a:cxn>
                <a:cxn ang="0">
                  <a:pos x="2054" y="2111"/>
                </a:cxn>
                <a:cxn ang="0">
                  <a:pos x="1241" y="2084"/>
                </a:cxn>
                <a:cxn ang="0">
                  <a:pos x="733" y="2067"/>
                </a:cxn>
                <a:cxn ang="0">
                  <a:pos x="733" y="2067"/>
                </a:cxn>
                <a:cxn ang="0">
                  <a:pos x="611" y="2061"/>
                </a:cxn>
                <a:cxn ang="0">
                  <a:pos x="486" y="2054"/>
                </a:cxn>
                <a:cxn ang="0">
                  <a:pos x="248" y="2037"/>
                </a:cxn>
                <a:cxn ang="0">
                  <a:pos x="0" y="2017"/>
                </a:cxn>
                <a:cxn ang="0">
                  <a:pos x="0" y="2017"/>
                </a:cxn>
                <a:cxn ang="0">
                  <a:pos x="110" y="597"/>
                </a:cxn>
                <a:cxn ang="0">
                  <a:pos x="110" y="597"/>
                </a:cxn>
                <a:cxn ang="0">
                  <a:pos x="121" y="449"/>
                </a:cxn>
                <a:cxn ang="0">
                  <a:pos x="130" y="327"/>
                </a:cxn>
                <a:cxn ang="0">
                  <a:pos x="135" y="211"/>
                </a:cxn>
                <a:cxn ang="0">
                  <a:pos x="153" y="0"/>
                </a:cxn>
                <a:cxn ang="0">
                  <a:pos x="3266" y="105"/>
                </a:cxn>
              </a:cxnLst>
              <a:rect l="0" t="0" r="r" b="b"/>
              <a:pathLst>
                <a:path w="3266" h="2145">
                  <a:moveTo>
                    <a:pt x="3266" y="105"/>
                  </a:moveTo>
                  <a:lnTo>
                    <a:pt x="3266" y="355"/>
                  </a:lnTo>
                  <a:lnTo>
                    <a:pt x="3266" y="355"/>
                  </a:lnTo>
                  <a:lnTo>
                    <a:pt x="3257" y="494"/>
                  </a:lnTo>
                  <a:lnTo>
                    <a:pt x="3246" y="623"/>
                  </a:lnTo>
                  <a:lnTo>
                    <a:pt x="3236" y="753"/>
                  </a:lnTo>
                  <a:lnTo>
                    <a:pt x="3236" y="753"/>
                  </a:lnTo>
                  <a:lnTo>
                    <a:pt x="3225" y="859"/>
                  </a:lnTo>
                  <a:lnTo>
                    <a:pt x="3213" y="1039"/>
                  </a:lnTo>
                  <a:lnTo>
                    <a:pt x="3181" y="1509"/>
                  </a:lnTo>
                  <a:lnTo>
                    <a:pt x="3138" y="2145"/>
                  </a:lnTo>
                  <a:lnTo>
                    <a:pt x="3138" y="2145"/>
                  </a:lnTo>
                  <a:lnTo>
                    <a:pt x="2054" y="2111"/>
                  </a:lnTo>
                  <a:lnTo>
                    <a:pt x="1241" y="2084"/>
                  </a:lnTo>
                  <a:lnTo>
                    <a:pt x="733" y="2067"/>
                  </a:lnTo>
                  <a:lnTo>
                    <a:pt x="733" y="2067"/>
                  </a:lnTo>
                  <a:lnTo>
                    <a:pt x="611" y="2061"/>
                  </a:lnTo>
                  <a:lnTo>
                    <a:pt x="486" y="2054"/>
                  </a:lnTo>
                  <a:lnTo>
                    <a:pt x="248" y="2037"/>
                  </a:lnTo>
                  <a:lnTo>
                    <a:pt x="0" y="2017"/>
                  </a:lnTo>
                  <a:lnTo>
                    <a:pt x="0" y="2017"/>
                  </a:lnTo>
                  <a:lnTo>
                    <a:pt x="110" y="597"/>
                  </a:lnTo>
                  <a:lnTo>
                    <a:pt x="110" y="597"/>
                  </a:lnTo>
                  <a:lnTo>
                    <a:pt x="121" y="449"/>
                  </a:lnTo>
                  <a:lnTo>
                    <a:pt x="130" y="327"/>
                  </a:lnTo>
                  <a:lnTo>
                    <a:pt x="135" y="211"/>
                  </a:lnTo>
                  <a:lnTo>
                    <a:pt x="153" y="0"/>
                  </a:lnTo>
                  <a:lnTo>
                    <a:pt x="3266" y="105"/>
                  </a:lnTo>
                  <a:close/>
                </a:path>
              </a:pathLst>
            </a:custGeom>
            <a:gradFill flip="none" rotWithShape="1">
              <a:gsLst>
                <a:gs pos="0">
                  <a:schemeClr val="accent4"/>
                </a:gs>
                <a:gs pos="31000">
                  <a:schemeClr val="accent4">
                    <a:lumMod val="60000"/>
                    <a:lumOff val="40000"/>
                  </a:schemeClr>
                </a:gs>
              </a:gsLst>
              <a:lin ang="5400000" scaled="1"/>
              <a:tileRect/>
            </a:gradFill>
            <a:ln w="9525">
              <a:noFill/>
              <a:round/>
              <a:headEnd/>
              <a:tailEnd/>
            </a:ln>
          </p:spPr>
          <p:txBody>
            <a:bodyPr vert="horz" wrap="square" lIns="91440" tIns="45720" rIns="91440" bIns="45720" numCol="1" rtlCol="0" anchor="t" anchorCtr="0" compatLnSpc="1">
              <a:prstTxWarp prst="textNoShape">
                <a:avLst/>
              </a:prstTxWarp>
            </a:bodyPr>
            <a:lstStyle/>
            <a:p>
              <a:pPr rtl="0"/>
              <a:endParaRPr lang="en-GB" sz="1100" noProof="0"/>
            </a:p>
          </p:txBody>
        </p:sp>
      </p:grpSp>
      <p:grpSp>
        <p:nvGrpSpPr>
          <p:cNvPr id="32" name="Group 31">
            <a:extLst>
              <a:ext uri="{FF2B5EF4-FFF2-40B4-BE49-F238E27FC236}">
                <a16:creationId xmlns:a16="http://schemas.microsoft.com/office/drawing/2014/main" id="{CCF0F034-B913-1A48-AD2F-86D867D6F78A}"/>
              </a:ext>
            </a:extLst>
          </p:cNvPr>
          <p:cNvGrpSpPr/>
          <p:nvPr/>
        </p:nvGrpSpPr>
        <p:grpSpPr>
          <a:xfrm rot="21332772">
            <a:off x="8095269" y="1133632"/>
            <a:ext cx="1989428" cy="1524000"/>
            <a:chOff x="685800" y="533400"/>
            <a:chExt cx="4016605" cy="2633255"/>
          </a:xfrm>
        </p:grpSpPr>
        <p:sp>
          <p:nvSpPr>
            <p:cNvPr id="38" name="Freeform 5">
              <a:extLst>
                <a:ext uri="{FF2B5EF4-FFF2-40B4-BE49-F238E27FC236}">
                  <a16:creationId xmlns:a16="http://schemas.microsoft.com/office/drawing/2014/main" id="{D8E1F828-8154-2048-8CB0-88A8E7706EB5}"/>
                </a:ext>
              </a:extLst>
            </p:cNvPr>
            <p:cNvSpPr>
              <a:spLocks/>
            </p:cNvSpPr>
            <p:nvPr/>
          </p:nvSpPr>
          <p:spPr bwMode="auto">
            <a:xfrm rot="-120000">
              <a:off x="813030" y="612243"/>
              <a:ext cx="3889375" cy="2554412"/>
            </a:xfrm>
            <a:custGeom>
              <a:avLst/>
              <a:gdLst/>
              <a:ahLst/>
              <a:cxnLst>
                <a:cxn ang="0">
                  <a:pos x="3266" y="105"/>
                </a:cxn>
                <a:cxn ang="0">
                  <a:pos x="3266" y="355"/>
                </a:cxn>
                <a:cxn ang="0">
                  <a:pos x="3266" y="355"/>
                </a:cxn>
                <a:cxn ang="0">
                  <a:pos x="3257" y="494"/>
                </a:cxn>
                <a:cxn ang="0">
                  <a:pos x="3246" y="623"/>
                </a:cxn>
                <a:cxn ang="0">
                  <a:pos x="3236" y="753"/>
                </a:cxn>
                <a:cxn ang="0">
                  <a:pos x="3236" y="753"/>
                </a:cxn>
                <a:cxn ang="0">
                  <a:pos x="3225" y="859"/>
                </a:cxn>
                <a:cxn ang="0">
                  <a:pos x="3213" y="1039"/>
                </a:cxn>
                <a:cxn ang="0">
                  <a:pos x="3181" y="1509"/>
                </a:cxn>
                <a:cxn ang="0">
                  <a:pos x="3138" y="2145"/>
                </a:cxn>
                <a:cxn ang="0">
                  <a:pos x="3138" y="2145"/>
                </a:cxn>
                <a:cxn ang="0">
                  <a:pos x="2054" y="2111"/>
                </a:cxn>
                <a:cxn ang="0">
                  <a:pos x="1241" y="2084"/>
                </a:cxn>
                <a:cxn ang="0">
                  <a:pos x="733" y="2067"/>
                </a:cxn>
                <a:cxn ang="0">
                  <a:pos x="733" y="2067"/>
                </a:cxn>
                <a:cxn ang="0">
                  <a:pos x="611" y="2061"/>
                </a:cxn>
                <a:cxn ang="0">
                  <a:pos x="486" y="2054"/>
                </a:cxn>
                <a:cxn ang="0">
                  <a:pos x="248" y="2037"/>
                </a:cxn>
                <a:cxn ang="0">
                  <a:pos x="0" y="2017"/>
                </a:cxn>
                <a:cxn ang="0">
                  <a:pos x="0" y="2017"/>
                </a:cxn>
                <a:cxn ang="0">
                  <a:pos x="110" y="597"/>
                </a:cxn>
                <a:cxn ang="0">
                  <a:pos x="110" y="597"/>
                </a:cxn>
                <a:cxn ang="0">
                  <a:pos x="121" y="449"/>
                </a:cxn>
                <a:cxn ang="0">
                  <a:pos x="130" y="327"/>
                </a:cxn>
                <a:cxn ang="0">
                  <a:pos x="135" y="211"/>
                </a:cxn>
                <a:cxn ang="0">
                  <a:pos x="153" y="0"/>
                </a:cxn>
                <a:cxn ang="0">
                  <a:pos x="3266" y="105"/>
                </a:cxn>
              </a:cxnLst>
              <a:rect l="0" t="0" r="r" b="b"/>
              <a:pathLst>
                <a:path w="3266" h="2145">
                  <a:moveTo>
                    <a:pt x="3266" y="105"/>
                  </a:moveTo>
                  <a:lnTo>
                    <a:pt x="3266" y="355"/>
                  </a:lnTo>
                  <a:lnTo>
                    <a:pt x="3266" y="355"/>
                  </a:lnTo>
                  <a:lnTo>
                    <a:pt x="3257" y="494"/>
                  </a:lnTo>
                  <a:lnTo>
                    <a:pt x="3246" y="623"/>
                  </a:lnTo>
                  <a:lnTo>
                    <a:pt x="3236" y="753"/>
                  </a:lnTo>
                  <a:lnTo>
                    <a:pt x="3236" y="753"/>
                  </a:lnTo>
                  <a:lnTo>
                    <a:pt x="3225" y="859"/>
                  </a:lnTo>
                  <a:lnTo>
                    <a:pt x="3213" y="1039"/>
                  </a:lnTo>
                  <a:lnTo>
                    <a:pt x="3181" y="1509"/>
                  </a:lnTo>
                  <a:lnTo>
                    <a:pt x="3138" y="2145"/>
                  </a:lnTo>
                  <a:lnTo>
                    <a:pt x="3138" y="2145"/>
                  </a:lnTo>
                  <a:lnTo>
                    <a:pt x="2054" y="2111"/>
                  </a:lnTo>
                  <a:lnTo>
                    <a:pt x="1241" y="2084"/>
                  </a:lnTo>
                  <a:lnTo>
                    <a:pt x="733" y="2067"/>
                  </a:lnTo>
                  <a:lnTo>
                    <a:pt x="733" y="2067"/>
                  </a:lnTo>
                  <a:lnTo>
                    <a:pt x="611" y="2061"/>
                  </a:lnTo>
                  <a:lnTo>
                    <a:pt x="486" y="2054"/>
                  </a:lnTo>
                  <a:lnTo>
                    <a:pt x="248" y="2037"/>
                  </a:lnTo>
                  <a:lnTo>
                    <a:pt x="0" y="2017"/>
                  </a:lnTo>
                  <a:lnTo>
                    <a:pt x="0" y="2017"/>
                  </a:lnTo>
                  <a:lnTo>
                    <a:pt x="110" y="597"/>
                  </a:lnTo>
                  <a:lnTo>
                    <a:pt x="110" y="597"/>
                  </a:lnTo>
                  <a:lnTo>
                    <a:pt x="121" y="449"/>
                  </a:lnTo>
                  <a:lnTo>
                    <a:pt x="130" y="327"/>
                  </a:lnTo>
                  <a:lnTo>
                    <a:pt x="135" y="211"/>
                  </a:lnTo>
                  <a:lnTo>
                    <a:pt x="153" y="0"/>
                  </a:lnTo>
                  <a:lnTo>
                    <a:pt x="3266" y="105"/>
                  </a:lnTo>
                  <a:close/>
                </a:path>
              </a:pathLst>
            </a:custGeom>
            <a:gradFill flip="none" rotWithShape="1">
              <a:gsLst>
                <a:gs pos="0">
                  <a:srgbClr val="000000">
                    <a:alpha val="58000"/>
                  </a:srgbClr>
                </a:gs>
                <a:gs pos="100000">
                  <a:srgbClr val="949494">
                    <a:alpha val="0"/>
                  </a:srgbClr>
                </a:gs>
              </a:gsLst>
              <a:lin ang="5400000" scaled="1"/>
              <a:tileRect/>
            </a:gradFill>
            <a:ln w="9525">
              <a:noFill/>
              <a:round/>
              <a:headEnd/>
              <a:tailEnd/>
            </a:ln>
          </p:spPr>
          <p:txBody>
            <a:bodyPr vert="horz" wrap="square" lIns="91440" tIns="45720" rIns="91440" bIns="45720" numCol="1" rtlCol="0" anchor="t" anchorCtr="0" compatLnSpc="1">
              <a:prstTxWarp prst="textNoShape">
                <a:avLst/>
              </a:prstTxWarp>
            </a:bodyPr>
            <a:lstStyle/>
            <a:p>
              <a:pPr rtl="0"/>
              <a:endParaRPr lang="en-GB" sz="1100" noProof="0"/>
            </a:p>
          </p:txBody>
        </p:sp>
        <p:sp>
          <p:nvSpPr>
            <p:cNvPr id="39" name="Freeform 38">
              <a:extLst>
                <a:ext uri="{FF2B5EF4-FFF2-40B4-BE49-F238E27FC236}">
                  <a16:creationId xmlns:a16="http://schemas.microsoft.com/office/drawing/2014/main" id="{8E34EAD7-37FB-3345-A3F3-4990B3087E2B}"/>
                </a:ext>
              </a:extLst>
            </p:cNvPr>
            <p:cNvSpPr>
              <a:spLocks/>
            </p:cNvSpPr>
            <p:nvPr/>
          </p:nvSpPr>
          <p:spPr bwMode="auto">
            <a:xfrm>
              <a:off x="685800" y="533400"/>
              <a:ext cx="3965575" cy="2604458"/>
            </a:xfrm>
            <a:custGeom>
              <a:avLst/>
              <a:gdLst/>
              <a:ahLst/>
              <a:cxnLst>
                <a:cxn ang="0">
                  <a:pos x="3266" y="105"/>
                </a:cxn>
                <a:cxn ang="0">
                  <a:pos x="3266" y="355"/>
                </a:cxn>
                <a:cxn ang="0">
                  <a:pos x="3266" y="355"/>
                </a:cxn>
                <a:cxn ang="0">
                  <a:pos x="3257" y="494"/>
                </a:cxn>
                <a:cxn ang="0">
                  <a:pos x="3246" y="623"/>
                </a:cxn>
                <a:cxn ang="0">
                  <a:pos x="3236" y="753"/>
                </a:cxn>
                <a:cxn ang="0">
                  <a:pos x="3236" y="753"/>
                </a:cxn>
                <a:cxn ang="0">
                  <a:pos x="3225" y="859"/>
                </a:cxn>
                <a:cxn ang="0">
                  <a:pos x="3213" y="1039"/>
                </a:cxn>
                <a:cxn ang="0">
                  <a:pos x="3181" y="1509"/>
                </a:cxn>
                <a:cxn ang="0">
                  <a:pos x="3138" y="2145"/>
                </a:cxn>
                <a:cxn ang="0">
                  <a:pos x="3138" y="2145"/>
                </a:cxn>
                <a:cxn ang="0">
                  <a:pos x="2054" y="2111"/>
                </a:cxn>
                <a:cxn ang="0">
                  <a:pos x="1241" y="2084"/>
                </a:cxn>
                <a:cxn ang="0">
                  <a:pos x="733" y="2067"/>
                </a:cxn>
                <a:cxn ang="0">
                  <a:pos x="733" y="2067"/>
                </a:cxn>
                <a:cxn ang="0">
                  <a:pos x="611" y="2061"/>
                </a:cxn>
                <a:cxn ang="0">
                  <a:pos x="486" y="2054"/>
                </a:cxn>
                <a:cxn ang="0">
                  <a:pos x="248" y="2037"/>
                </a:cxn>
                <a:cxn ang="0">
                  <a:pos x="0" y="2017"/>
                </a:cxn>
                <a:cxn ang="0">
                  <a:pos x="0" y="2017"/>
                </a:cxn>
                <a:cxn ang="0">
                  <a:pos x="110" y="597"/>
                </a:cxn>
                <a:cxn ang="0">
                  <a:pos x="110" y="597"/>
                </a:cxn>
                <a:cxn ang="0">
                  <a:pos x="121" y="449"/>
                </a:cxn>
                <a:cxn ang="0">
                  <a:pos x="130" y="327"/>
                </a:cxn>
                <a:cxn ang="0">
                  <a:pos x="135" y="211"/>
                </a:cxn>
                <a:cxn ang="0">
                  <a:pos x="153" y="0"/>
                </a:cxn>
                <a:cxn ang="0">
                  <a:pos x="3266" y="105"/>
                </a:cxn>
              </a:cxnLst>
              <a:rect l="0" t="0" r="r" b="b"/>
              <a:pathLst>
                <a:path w="3266" h="2145">
                  <a:moveTo>
                    <a:pt x="3266" y="105"/>
                  </a:moveTo>
                  <a:lnTo>
                    <a:pt x="3266" y="355"/>
                  </a:lnTo>
                  <a:lnTo>
                    <a:pt x="3266" y="355"/>
                  </a:lnTo>
                  <a:lnTo>
                    <a:pt x="3257" y="494"/>
                  </a:lnTo>
                  <a:lnTo>
                    <a:pt x="3246" y="623"/>
                  </a:lnTo>
                  <a:lnTo>
                    <a:pt x="3236" y="753"/>
                  </a:lnTo>
                  <a:lnTo>
                    <a:pt x="3236" y="753"/>
                  </a:lnTo>
                  <a:lnTo>
                    <a:pt x="3225" y="859"/>
                  </a:lnTo>
                  <a:lnTo>
                    <a:pt x="3213" y="1039"/>
                  </a:lnTo>
                  <a:lnTo>
                    <a:pt x="3181" y="1509"/>
                  </a:lnTo>
                  <a:lnTo>
                    <a:pt x="3138" y="2145"/>
                  </a:lnTo>
                  <a:lnTo>
                    <a:pt x="3138" y="2145"/>
                  </a:lnTo>
                  <a:lnTo>
                    <a:pt x="2054" y="2111"/>
                  </a:lnTo>
                  <a:lnTo>
                    <a:pt x="1241" y="2084"/>
                  </a:lnTo>
                  <a:lnTo>
                    <a:pt x="733" y="2067"/>
                  </a:lnTo>
                  <a:lnTo>
                    <a:pt x="733" y="2067"/>
                  </a:lnTo>
                  <a:lnTo>
                    <a:pt x="611" y="2061"/>
                  </a:lnTo>
                  <a:lnTo>
                    <a:pt x="486" y="2054"/>
                  </a:lnTo>
                  <a:lnTo>
                    <a:pt x="248" y="2037"/>
                  </a:lnTo>
                  <a:lnTo>
                    <a:pt x="0" y="2017"/>
                  </a:lnTo>
                  <a:lnTo>
                    <a:pt x="0" y="2017"/>
                  </a:lnTo>
                  <a:lnTo>
                    <a:pt x="110" y="597"/>
                  </a:lnTo>
                  <a:lnTo>
                    <a:pt x="110" y="597"/>
                  </a:lnTo>
                  <a:lnTo>
                    <a:pt x="121" y="449"/>
                  </a:lnTo>
                  <a:lnTo>
                    <a:pt x="130" y="327"/>
                  </a:lnTo>
                  <a:lnTo>
                    <a:pt x="135" y="211"/>
                  </a:lnTo>
                  <a:lnTo>
                    <a:pt x="153" y="0"/>
                  </a:lnTo>
                  <a:lnTo>
                    <a:pt x="3266" y="105"/>
                  </a:lnTo>
                  <a:close/>
                </a:path>
              </a:pathLst>
            </a:custGeom>
            <a:gradFill flip="none" rotWithShape="1">
              <a:gsLst>
                <a:gs pos="0">
                  <a:schemeClr val="accent2"/>
                </a:gs>
                <a:gs pos="30000">
                  <a:schemeClr val="accent2">
                    <a:lumMod val="60000"/>
                    <a:lumOff val="40000"/>
                  </a:schemeClr>
                </a:gs>
              </a:gsLst>
              <a:lin ang="5400000" scaled="1"/>
              <a:tileRect/>
            </a:gradFill>
            <a:ln w="9525">
              <a:noFill/>
              <a:round/>
              <a:headEnd/>
              <a:tailEnd/>
            </a:ln>
          </p:spPr>
          <p:txBody>
            <a:bodyPr vert="horz" wrap="square" lIns="91440" tIns="45720" rIns="91440" bIns="45720" numCol="1" rtlCol="0" anchor="t" anchorCtr="0" compatLnSpc="1">
              <a:prstTxWarp prst="textNoShape">
                <a:avLst/>
              </a:prstTxWarp>
            </a:bodyPr>
            <a:lstStyle/>
            <a:p>
              <a:pPr rtl="0"/>
              <a:endParaRPr lang="en-GB" sz="1100" noProof="0"/>
            </a:p>
          </p:txBody>
        </p:sp>
      </p:grpSp>
      <p:grpSp>
        <p:nvGrpSpPr>
          <p:cNvPr id="41" name="Group 40">
            <a:extLst>
              <a:ext uri="{FF2B5EF4-FFF2-40B4-BE49-F238E27FC236}">
                <a16:creationId xmlns:a16="http://schemas.microsoft.com/office/drawing/2014/main" id="{608E92AA-45E2-6948-875A-8BEAB781B98C}"/>
              </a:ext>
            </a:extLst>
          </p:cNvPr>
          <p:cNvGrpSpPr/>
          <p:nvPr/>
        </p:nvGrpSpPr>
        <p:grpSpPr>
          <a:xfrm>
            <a:off x="10134600" y="1275453"/>
            <a:ext cx="1989428" cy="1524000"/>
            <a:chOff x="685800" y="533400"/>
            <a:chExt cx="4016605" cy="2633255"/>
          </a:xfrm>
        </p:grpSpPr>
        <p:sp>
          <p:nvSpPr>
            <p:cNvPr id="47" name="Freeform 5">
              <a:extLst>
                <a:ext uri="{FF2B5EF4-FFF2-40B4-BE49-F238E27FC236}">
                  <a16:creationId xmlns:a16="http://schemas.microsoft.com/office/drawing/2014/main" id="{F095F06F-D526-3B4A-A00C-5EDE3088C10A}"/>
                </a:ext>
              </a:extLst>
            </p:cNvPr>
            <p:cNvSpPr>
              <a:spLocks/>
            </p:cNvSpPr>
            <p:nvPr/>
          </p:nvSpPr>
          <p:spPr bwMode="auto">
            <a:xfrm rot="-120000">
              <a:off x="813030" y="612243"/>
              <a:ext cx="3889375" cy="2554412"/>
            </a:xfrm>
            <a:custGeom>
              <a:avLst/>
              <a:gdLst/>
              <a:ahLst/>
              <a:cxnLst>
                <a:cxn ang="0">
                  <a:pos x="3266" y="105"/>
                </a:cxn>
                <a:cxn ang="0">
                  <a:pos x="3266" y="355"/>
                </a:cxn>
                <a:cxn ang="0">
                  <a:pos x="3266" y="355"/>
                </a:cxn>
                <a:cxn ang="0">
                  <a:pos x="3257" y="494"/>
                </a:cxn>
                <a:cxn ang="0">
                  <a:pos x="3246" y="623"/>
                </a:cxn>
                <a:cxn ang="0">
                  <a:pos x="3236" y="753"/>
                </a:cxn>
                <a:cxn ang="0">
                  <a:pos x="3236" y="753"/>
                </a:cxn>
                <a:cxn ang="0">
                  <a:pos x="3225" y="859"/>
                </a:cxn>
                <a:cxn ang="0">
                  <a:pos x="3213" y="1039"/>
                </a:cxn>
                <a:cxn ang="0">
                  <a:pos x="3181" y="1509"/>
                </a:cxn>
                <a:cxn ang="0">
                  <a:pos x="3138" y="2145"/>
                </a:cxn>
                <a:cxn ang="0">
                  <a:pos x="3138" y="2145"/>
                </a:cxn>
                <a:cxn ang="0">
                  <a:pos x="2054" y="2111"/>
                </a:cxn>
                <a:cxn ang="0">
                  <a:pos x="1241" y="2084"/>
                </a:cxn>
                <a:cxn ang="0">
                  <a:pos x="733" y="2067"/>
                </a:cxn>
                <a:cxn ang="0">
                  <a:pos x="733" y="2067"/>
                </a:cxn>
                <a:cxn ang="0">
                  <a:pos x="611" y="2061"/>
                </a:cxn>
                <a:cxn ang="0">
                  <a:pos x="486" y="2054"/>
                </a:cxn>
                <a:cxn ang="0">
                  <a:pos x="248" y="2037"/>
                </a:cxn>
                <a:cxn ang="0">
                  <a:pos x="0" y="2017"/>
                </a:cxn>
                <a:cxn ang="0">
                  <a:pos x="0" y="2017"/>
                </a:cxn>
                <a:cxn ang="0">
                  <a:pos x="110" y="597"/>
                </a:cxn>
                <a:cxn ang="0">
                  <a:pos x="110" y="597"/>
                </a:cxn>
                <a:cxn ang="0">
                  <a:pos x="121" y="449"/>
                </a:cxn>
                <a:cxn ang="0">
                  <a:pos x="130" y="327"/>
                </a:cxn>
                <a:cxn ang="0">
                  <a:pos x="135" y="211"/>
                </a:cxn>
                <a:cxn ang="0">
                  <a:pos x="153" y="0"/>
                </a:cxn>
                <a:cxn ang="0">
                  <a:pos x="3266" y="105"/>
                </a:cxn>
              </a:cxnLst>
              <a:rect l="0" t="0" r="r" b="b"/>
              <a:pathLst>
                <a:path w="3266" h="2145">
                  <a:moveTo>
                    <a:pt x="3266" y="105"/>
                  </a:moveTo>
                  <a:lnTo>
                    <a:pt x="3266" y="355"/>
                  </a:lnTo>
                  <a:lnTo>
                    <a:pt x="3266" y="355"/>
                  </a:lnTo>
                  <a:lnTo>
                    <a:pt x="3257" y="494"/>
                  </a:lnTo>
                  <a:lnTo>
                    <a:pt x="3246" y="623"/>
                  </a:lnTo>
                  <a:lnTo>
                    <a:pt x="3236" y="753"/>
                  </a:lnTo>
                  <a:lnTo>
                    <a:pt x="3236" y="753"/>
                  </a:lnTo>
                  <a:lnTo>
                    <a:pt x="3225" y="859"/>
                  </a:lnTo>
                  <a:lnTo>
                    <a:pt x="3213" y="1039"/>
                  </a:lnTo>
                  <a:lnTo>
                    <a:pt x="3181" y="1509"/>
                  </a:lnTo>
                  <a:lnTo>
                    <a:pt x="3138" y="2145"/>
                  </a:lnTo>
                  <a:lnTo>
                    <a:pt x="3138" y="2145"/>
                  </a:lnTo>
                  <a:lnTo>
                    <a:pt x="2054" y="2111"/>
                  </a:lnTo>
                  <a:lnTo>
                    <a:pt x="1241" y="2084"/>
                  </a:lnTo>
                  <a:lnTo>
                    <a:pt x="733" y="2067"/>
                  </a:lnTo>
                  <a:lnTo>
                    <a:pt x="733" y="2067"/>
                  </a:lnTo>
                  <a:lnTo>
                    <a:pt x="611" y="2061"/>
                  </a:lnTo>
                  <a:lnTo>
                    <a:pt x="486" y="2054"/>
                  </a:lnTo>
                  <a:lnTo>
                    <a:pt x="248" y="2037"/>
                  </a:lnTo>
                  <a:lnTo>
                    <a:pt x="0" y="2017"/>
                  </a:lnTo>
                  <a:lnTo>
                    <a:pt x="0" y="2017"/>
                  </a:lnTo>
                  <a:lnTo>
                    <a:pt x="110" y="597"/>
                  </a:lnTo>
                  <a:lnTo>
                    <a:pt x="110" y="597"/>
                  </a:lnTo>
                  <a:lnTo>
                    <a:pt x="121" y="449"/>
                  </a:lnTo>
                  <a:lnTo>
                    <a:pt x="130" y="327"/>
                  </a:lnTo>
                  <a:lnTo>
                    <a:pt x="135" y="211"/>
                  </a:lnTo>
                  <a:lnTo>
                    <a:pt x="153" y="0"/>
                  </a:lnTo>
                  <a:lnTo>
                    <a:pt x="3266" y="105"/>
                  </a:lnTo>
                  <a:close/>
                </a:path>
              </a:pathLst>
            </a:custGeom>
            <a:gradFill flip="none" rotWithShape="1">
              <a:gsLst>
                <a:gs pos="0">
                  <a:srgbClr val="000000">
                    <a:alpha val="58000"/>
                  </a:srgbClr>
                </a:gs>
                <a:gs pos="100000">
                  <a:srgbClr val="949494">
                    <a:alpha val="0"/>
                  </a:srgbClr>
                </a:gs>
              </a:gsLst>
              <a:lin ang="5400000" scaled="1"/>
              <a:tileRect/>
            </a:gradFill>
            <a:ln w="9525">
              <a:noFill/>
              <a:round/>
              <a:headEnd/>
              <a:tailEnd/>
            </a:ln>
          </p:spPr>
          <p:txBody>
            <a:bodyPr vert="horz" wrap="square" lIns="91440" tIns="45720" rIns="91440" bIns="45720" numCol="1" rtlCol="0" anchor="t" anchorCtr="0" compatLnSpc="1">
              <a:prstTxWarp prst="textNoShape">
                <a:avLst/>
              </a:prstTxWarp>
            </a:bodyPr>
            <a:lstStyle/>
            <a:p>
              <a:pPr rtl="0"/>
              <a:endParaRPr lang="en-GB" sz="1100" noProof="0"/>
            </a:p>
          </p:txBody>
        </p:sp>
        <p:sp>
          <p:nvSpPr>
            <p:cNvPr id="48" name="Freeform 47">
              <a:extLst>
                <a:ext uri="{FF2B5EF4-FFF2-40B4-BE49-F238E27FC236}">
                  <a16:creationId xmlns:a16="http://schemas.microsoft.com/office/drawing/2014/main" id="{A9BB29F2-DF5F-954D-BA78-C98A81B627E0}"/>
                </a:ext>
              </a:extLst>
            </p:cNvPr>
            <p:cNvSpPr>
              <a:spLocks/>
            </p:cNvSpPr>
            <p:nvPr/>
          </p:nvSpPr>
          <p:spPr bwMode="auto">
            <a:xfrm>
              <a:off x="685800" y="533400"/>
              <a:ext cx="3965575" cy="2604458"/>
            </a:xfrm>
            <a:custGeom>
              <a:avLst/>
              <a:gdLst/>
              <a:ahLst/>
              <a:cxnLst>
                <a:cxn ang="0">
                  <a:pos x="3266" y="105"/>
                </a:cxn>
                <a:cxn ang="0">
                  <a:pos x="3266" y="355"/>
                </a:cxn>
                <a:cxn ang="0">
                  <a:pos x="3266" y="355"/>
                </a:cxn>
                <a:cxn ang="0">
                  <a:pos x="3257" y="494"/>
                </a:cxn>
                <a:cxn ang="0">
                  <a:pos x="3246" y="623"/>
                </a:cxn>
                <a:cxn ang="0">
                  <a:pos x="3236" y="753"/>
                </a:cxn>
                <a:cxn ang="0">
                  <a:pos x="3236" y="753"/>
                </a:cxn>
                <a:cxn ang="0">
                  <a:pos x="3225" y="859"/>
                </a:cxn>
                <a:cxn ang="0">
                  <a:pos x="3213" y="1039"/>
                </a:cxn>
                <a:cxn ang="0">
                  <a:pos x="3181" y="1509"/>
                </a:cxn>
                <a:cxn ang="0">
                  <a:pos x="3138" y="2145"/>
                </a:cxn>
                <a:cxn ang="0">
                  <a:pos x="3138" y="2145"/>
                </a:cxn>
                <a:cxn ang="0">
                  <a:pos x="2054" y="2111"/>
                </a:cxn>
                <a:cxn ang="0">
                  <a:pos x="1241" y="2084"/>
                </a:cxn>
                <a:cxn ang="0">
                  <a:pos x="733" y="2067"/>
                </a:cxn>
                <a:cxn ang="0">
                  <a:pos x="733" y="2067"/>
                </a:cxn>
                <a:cxn ang="0">
                  <a:pos x="611" y="2061"/>
                </a:cxn>
                <a:cxn ang="0">
                  <a:pos x="486" y="2054"/>
                </a:cxn>
                <a:cxn ang="0">
                  <a:pos x="248" y="2037"/>
                </a:cxn>
                <a:cxn ang="0">
                  <a:pos x="0" y="2017"/>
                </a:cxn>
                <a:cxn ang="0">
                  <a:pos x="0" y="2017"/>
                </a:cxn>
                <a:cxn ang="0">
                  <a:pos x="110" y="597"/>
                </a:cxn>
                <a:cxn ang="0">
                  <a:pos x="110" y="597"/>
                </a:cxn>
                <a:cxn ang="0">
                  <a:pos x="121" y="449"/>
                </a:cxn>
                <a:cxn ang="0">
                  <a:pos x="130" y="327"/>
                </a:cxn>
                <a:cxn ang="0">
                  <a:pos x="135" y="211"/>
                </a:cxn>
                <a:cxn ang="0">
                  <a:pos x="153" y="0"/>
                </a:cxn>
                <a:cxn ang="0">
                  <a:pos x="3266" y="105"/>
                </a:cxn>
              </a:cxnLst>
              <a:rect l="0" t="0" r="r" b="b"/>
              <a:pathLst>
                <a:path w="3266" h="2145">
                  <a:moveTo>
                    <a:pt x="3266" y="105"/>
                  </a:moveTo>
                  <a:lnTo>
                    <a:pt x="3266" y="355"/>
                  </a:lnTo>
                  <a:lnTo>
                    <a:pt x="3266" y="355"/>
                  </a:lnTo>
                  <a:lnTo>
                    <a:pt x="3257" y="494"/>
                  </a:lnTo>
                  <a:lnTo>
                    <a:pt x="3246" y="623"/>
                  </a:lnTo>
                  <a:lnTo>
                    <a:pt x="3236" y="753"/>
                  </a:lnTo>
                  <a:lnTo>
                    <a:pt x="3236" y="753"/>
                  </a:lnTo>
                  <a:lnTo>
                    <a:pt x="3225" y="859"/>
                  </a:lnTo>
                  <a:lnTo>
                    <a:pt x="3213" y="1039"/>
                  </a:lnTo>
                  <a:lnTo>
                    <a:pt x="3181" y="1509"/>
                  </a:lnTo>
                  <a:lnTo>
                    <a:pt x="3138" y="2145"/>
                  </a:lnTo>
                  <a:lnTo>
                    <a:pt x="3138" y="2145"/>
                  </a:lnTo>
                  <a:lnTo>
                    <a:pt x="2054" y="2111"/>
                  </a:lnTo>
                  <a:lnTo>
                    <a:pt x="1241" y="2084"/>
                  </a:lnTo>
                  <a:lnTo>
                    <a:pt x="733" y="2067"/>
                  </a:lnTo>
                  <a:lnTo>
                    <a:pt x="733" y="2067"/>
                  </a:lnTo>
                  <a:lnTo>
                    <a:pt x="611" y="2061"/>
                  </a:lnTo>
                  <a:lnTo>
                    <a:pt x="486" y="2054"/>
                  </a:lnTo>
                  <a:lnTo>
                    <a:pt x="248" y="2037"/>
                  </a:lnTo>
                  <a:lnTo>
                    <a:pt x="0" y="2017"/>
                  </a:lnTo>
                  <a:lnTo>
                    <a:pt x="0" y="2017"/>
                  </a:lnTo>
                  <a:lnTo>
                    <a:pt x="110" y="597"/>
                  </a:lnTo>
                  <a:lnTo>
                    <a:pt x="110" y="597"/>
                  </a:lnTo>
                  <a:lnTo>
                    <a:pt x="121" y="449"/>
                  </a:lnTo>
                  <a:lnTo>
                    <a:pt x="130" y="327"/>
                  </a:lnTo>
                  <a:lnTo>
                    <a:pt x="135" y="211"/>
                  </a:lnTo>
                  <a:lnTo>
                    <a:pt x="153" y="0"/>
                  </a:lnTo>
                  <a:lnTo>
                    <a:pt x="3266" y="105"/>
                  </a:lnTo>
                  <a:close/>
                </a:path>
              </a:pathLst>
            </a:custGeom>
            <a:gradFill flip="none" rotWithShape="1">
              <a:gsLst>
                <a:gs pos="0">
                  <a:schemeClr val="accent1"/>
                </a:gs>
                <a:gs pos="31000">
                  <a:schemeClr val="accent1">
                    <a:lumMod val="60000"/>
                    <a:lumOff val="40000"/>
                  </a:schemeClr>
                </a:gs>
              </a:gsLst>
              <a:lin ang="5400000" scaled="1"/>
              <a:tileRect/>
            </a:gradFill>
            <a:ln w="9525">
              <a:noFill/>
              <a:round/>
              <a:headEnd/>
              <a:tailEnd/>
            </a:ln>
          </p:spPr>
          <p:txBody>
            <a:bodyPr vert="horz" wrap="square" lIns="91440" tIns="45720" rIns="91440" bIns="45720" numCol="1" rtlCol="0" anchor="t" anchorCtr="0" compatLnSpc="1">
              <a:prstTxWarp prst="textNoShape">
                <a:avLst/>
              </a:prstTxWarp>
            </a:bodyPr>
            <a:lstStyle/>
            <a:p>
              <a:pPr rtl="0"/>
              <a:endParaRPr lang="en-GB" sz="1100" noProof="0"/>
            </a:p>
          </p:txBody>
        </p:sp>
      </p:grpSp>
      <p:grpSp>
        <p:nvGrpSpPr>
          <p:cNvPr id="50" name="Group 49">
            <a:extLst>
              <a:ext uri="{FF2B5EF4-FFF2-40B4-BE49-F238E27FC236}">
                <a16:creationId xmlns:a16="http://schemas.microsoft.com/office/drawing/2014/main" id="{61BD1517-7399-EC40-A28E-EC088074CABA}"/>
              </a:ext>
            </a:extLst>
          </p:cNvPr>
          <p:cNvGrpSpPr/>
          <p:nvPr/>
        </p:nvGrpSpPr>
        <p:grpSpPr>
          <a:xfrm>
            <a:off x="533401" y="3385871"/>
            <a:ext cx="10988040" cy="402908"/>
            <a:chOff x="533401" y="3429001"/>
            <a:chExt cx="10988040" cy="402908"/>
          </a:xfrm>
          <a:solidFill>
            <a:schemeClr val="tx1"/>
          </a:solidFill>
        </p:grpSpPr>
        <p:grpSp>
          <p:nvGrpSpPr>
            <p:cNvPr id="58" name="Group 57">
              <a:extLst>
                <a:ext uri="{FF2B5EF4-FFF2-40B4-BE49-F238E27FC236}">
                  <a16:creationId xmlns:a16="http://schemas.microsoft.com/office/drawing/2014/main" id="{244FA413-FA63-404D-9AB0-A733490C0EFB}"/>
                </a:ext>
              </a:extLst>
            </p:cNvPr>
            <p:cNvGrpSpPr/>
            <p:nvPr/>
          </p:nvGrpSpPr>
          <p:grpSpPr>
            <a:xfrm rot="5400000">
              <a:off x="7921467" y="231935"/>
              <a:ext cx="326707" cy="6873241"/>
              <a:chOff x="6400800" y="3048000"/>
              <a:chExt cx="326707" cy="6873241"/>
            </a:xfrm>
            <a:grpFill/>
          </p:grpSpPr>
          <p:sp>
            <p:nvSpPr>
              <p:cNvPr id="62" name="Freeform 7">
                <a:extLst>
                  <a:ext uri="{FF2B5EF4-FFF2-40B4-BE49-F238E27FC236}">
                    <a16:creationId xmlns:a16="http://schemas.microsoft.com/office/drawing/2014/main" id="{4E6514B3-957A-6547-85F8-69DA8B7CA540}"/>
                  </a:ext>
                </a:extLst>
              </p:cNvPr>
              <p:cNvSpPr>
                <a:spLocks/>
              </p:cNvSpPr>
              <p:nvPr/>
            </p:nvSpPr>
            <p:spPr bwMode="auto">
              <a:xfrm>
                <a:off x="6400800" y="3048000"/>
                <a:ext cx="326707" cy="321892"/>
              </a:xfrm>
              <a:custGeom>
                <a:avLst/>
                <a:gdLst/>
                <a:ahLst/>
                <a:cxnLst>
                  <a:cxn ang="0">
                    <a:pos x="124" y="515"/>
                  </a:cxn>
                  <a:cxn ang="0">
                    <a:pos x="183" y="467"/>
                  </a:cxn>
                  <a:cxn ang="0">
                    <a:pos x="230" y="415"/>
                  </a:cxn>
                  <a:cxn ang="0">
                    <a:pos x="265" y="359"/>
                  </a:cxn>
                  <a:cxn ang="0">
                    <a:pos x="295" y="302"/>
                  </a:cxn>
                  <a:cxn ang="0">
                    <a:pos x="306" y="272"/>
                  </a:cxn>
                  <a:cxn ang="0">
                    <a:pos x="345" y="204"/>
                  </a:cxn>
                  <a:cxn ang="0">
                    <a:pos x="354" y="185"/>
                  </a:cxn>
                  <a:cxn ang="0">
                    <a:pos x="352" y="180"/>
                  </a:cxn>
                  <a:cxn ang="0">
                    <a:pos x="330" y="182"/>
                  </a:cxn>
                  <a:cxn ang="0">
                    <a:pos x="337" y="185"/>
                  </a:cxn>
                  <a:cxn ang="0">
                    <a:pos x="372" y="230"/>
                  </a:cxn>
                  <a:cxn ang="0">
                    <a:pos x="441" y="330"/>
                  </a:cxn>
                  <a:cxn ang="0">
                    <a:pos x="478" y="380"/>
                  </a:cxn>
                  <a:cxn ang="0">
                    <a:pos x="552" y="474"/>
                  </a:cxn>
                  <a:cxn ang="0">
                    <a:pos x="591" y="521"/>
                  </a:cxn>
                  <a:cxn ang="0">
                    <a:pos x="811" y="780"/>
                  </a:cxn>
                  <a:cxn ang="0">
                    <a:pos x="882" y="869"/>
                  </a:cxn>
                  <a:cxn ang="0">
                    <a:pos x="865" y="793"/>
                  </a:cxn>
                  <a:cxn ang="0">
                    <a:pos x="843" y="721"/>
                  </a:cxn>
                  <a:cxn ang="0">
                    <a:pos x="817" y="650"/>
                  </a:cxn>
                  <a:cxn ang="0">
                    <a:pos x="752" y="513"/>
                  </a:cxn>
                  <a:cxn ang="0">
                    <a:pos x="676" y="382"/>
                  </a:cxn>
                  <a:cxn ang="0">
                    <a:pos x="635" y="315"/>
                  </a:cxn>
                  <a:cxn ang="0">
                    <a:pos x="595" y="250"/>
                  </a:cxn>
                  <a:cxn ang="0">
                    <a:pos x="535" y="144"/>
                  </a:cxn>
                  <a:cxn ang="0">
                    <a:pos x="491" y="87"/>
                  </a:cxn>
                  <a:cxn ang="0">
                    <a:pos x="454" y="48"/>
                  </a:cxn>
                  <a:cxn ang="0">
                    <a:pos x="432" y="28"/>
                  </a:cxn>
                  <a:cxn ang="0">
                    <a:pos x="396" y="7"/>
                  </a:cxn>
                  <a:cxn ang="0">
                    <a:pos x="359" y="0"/>
                  </a:cxn>
                  <a:cxn ang="0">
                    <a:pos x="322" y="2"/>
                  </a:cxn>
                  <a:cxn ang="0">
                    <a:pos x="285" y="11"/>
                  </a:cxn>
                  <a:cxn ang="0">
                    <a:pos x="250" y="28"/>
                  </a:cxn>
                  <a:cxn ang="0">
                    <a:pos x="222" y="46"/>
                  </a:cxn>
                  <a:cxn ang="0">
                    <a:pos x="200" y="69"/>
                  </a:cxn>
                  <a:cxn ang="0">
                    <a:pos x="185" y="89"/>
                  </a:cxn>
                  <a:cxn ang="0">
                    <a:pos x="157" y="128"/>
                  </a:cxn>
                  <a:cxn ang="0">
                    <a:pos x="111" y="207"/>
                  </a:cxn>
                  <a:cxn ang="0">
                    <a:pos x="89" y="246"/>
                  </a:cxn>
                  <a:cxn ang="0">
                    <a:pos x="50" y="309"/>
                  </a:cxn>
                  <a:cxn ang="0">
                    <a:pos x="13" y="367"/>
                  </a:cxn>
                  <a:cxn ang="0">
                    <a:pos x="2" y="395"/>
                  </a:cxn>
                  <a:cxn ang="0">
                    <a:pos x="0" y="422"/>
                  </a:cxn>
                  <a:cxn ang="0">
                    <a:pos x="9" y="450"/>
                  </a:cxn>
                  <a:cxn ang="0">
                    <a:pos x="33" y="476"/>
                  </a:cxn>
                  <a:cxn ang="0">
                    <a:pos x="46" y="485"/>
                  </a:cxn>
                  <a:cxn ang="0">
                    <a:pos x="98" y="513"/>
                  </a:cxn>
                  <a:cxn ang="0">
                    <a:pos x="111" y="517"/>
                  </a:cxn>
                  <a:cxn ang="0">
                    <a:pos x="122" y="517"/>
                  </a:cxn>
                  <a:cxn ang="0">
                    <a:pos x="124" y="515"/>
                  </a:cxn>
                </a:cxnLst>
                <a:rect l="0" t="0" r="r" b="b"/>
                <a:pathLst>
                  <a:path w="882" h="869">
                    <a:moveTo>
                      <a:pt x="124" y="515"/>
                    </a:moveTo>
                    <a:lnTo>
                      <a:pt x="124" y="515"/>
                    </a:lnTo>
                    <a:lnTo>
                      <a:pt x="156" y="491"/>
                    </a:lnTo>
                    <a:lnTo>
                      <a:pt x="183" y="467"/>
                    </a:lnTo>
                    <a:lnTo>
                      <a:pt x="207" y="441"/>
                    </a:lnTo>
                    <a:lnTo>
                      <a:pt x="230" y="415"/>
                    </a:lnTo>
                    <a:lnTo>
                      <a:pt x="248" y="387"/>
                    </a:lnTo>
                    <a:lnTo>
                      <a:pt x="265" y="359"/>
                    </a:lnTo>
                    <a:lnTo>
                      <a:pt x="280" y="332"/>
                    </a:lnTo>
                    <a:lnTo>
                      <a:pt x="295" y="302"/>
                    </a:lnTo>
                    <a:lnTo>
                      <a:pt x="295" y="302"/>
                    </a:lnTo>
                    <a:lnTo>
                      <a:pt x="306" y="272"/>
                    </a:lnTo>
                    <a:lnTo>
                      <a:pt x="319" y="246"/>
                    </a:lnTo>
                    <a:lnTo>
                      <a:pt x="345" y="204"/>
                    </a:lnTo>
                    <a:lnTo>
                      <a:pt x="352" y="191"/>
                    </a:lnTo>
                    <a:lnTo>
                      <a:pt x="354" y="185"/>
                    </a:lnTo>
                    <a:lnTo>
                      <a:pt x="354" y="182"/>
                    </a:lnTo>
                    <a:lnTo>
                      <a:pt x="352" y="180"/>
                    </a:lnTo>
                    <a:lnTo>
                      <a:pt x="346" y="178"/>
                    </a:lnTo>
                    <a:lnTo>
                      <a:pt x="330" y="182"/>
                    </a:lnTo>
                    <a:lnTo>
                      <a:pt x="330" y="182"/>
                    </a:lnTo>
                    <a:lnTo>
                      <a:pt x="337" y="185"/>
                    </a:lnTo>
                    <a:lnTo>
                      <a:pt x="346" y="195"/>
                    </a:lnTo>
                    <a:lnTo>
                      <a:pt x="372" y="230"/>
                    </a:lnTo>
                    <a:lnTo>
                      <a:pt x="406" y="278"/>
                    </a:lnTo>
                    <a:lnTo>
                      <a:pt x="441" y="330"/>
                    </a:lnTo>
                    <a:lnTo>
                      <a:pt x="441" y="330"/>
                    </a:lnTo>
                    <a:lnTo>
                      <a:pt x="478" y="380"/>
                    </a:lnTo>
                    <a:lnTo>
                      <a:pt x="515" y="428"/>
                    </a:lnTo>
                    <a:lnTo>
                      <a:pt x="552" y="474"/>
                    </a:lnTo>
                    <a:lnTo>
                      <a:pt x="591" y="521"/>
                    </a:lnTo>
                    <a:lnTo>
                      <a:pt x="591" y="521"/>
                    </a:lnTo>
                    <a:lnTo>
                      <a:pt x="739" y="693"/>
                    </a:lnTo>
                    <a:lnTo>
                      <a:pt x="811" y="780"/>
                    </a:lnTo>
                    <a:lnTo>
                      <a:pt x="882" y="869"/>
                    </a:lnTo>
                    <a:lnTo>
                      <a:pt x="882" y="869"/>
                    </a:lnTo>
                    <a:lnTo>
                      <a:pt x="874" y="830"/>
                    </a:lnTo>
                    <a:lnTo>
                      <a:pt x="865" y="793"/>
                    </a:lnTo>
                    <a:lnTo>
                      <a:pt x="854" y="756"/>
                    </a:lnTo>
                    <a:lnTo>
                      <a:pt x="843" y="721"/>
                    </a:lnTo>
                    <a:lnTo>
                      <a:pt x="830" y="685"/>
                    </a:lnTo>
                    <a:lnTo>
                      <a:pt x="817" y="650"/>
                    </a:lnTo>
                    <a:lnTo>
                      <a:pt x="785" y="582"/>
                    </a:lnTo>
                    <a:lnTo>
                      <a:pt x="752" y="513"/>
                    </a:lnTo>
                    <a:lnTo>
                      <a:pt x="715" y="446"/>
                    </a:lnTo>
                    <a:lnTo>
                      <a:pt x="676" y="382"/>
                    </a:lnTo>
                    <a:lnTo>
                      <a:pt x="635" y="315"/>
                    </a:lnTo>
                    <a:lnTo>
                      <a:pt x="635" y="315"/>
                    </a:lnTo>
                    <a:lnTo>
                      <a:pt x="613" y="283"/>
                    </a:lnTo>
                    <a:lnTo>
                      <a:pt x="595" y="250"/>
                    </a:lnTo>
                    <a:lnTo>
                      <a:pt x="558" y="180"/>
                    </a:lnTo>
                    <a:lnTo>
                      <a:pt x="535" y="144"/>
                    </a:lnTo>
                    <a:lnTo>
                      <a:pt x="508" y="106"/>
                    </a:lnTo>
                    <a:lnTo>
                      <a:pt x="491" y="87"/>
                    </a:lnTo>
                    <a:lnTo>
                      <a:pt x="474" y="67"/>
                    </a:lnTo>
                    <a:lnTo>
                      <a:pt x="454" y="48"/>
                    </a:lnTo>
                    <a:lnTo>
                      <a:pt x="432" y="28"/>
                    </a:lnTo>
                    <a:lnTo>
                      <a:pt x="432" y="28"/>
                    </a:lnTo>
                    <a:lnTo>
                      <a:pt x="415" y="17"/>
                    </a:lnTo>
                    <a:lnTo>
                      <a:pt x="396" y="7"/>
                    </a:lnTo>
                    <a:lnTo>
                      <a:pt x="378" y="2"/>
                    </a:lnTo>
                    <a:lnTo>
                      <a:pt x="359" y="0"/>
                    </a:lnTo>
                    <a:lnTo>
                      <a:pt x="341" y="0"/>
                    </a:lnTo>
                    <a:lnTo>
                      <a:pt x="322" y="2"/>
                    </a:lnTo>
                    <a:lnTo>
                      <a:pt x="304" y="6"/>
                    </a:lnTo>
                    <a:lnTo>
                      <a:pt x="285" y="11"/>
                    </a:lnTo>
                    <a:lnTo>
                      <a:pt x="267" y="19"/>
                    </a:lnTo>
                    <a:lnTo>
                      <a:pt x="250" y="28"/>
                    </a:lnTo>
                    <a:lnTo>
                      <a:pt x="235" y="37"/>
                    </a:lnTo>
                    <a:lnTo>
                      <a:pt x="222" y="46"/>
                    </a:lnTo>
                    <a:lnTo>
                      <a:pt x="209" y="57"/>
                    </a:lnTo>
                    <a:lnTo>
                      <a:pt x="200" y="69"/>
                    </a:lnTo>
                    <a:lnTo>
                      <a:pt x="191" y="78"/>
                    </a:lnTo>
                    <a:lnTo>
                      <a:pt x="185" y="89"/>
                    </a:lnTo>
                    <a:lnTo>
                      <a:pt x="185" y="89"/>
                    </a:lnTo>
                    <a:lnTo>
                      <a:pt x="157" y="128"/>
                    </a:lnTo>
                    <a:lnTo>
                      <a:pt x="133" y="169"/>
                    </a:lnTo>
                    <a:lnTo>
                      <a:pt x="111" y="207"/>
                    </a:lnTo>
                    <a:lnTo>
                      <a:pt x="89" y="246"/>
                    </a:lnTo>
                    <a:lnTo>
                      <a:pt x="89" y="246"/>
                    </a:lnTo>
                    <a:lnTo>
                      <a:pt x="70" y="278"/>
                    </a:lnTo>
                    <a:lnTo>
                      <a:pt x="50" y="309"/>
                    </a:lnTo>
                    <a:lnTo>
                      <a:pt x="30" y="339"/>
                    </a:lnTo>
                    <a:lnTo>
                      <a:pt x="13" y="367"/>
                    </a:lnTo>
                    <a:lnTo>
                      <a:pt x="7" y="382"/>
                    </a:lnTo>
                    <a:lnTo>
                      <a:pt x="2" y="395"/>
                    </a:lnTo>
                    <a:lnTo>
                      <a:pt x="0" y="409"/>
                    </a:lnTo>
                    <a:lnTo>
                      <a:pt x="0" y="422"/>
                    </a:lnTo>
                    <a:lnTo>
                      <a:pt x="4" y="437"/>
                    </a:lnTo>
                    <a:lnTo>
                      <a:pt x="9" y="450"/>
                    </a:lnTo>
                    <a:lnTo>
                      <a:pt x="19" y="463"/>
                    </a:lnTo>
                    <a:lnTo>
                      <a:pt x="33" y="476"/>
                    </a:lnTo>
                    <a:lnTo>
                      <a:pt x="33" y="476"/>
                    </a:lnTo>
                    <a:lnTo>
                      <a:pt x="46" y="485"/>
                    </a:lnTo>
                    <a:lnTo>
                      <a:pt x="61" y="495"/>
                    </a:lnTo>
                    <a:lnTo>
                      <a:pt x="98" y="513"/>
                    </a:lnTo>
                    <a:lnTo>
                      <a:pt x="98" y="513"/>
                    </a:lnTo>
                    <a:lnTo>
                      <a:pt x="111" y="517"/>
                    </a:lnTo>
                    <a:lnTo>
                      <a:pt x="119" y="519"/>
                    </a:lnTo>
                    <a:lnTo>
                      <a:pt x="122" y="517"/>
                    </a:lnTo>
                    <a:lnTo>
                      <a:pt x="124" y="515"/>
                    </a:lnTo>
                    <a:lnTo>
                      <a:pt x="124" y="515"/>
                    </a:lnTo>
                    <a:close/>
                  </a:path>
                </a:pathLst>
              </a:custGeom>
              <a:grpFill/>
              <a:ln w="9525">
                <a:noFill/>
                <a:round/>
                <a:headEnd/>
                <a:tailEnd/>
              </a:ln>
            </p:spPr>
            <p:txBody>
              <a:bodyPr vert="horz" wrap="square" lIns="91440" tIns="45720" rIns="91440" bIns="45720" numCol="1" rtlCol="0" anchor="t" anchorCtr="0" compatLnSpc="1">
                <a:prstTxWarp prst="textNoShape">
                  <a:avLst/>
                </a:prstTxWarp>
              </a:bodyPr>
              <a:lstStyle/>
              <a:p>
                <a:pPr rtl="0"/>
                <a:endParaRPr lang="en-GB" noProof="0"/>
              </a:p>
            </p:txBody>
          </p:sp>
          <p:sp>
            <p:nvSpPr>
              <p:cNvPr id="63" name="Freeform 8">
                <a:extLst>
                  <a:ext uri="{FF2B5EF4-FFF2-40B4-BE49-F238E27FC236}">
                    <a16:creationId xmlns:a16="http://schemas.microsoft.com/office/drawing/2014/main" id="{395DEAD6-D361-6A4A-AFAB-3341D90A22CA}"/>
                  </a:ext>
                </a:extLst>
              </p:cNvPr>
              <p:cNvSpPr>
                <a:spLocks/>
              </p:cNvSpPr>
              <p:nvPr/>
            </p:nvSpPr>
            <p:spPr bwMode="auto">
              <a:xfrm>
                <a:off x="6481922" y="3048000"/>
                <a:ext cx="71279" cy="6873241"/>
              </a:xfrm>
              <a:custGeom>
                <a:avLst/>
                <a:gdLst/>
                <a:ahLst/>
                <a:cxnLst>
                  <a:cxn ang="0">
                    <a:pos x="119" y="18"/>
                  </a:cxn>
                  <a:cxn ang="0">
                    <a:pos x="93" y="100"/>
                  </a:cxn>
                  <a:cxn ang="0">
                    <a:pos x="69" y="183"/>
                  </a:cxn>
                  <a:cxn ang="0">
                    <a:pos x="36" y="363"/>
                  </a:cxn>
                  <a:cxn ang="0">
                    <a:pos x="15" y="552"/>
                  </a:cxn>
                  <a:cxn ang="0">
                    <a:pos x="4" y="748"/>
                  </a:cxn>
                  <a:cxn ang="0">
                    <a:pos x="0" y="950"/>
                  </a:cxn>
                  <a:cxn ang="0">
                    <a:pos x="2" y="1358"/>
                  </a:cxn>
                  <a:cxn ang="0">
                    <a:pos x="4" y="1558"/>
                  </a:cxn>
                  <a:cxn ang="0">
                    <a:pos x="6" y="1921"/>
                  </a:cxn>
                  <a:cxn ang="0">
                    <a:pos x="15" y="2271"/>
                  </a:cxn>
                  <a:cxn ang="0">
                    <a:pos x="28" y="2606"/>
                  </a:cxn>
                  <a:cxn ang="0">
                    <a:pos x="86" y="3568"/>
                  </a:cxn>
                  <a:cxn ang="0">
                    <a:pos x="112" y="4036"/>
                  </a:cxn>
                  <a:cxn ang="0">
                    <a:pos x="119" y="4192"/>
                  </a:cxn>
                  <a:cxn ang="0">
                    <a:pos x="143" y="3988"/>
                  </a:cxn>
                  <a:cxn ang="0">
                    <a:pos x="162" y="3784"/>
                  </a:cxn>
                  <a:cxn ang="0">
                    <a:pos x="175" y="3575"/>
                  </a:cxn>
                  <a:cxn ang="0">
                    <a:pos x="189" y="3153"/>
                  </a:cxn>
                  <a:cxn ang="0">
                    <a:pos x="193" y="2723"/>
                  </a:cxn>
                  <a:cxn ang="0">
                    <a:pos x="188" y="2062"/>
                  </a:cxn>
                  <a:cxn ang="0">
                    <a:pos x="188" y="1615"/>
                  </a:cxn>
                  <a:cxn ang="0">
                    <a:pos x="195" y="1163"/>
                  </a:cxn>
                  <a:cxn ang="0">
                    <a:pos x="208" y="822"/>
                  </a:cxn>
                  <a:cxn ang="0">
                    <a:pos x="215" y="709"/>
                  </a:cxn>
                  <a:cxn ang="0">
                    <a:pos x="225" y="617"/>
                  </a:cxn>
                  <a:cxn ang="0">
                    <a:pos x="249" y="439"/>
                  </a:cxn>
                  <a:cxn ang="0">
                    <a:pos x="262" y="317"/>
                  </a:cxn>
                  <a:cxn ang="0">
                    <a:pos x="262" y="241"/>
                  </a:cxn>
                  <a:cxn ang="0">
                    <a:pos x="252" y="170"/>
                  </a:cxn>
                  <a:cxn ang="0">
                    <a:pos x="232" y="105"/>
                  </a:cxn>
                  <a:cxn ang="0">
                    <a:pos x="215" y="76"/>
                  </a:cxn>
                  <a:cxn ang="0">
                    <a:pos x="184" y="39"/>
                  </a:cxn>
                  <a:cxn ang="0">
                    <a:pos x="145" y="5"/>
                  </a:cxn>
                  <a:cxn ang="0">
                    <a:pos x="137" y="2"/>
                  </a:cxn>
                  <a:cxn ang="0">
                    <a:pos x="128" y="2"/>
                  </a:cxn>
                  <a:cxn ang="0">
                    <a:pos x="123" y="5"/>
                  </a:cxn>
                  <a:cxn ang="0">
                    <a:pos x="119" y="18"/>
                  </a:cxn>
                </a:cxnLst>
                <a:rect l="0" t="0" r="r" b="b"/>
                <a:pathLst>
                  <a:path w="262" h="4192">
                    <a:moveTo>
                      <a:pt x="119" y="18"/>
                    </a:moveTo>
                    <a:lnTo>
                      <a:pt x="119" y="18"/>
                    </a:lnTo>
                    <a:lnTo>
                      <a:pt x="104" y="57"/>
                    </a:lnTo>
                    <a:lnTo>
                      <a:pt x="93" y="100"/>
                    </a:lnTo>
                    <a:lnTo>
                      <a:pt x="80" y="141"/>
                    </a:lnTo>
                    <a:lnTo>
                      <a:pt x="69" y="183"/>
                    </a:lnTo>
                    <a:lnTo>
                      <a:pt x="50" y="272"/>
                    </a:lnTo>
                    <a:lnTo>
                      <a:pt x="36" y="363"/>
                    </a:lnTo>
                    <a:lnTo>
                      <a:pt x="24" y="457"/>
                    </a:lnTo>
                    <a:lnTo>
                      <a:pt x="15" y="552"/>
                    </a:lnTo>
                    <a:lnTo>
                      <a:pt x="8" y="650"/>
                    </a:lnTo>
                    <a:lnTo>
                      <a:pt x="4" y="748"/>
                    </a:lnTo>
                    <a:lnTo>
                      <a:pt x="2" y="848"/>
                    </a:lnTo>
                    <a:lnTo>
                      <a:pt x="0" y="950"/>
                    </a:lnTo>
                    <a:lnTo>
                      <a:pt x="0" y="1154"/>
                    </a:lnTo>
                    <a:lnTo>
                      <a:pt x="2" y="1358"/>
                    </a:lnTo>
                    <a:lnTo>
                      <a:pt x="4" y="1558"/>
                    </a:lnTo>
                    <a:lnTo>
                      <a:pt x="4" y="1558"/>
                    </a:lnTo>
                    <a:lnTo>
                      <a:pt x="4" y="1741"/>
                    </a:lnTo>
                    <a:lnTo>
                      <a:pt x="6" y="1921"/>
                    </a:lnTo>
                    <a:lnTo>
                      <a:pt x="10" y="2097"/>
                    </a:lnTo>
                    <a:lnTo>
                      <a:pt x="15" y="2271"/>
                    </a:lnTo>
                    <a:lnTo>
                      <a:pt x="21" y="2440"/>
                    </a:lnTo>
                    <a:lnTo>
                      <a:pt x="28" y="2606"/>
                    </a:lnTo>
                    <a:lnTo>
                      <a:pt x="47" y="2934"/>
                    </a:lnTo>
                    <a:lnTo>
                      <a:pt x="86" y="3568"/>
                    </a:lnTo>
                    <a:lnTo>
                      <a:pt x="104" y="3879"/>
                    </a:lnTo>
                    <a:lnTo>
                      <a:pt x="112" y="4036"/>
                    </a:lnTo>
                    <a:lnTo>
                      <a:pt x="119" y="4192"/>
                    </a:lnTo>
                    <a:lnTo>
                      <a:pt x="119" y="4192"/>
                    </a:lnTo>
                    <a:lnTo>
                      <a:pt x="132" y="4090"/>
                    </a:lnTo>
                    <a:lnTo>
                      <a:pt x="143" y="3988"/>
                    </a:lnTo>
                    <a:lnTo>
                      <a:pt x="152" y="3886"/>
                    </a:lnTo>
                    <a:lnTo>
                      <a:pt x="162" y="3784"/>
                    </a:lnTo>
                    <a:lnTo>
                      <a:pt x="169" y="3681"/>
                    </a:lnTo>
                    <a:lnTo>
                      <a:pt x="175" y="3575"/>
                    </a:lnTo>
                    <a:lnTo>
                      <a:pt x="184" y="3366"/>
                    </a:lnTo>
                    <a:lnTo>
                      <a:pt x="189" y="3153"/>
                    </a:lnTo>
                    <a:lnTo>
                      <a:pt x="191" y="2938"/>
                    </a:lnTo>
                    <a:lnTo>
                      <a:pt x="193" y="2723"/>
                    </a:lnTo>
                    <a:lnTo>
                      <a:pt x="191" y="2504"/>
                    </a:lnTo>
                    <a:lnTo>
                      <a:pt x="188" y="2062"/>
                    </a:lnTo>
                    <a:lnTo>
                      <a:pt x="188" y="1839"/>
                    </a:lnTo>
                    <a:lnTo>
                      <a:pt x="188" y="1615"/>
                    </a:lnTo>
                    <a:lnTo>
                      <a:pt x="189" y="1389"/>
                    </a:lnTo>
                    <a:lnTo>
                      <a:pt x="195" y="1163"/>
                    </a:lnTo>
                    <a:lnTo>
                      <a:pt x="202" y="937"/>
                    </a:lnTo>
                    <a:lnTo>
                      <a:pt x="208" y="822"/>
                    </a:lnTo>
                    <a:lnTo>
                      <a:pt x="215" y="709"/>
                    </a:lnTo>
                    <a:lnTo>
                      <a:pt x="215" y="709"/>
                    </a:lnTo>
                    <a:lnTo>
                      <a:pt x="219" y="663"/>
                    </a:lnTo>
                    <a:lnTo>
                      <a:pt x="225" y="617"/>
                    </a:lnTo>
                    <a:lnTo>
                      <a:pt x="238" y="526"/>
                    </a:lnTo>
                    <a:lnTo>
                      <a:pt x="249" y="439"/>
                    </a:lnTo>
                    <a:lnTo>
                      <a:pt x="258" y="355"/>
                    </a:lnTo>
                    <a:lnTo>
                      <a:pt x="262" y="317"/>
                    </a:lnTo>
                    <a:lnTo>
                      <a:pt x="262" y="278"/>
                    </a:lnTo>
                    <a:lnTo>
                      <a:pt x="262" y="241"/>
                    </a:lnTo>
                    <a:lnTo>
                      <a:pt x="258" y="204"/>
                    </a:lnTo>
                    <a:lnTo>
                      <a:pt x="252" y="170"/>
                    </a:lnTo>
                    <a:lnTo>
                      <a:pt x="243" y="137"/>
                    </a:lnTo>
                    <a:lnTo>
                      <a:pt x="232" y="105"/>
                    </a:lnTo>
                    <a:lnTo>
                      <a:pt x="215" y="76"/>
                    </a:lnTo>
                    <a:lnTo>
                      <a:pt x="215" y="76"/>
                    </a:lnTo>
                    <a:lnTo>
                      <a:pt x="200" y="57"/>
                    </a:lnTo>
                    <a:lnTo>
                      <a:pt x="184" y="39"/>
                    </a:lnTo>
                    <a:lnTo>
                      <a:pt x="165" y="22"/>
                    </a:lnTo>
                    <a:lnTo>
                      <a:pt x="145" y="5"/>
                    </a:lnTo>
                    <a:lnTo>
                      <a:pt x="145" y="5"/>
                    </a:lnTo>
                    <a:lnTo>
                      <a:pt x="137" y="2"/>
                    </a:lnTo>
                    <a:lnTo>
                      <a:pt x="132" y="0"/>
                    </a:lnTo>
                    <a:lnTo>
                      <a:pt x="128" y="2"/>
                    </a:lnTo>
                    <a:lnTo>
                      <a:pt x="125" y="2"/>
                    </a:lnTo>
                    <a:lnTo>
                      <a:pt x="123" y="5"/>
                    </a:lnTo>
                    <a:lnTo>
                      <a:pt x="121" y="9"/>
                    </a:lnTo>
                    <a:lnTo>
                      <a:pt x="119" y="18"/>
                    </a:lnTo>
                    <a:lnTo>
                      <a:pt x="119" y="18"/>
                    </a:lnTo>
                    <a:close/>
                  </a:path>
                </a:pathLst>
              </a:custGeom>
              <a:grpFill/>
              <a:ln w="9525">
                <a:noFill/>
                <a:round/>
                <a:headEnd/>
                <a:tailEnd/>
              </a:ln>
            </p:spPr>
            <p:txBody>
              <a:bodyPr vert="horz" wrap="square" lIns="91440" tIns="45720" rIns="91440" bIns="45720" numCol="1" rtlCol="0" anchor="t" anchorCtr="0" compatLnSpc="1">
                <a:prstTxWarp prst="textNoShape">
                  <a:avLst/>
                </a:prstTxWarp>
              </a:bodyPr>
              <a:lstStyle/>
              <a:p>
                <a:pPr rtl="0"/>
                <a:endParaRPr lang="en-GB" noProof="0"/>
              </a:p>
            </p:txBody>
          </p:sp>
        </p:grpSp>
        <p:grpSp>
          <p:nvGrpSpPr>
            <p:cNvPr id="59" name="Group 58">
              <a:extLst>
                <a:ext uri="{FF2B5EF4-FFF2-40B4-BE49-F238E27FC236}">
                  <a16:creationId xmlns:a16="http://schemas.microsoft.com/office/drawing/2014/main" id="{38D311B6-FA67-8D46-B7E6-B1638FE59236}"/>
                </a:ext>
              </a:extLst>
            </p:cNvPr>
            <p:cNvGrpSpPr/>
            <p:nvPr/>
          </p:nvGrpSpPr>
          <p:grpSpPr>
            <a:xfrm rot="16200000">
              <a:off x="3583147" y="379255"/>
              <a:ext cx="326707" cy="6426200"/>
              <a:chOff x="6400800" y="3048000"/>
              <a:chExt cx="326707" cy="6426200"/>
            </a:xfrm>
            <a:grpFill/>
          </p:grpSpPr>
          <p:sp>
            <p:nvSpPr>
              <p:cNvPr id="60" name="Freeform 7">
                <a:extLst>
                  <a:ext uri="{FF2B5EF4-FFF2-40B4-BE49-F238E27FC236}">
                    <a16:creationId xmlns:a16="http://schemas.microsoft.com/office/drawing/2014/main" id="{0E42260D-6CAD-FC48-B5F0-878C8D61F446}"/>
                  </a:ext>
                </a:extLst>
              </p:cNvPr>
              <p:cNvSpPr>
                <a:spLocks/>
              </p:cNvSpPr>
              <p:nvPr/>
            </p:nvSpPr>
            <p:spPr bwMode="auto">
              <a:xfrm>
                <a:off x="6400800" y="3048000"/>
                <a:ext cx="326707" cy="321892"/>
              </a:xfrm>
              <a:custGeom>
                <a:avLst/>
                <a:gdLst/>
                <a:ahLst/>
                <a:cxnLst>
                  <a:cxn ang="0">
                    <a:pos x="124" y="515"/>
                  </a:cxn>
                  <a:cxn ang="0">
                    <a:pos x="183" y="467"/>
                  </a:cxn>
                  <a:cxn ang="0">
                    <a:pos x="230" y="415"/>
                  </a:cxn>
                  <a:cxn ang="0">
                    <a:pos x="265" y="359"/>
                  </a:cxn>
                  <a:cxn ang="0">
                    <a:pos x="295" y="302"/>
                  </a:cxn>
                  <a:cxn ang="0">
                    <a:pos x="306" y="272"/>
                  </a:cxn>
                  <a:cxn ang="0">
                    <a:pos x="345" y="204"/>
                  </a:cxn>
                  <a:cxn ang="0">
                    <a:pos x="354" y="185"/>
                  </a:cxn>
                  <a:cxn ang="0">
                    <a:pos x="352" y="180"/>
                  </a:cxn>
                  <a:cxn ang="0">
                    <a:pos x="330" y="182"/>
                  </a:cxn>
                  <a:cxn ang="0">
                    <a:pos x="337" y="185"/>
                  </a:cxn>
                  <a:cxn ang="0">
                    <a:pos x="372" y="230"/>
                  </a:cxn>
                  <a:cxn ang="0">
                    <a:pos x="441" y="330"/>
                  </a:cxn>
                  <a:cxn ang="0">
                    <a:pos x="478" y="380"/>
                  </a:cxn>
                  <a:cxn ang="0">
                    <a:pos x="552" y="474"/>
                  </a:cxn>
                  <a:cxn ang="0">
                    <a:pos x="591" y="521"/>
                  </a:cxn>
                  <a:cxn ang="0">
                    <a:pos x="811" y="780"/>
                  </a:cxn>
                  <a:cxn ang="0">
                    <a:pos x="882" y="869"/>
                  </a:cxn>
                  <a:cxn ang="0">
                    <a:pos x="865" y="793"/>
                  </a:cxn>
                  <a:cxn ang="0">
                    <a:pos x="843" y="721"/>
                  </a:cxn>
                  <a:cxn ang="0">
                    <a:pos x="817" y="650"/>
                  </a:cxn>
                  <a:cxn ang="0">
                    <a:pos x="752" y="513"/>
                  </a:cxn>
                  <a:cxn ang="0">
                    <a:pos x="676" y="382"/>
                  </a:cxn>
                  <a:cxn ang="0">
                    <a:pos x="635" y="315"/>
                  </a:cxn>
                  <a:cxn ang="0">
                    <a:pos x="595" y="250"/>
                  </a:cxn>
                  <a:cxn ang="0">
                    <a:pos x="535" y="144"/>
                  </a:cxn>
                  <a:cxn ang="0">
                    <a:pos x="491" y="87"/>
                  </a:cxn>
                  <a:cxn ang="0">
                    <a:pos x="454" y="48"/>
                  </a:cxn>
                  <a:cxn ang="0">
                    <a:pos x="432" y="28"/>
                  </a:cxn>
                  <a:cxn ang="0">
                    <a:pos x="396" y="7"/>
                  </a:cxn>
                  <a:cxn ang="0">
                    <a:pos x="359" y="0"/>
                  </a:cxn>
                  <a:cxn ang="0">
                    <a:pos x="322" y="2"/>
                  </a:cxn>
                  <a:cxn ang="0">
                    <a:pos x="285" y="11"/>
                  </a:cxn>
                  <a:cxn ang="0">
                    <a:pos x="250" y="28"/>
                  </a:cxn>
                  <a:cxn ang="0">
                    <a:pos x="222" y="46"/>
                  </a:cxn>
                  <a:cxn ang="0">
                    <a:pos x="200" y="69"/>
                  </a:cxn>
                  <a:cxn ang="0">
                    <a:pos x="185" y="89"/>
                  </a:cxn>
                  <a:cxn ang="0">
                    <a:pos x="157" y="128"/>
                  </a:cxn>
                  <a:cxn ang="0">
                    <a:pos x="111" y="207"/>
                  </a:cxn>
                  <a:cxn ang="0">
                    <a:pos x="89" y="246"/>
                  </a:cxn>
                  <a:cxn ang="0">
                    <a:pos x="50" y="309"/>
                  </a:cxn>
                  <a:cxn ang="0">
                    <a:pos x="13" y="367"/>
                  </a:cxn>
                  <a:cxn ang="0">
                    <a:pos x="2" y="395"/>
                  </a:cxn>
                  <a:cxn ang="0">
                    <a:pos x="0" y="422"/>
                  </a:cxn>
                  <a:cxn ang="0">
                    <a:pos x="9" y="450"/>
                  </a:cxn>
                  <a:cxn ang="0">
                    <a:pos x="33" y="476"/>
                  </a:cxn>
                  <a:cxn ang="0">
                    <a:pos x="46" y="485"/>
                  </a:cxn>
                  <a:cxn ang="0">
                    <a:pos x="98" y="513"/>
                  </a:cxn>
                  <a:cxn ang="0">
                    <a:pos x="111" y="517"/>
                  </a:cxn>
                  <a:cxn ang="0">
                    <a:pos x="122" y="517"/>
                  </a:cxn>
                  <a:cxn ang="0">
                    <a:pos x="124" y="515"/>
                  </a:cxn>
                </a:cxnLst>
                <a:rect l="0" t="0" r="r" b="b"/>
                <a:pathLst>
                  <a:path w="882" h="869">
                    <a:moveTo>
                      <a:pt x="124" y="515"/>
                    </a:moveTo>
                    <a:lnTo>
                      <a:pt x="124" y="515"/>
                    </a:lnTo>
                    <a:lnTo>
                      <a:pt x="156" y="491"/>
                    </a:lnTo>
                    <a:lnTo>
                      <a:pt x="183" y="467"/>
                    </a:lnTo>
                    <a:lnTo>
                      <a:pt x="207" y="441"/>
                    </a:lnTo>
                    <a:lnTo>
                      <a:pt x="230" y="415"/>
                    </a:lnTo>
                    <a:lnTo>
                      <a:pt x="248" y="387"/>
                    </a:lnTo>
                    <a:lnTo>
                      <a:pt x="265" y="359"/>
                    </a:lnTo>
                    <a:lnTo>
                      <a:pt x="280" y="332"/>
                    </a:lnTo>
                    <a:lnTo>
                      <a:pt x="295" y="302"/>
                    </a:lnTo>
                    <a:lnTo>
                      <a:pt x="295" y="302"/>
                    </a:lnTo>
                    <a:lnTo>
                      <a:pt x="306" y="272"/>
                    </a:lnTo>
                    <a:lnTo>
                      <a:pt x="319" y="246"/>
                    </a:lnTo>
                    <a:lnTo>
                      <a:pt x="345" y="204"/>
                    </a:lnTo>
                    <a:lnTo>
                      <a:pt x="352" y="191"/>
                    </a:lnTo>
                    <a:lnTo>
                      <a:pt x="354" y="185"/>
                    </a:lnTo>
                    <a:lnTo>
                      <a:pt x="354" y="182"/>
                    </a:lnTo>
                    <a:lnTo>
                      <a:pt x="352" y="180"/>
                    </a:lnTo>
                    <a:lnTo>
                      <a:pt x="346" y="178"/>
                    </a:lnTo>
                    <a:lnTo>
                      <a:pt x="330" y="182"/>
                    </a:lnTo>
                    <a:lnTo>
                      <a:pt x="330" y="182"/>
                    </a:lnTo>
                    <a:lnTo>
                      <a:pt x="337" y="185"/>
                    </a:lnTo>
                    <a:lnTo>
                      <a:pt x="346" y="195"/>
                    </a:lnTo>
                    <a:lnTo>
                      <a:pt x="372" y="230"/>
                    </a:lnTo>
                    <a:lnTo>
                      <a:pt x="406" y="278"/>
                    </a:lnTo>
                    <a:lnTo>
                      <a:pt x="441" y="330"/>
                    </a:lnTo>
                    <a:lnTo>
                      <a:pt x="441" y="330"/>
                    </a:lnTo>
                    <a:lnTo>
                      <a:pt x="478" y="380"/>
                    </a:lnTo>
                    <a:lnTo>
                      <a:pt x="515" y="428"/>
                    </a:lnTo>
                    <a:lnTo>
                      <a:pt x="552" y="474"/>
                    </a:lnTo>
                    <a:lnTo>
                      <a:pt x="591" y="521"/>
                    </a:lnTo>
                    <a:lnTo>
                      <a:pt x="591" y="521"/>
                    </a:lnTo>
                    <a:lnTo>
                      <a:pt x="739" y="693"/>
                    </a:lnTo>
                    <a:lnTo>
                      <a:pt x="811" y="780"/>
                    </a:lnTo>
                    <a:lnTo>
                      <a:pt x="882" y="869"/>
                    </a:lnTo>
                    <a:lnTo>
                      <a:pt x="882" y="869"/>
                    </a:lnTo>
                    <a:lnTo>
                      <a:pt x="874" y="830"/>
                    </a:lnTo>
                    <a:lnTo>
                      <a:pt x="865" y="793"/>
                    </a:lnTo>
                    <a:lnTo>
                      <a:pt x="854" y="756"/>
                    </a:lnTo>
                    <a:lnTo>
                      <a:pt x="843" y="721"/>
                    </a:lnTo>
                    <a:lnTo>
                      <a:pt x="830" y="685"/>
                    </a:lnTo>
                    <a:lnTo>
                      <a:pt x="817" y="650"/>
                    </a:lnTo>
                    <a:lnTo>
                      <a:pt x="785" y="582"/>
                    </a:lnTo>
                    <a:lnTo>
                      <a:pt x="752" y="513"/>
                    </a:lnTo>
                    <a:lnTo>
                      <a:pt x="715" y="446"/>
                    </a:lnTo>
                    <a:lnTo>
                      <a:pt x="676" y="382"/>
                    </a:lnTo>
                    <a:lnTo>
                      <a:pt x="635" y="315"/>
                    </a:lnTo>
                    <a:lnTo>
                      <a:pt x="635" y="315"/>
                    </a:lnTo>
                    <a:lnTo>
                      <a:pt x="613" y="283"/>
                    </a:lnTo>
                    <a:lnTo>
                      <a:pt x="595" y="250"/>
                    </a:lnTo>
                    <a:lnTo>
                      <a:pt x="558" y="180"/>
                    </a:lnTo>
                    <a:lnTo>
                      <a:pt x="535" y="144"/>
                    </a:lnTo>
                    <a:lnTo>
                      <a:pt x="508" y="106"/>
                    </a:lnTo>
                    <a:lnTo>
                      <a:pt x="491" y="87"/>
                    </a:lnTo>
                    <a:lnTo>
                      <a:pt x="474" y="67"/>
                    </a:lnTo>
                    <a:lnTo>
                      <a:pt x="454" y="48"/>
                    </a:lnTo>
                    <a:lnTo>
                      <a:pt x="432" y="28"/>
                    </a:lnTo>
                    <a:lnTo>
                      <a:pt x="432" y="28"/>
                    </a:lnTo>
                    <a:lnTo>
                      <a:pt x="415" y="17"/>
                    </a:lnTo>
                    <a:lnTo>
                      <a:pt x="396" y="7"/>
                    </a:lnTo>
                    <a:lnTo>
                      <a:pt x="378" y="2"/>
                    </a:lnTo>
                    <a:lnTo>
                      <a:pt x="359" y="0"/>
                    </a:lnTo>
                    <a:lnTo>
                      <a:pt x="341" y="0"/>
                    </a:lnTo>
                    <a:lnTo>
                      <a:pt x="322" y="2"/>
                    </a:lnTo>
                    <a:lnTo>
                      <a:pt x="304" y="6"/>
                    </a:lnTo>
                    <a:lnTo>
                      <a:pt x="285" y="11"/>
                    </a:lnTo>
                    <a:lnTo>
                      <a:pt x="267" y="19"/>
                    </a:lnTo>
                    <a:lnTo>
                      <a:pt x="250" y="28"/>
                    </a:lnTo>
                    <a:lnTo>
                      <a:pt x="235" y="37"/>
                    </a:lnTo>
                    <a:lnTo>
                      <a:pt x="222" y="46"/>
                    </a:lnTo>
                    <a:lnTo>
                      <a:pt x="209" y="57"/>
                    </a:lnTo>
                    <a:lnTo>
                      <a:pt x="200" y="69"/>
                    </a:lnTo>
                    <a:lnTo>
                      <a:pt x="191" y="78"/>
                    </a:lnTo>
                    <a:lnTo>
                      <a:pt x="185" y="89"/>
                    </a:lnTo>
                    <a:lnTo>
                      <a:pt x="185" y="89"/>
                    </a:lnTo>
                    <a:lnTo>
                      <a:pt x="157" y="128"/>
                    </a:lnTo>
                    <a:lnTo>
                      <a:pt x="133" y="169"/>
                    </a:lnTo>
                    <a:lnTo>
                      <a:pt x="111" y="207"/>
                    </a:lnTo>
                    <a:lnTo>
                      <a:pt x="89" y="246"/>
                    </a:lnTo>
                    <a:lnTo>
                      <a:pt x="89" y="246"/>
                    </a:lnTo>
                    <a:lnTo>
                      <a:pt x="70" y="278"/>
                    </a:lnTo>
                    <a:lnTo>
                      <a:pt x="50" y="309"/>
                    </a:lnTo>
                    <a:lnTo>
                      <a:pt x="30" y="339"/>
                    </a:lnTo>
                    <a:lnTo>
                      <a:pt x="13" y="367"/>
                    </a:lnTo>
                    <a:lnTo>
                      <a:pt x="7" y="382"/>
                    </a:lnTo>
                    <a:lnTo>
                      <a:pt x="2" y="395"/>
                    </a:lnTo>
                    <a:lnTo>
                      <a:pt x="0" y="409"/>
                    </a:lnTo>
                    <a:lnTo>
                      <a:pt x="0" y="422"/>
                    </a:lnTo>
                    <a:lnTo>
                      <a:pt x="4" y="437"/>
                    </a:lnTo>
                    <a:lnTo>
                      <a:pt x="9" y="450"/>
                    </a:lnTo>
                    <a:lnTo>
                      <a:pt x="19" y="463"/>
                    </a:lnTo>
                    <a:lnTo>
                      <a:pt x="33" y="476"/>
                    </a:lnTo>
                    <a:lnTo>
                      <a:pt x="33" y="476"/>
                    </a:lnTo>
                    <a:lnTo>
                      <a:pt x="46" y="485"/>
                    </a:lnTo>
                    <a:lnTo>
                      <a:pt x="61" y="495"/>
                    </a:lnTo>
                    <a:lnTo>
                      <a:pt x="98" y="513"/>
                    </a:lnTo>
                    <a:lnTo>
                      <a:pt x="98" y="513"/>
                    </a:lnTo>
                    <a:lnTo>
                      <a:pt x="111" y="517"/>
                    </a:lnTo>
                    <a:lnTo>
                      <a:pt x="119" y="519"/>
                    </a:lnTo>
                    <a:lnTo>
                      <a:pt x="122" y="517"/>
                    </a:lnTo>
                    <a:lnTo>
                      <a:pt x="124" y="515"/>
                    </a:lnTo>
                    <a:lnTo>
                      <a:pt x="124" y="515"/>
                    </a:lnTo>
                    <a:close/>
                  </a:path>
                </a:pathLst>
              </a:custGeom>
              <a:grpFill/>
              <a:ln w="9525">
                <a:noFill/>
                <a:round/>
                <a:headEnd/>
                <a:tailEnd/>
              </a:ln>
            </p:spPr>
            <p:txBody>
              <a:bodyPr vert="horz" wrap="square" lIns="91440" tIns="45720" rIns="91440" bIns="45720" numCol="1" rtlCol="0" anchor="t" anchorCtr="0" compatLnSpc="1">
                <a:prstTxWarp prst="textNoShape">
                  <a:avLst/>
                </a:prstTxWarp>
              </a:bodyPr>
              <a:lstStyle/>
              <a:p>
                <a:pPr rtl="0"/>
                <a:endParaRPr lang="en-GB" noProof="0"/>
              </a:p>
            </p:txBody>
          </p:sp>
          <p:sp>
            <p:nvSpPr>
              <p:cNvPr id="61" name="Freeform 8">
                <a:extLst>
                  <a:ext uri="{FF2B5EF4-FFF2-40B4-BE49-F238E27FC236}">
                    <a16:creationId xmlns:a16="http://schemas.microsoft.com/office/drawing/2014/main" id="{8F879C81-4630-2745-B0CB-6769C3D95834}"/>
                  </a:ext>
                </a:extLst>
              </p:cNvPr>
              <p:cNvSpPr>
                <a:spLocks/>
              </p:cNvSpPr>
              <p:nvPr/>
            </p:nvSpPr>
            <p:spPr bwMode="auto">
              <a:xfrm>
                <a:off x="6486209" y="3048000"/>
                <a:ext cx="92763" cy="6426200"/>
              </a:xfrm>
              <a:custGeom>
                <a:avLst/>
                <a:gdLst/>
                <a:ahLst/>
                <a:cxnLst>
                  <a:cxn ang="0">
                    <a:pos x="119" y="18"/>
                  </a:cxn>
                  <a:cxn ang="0">
                    <a:pos x="93" y="100"/>
                  </a:cxn>
                  <a:cxn ang="0">
                    <a:pos x="69" y="183"/>
                  </a:cxn>
                  <a:cxn ang="0">
                    <a:pos x="36" y="363"/>
                  </a:cxn>
                  <a:cxn ang="0">
                    <a:pos x="15" y="552"/>
                  </a:cxn>
                  <a:cxn ang="0">
                    <a:pos x="4" y="748"/>
                  </a:cxn>
                  <a:cxn ang="0">
                    <a:pos x="0" y="950"/>
                  </a:cxn>
                  <a:cxn ang="0">
                    <a:pos x="2" y="1358"/>
                  </a:cxn>
                  <a:cxn ang="0">
                    <a:pos x="4" y="1558"/>
                  </a:cxn>
                  <a:cxn ang="0">
                    <a:pos x="6" y="1921"/>
                  </a:cxn>
                  <a:cxn ang="0">
                    <a:pos x="15" y="2271"/>
                  </a:cxn>
                  <a:cxn ang="0">
                    <a:pos x="28" y="2606"/>
                  </a:cxn>
                  <a:cxn ang="0">
                    <a:pos x="86" y="3568"/>
                  </a:cxn>
                  <a:cxn ang="0">
                    <a:pos x="112" y="4036"/>
                  </a:cxn>
                  <a:cxn ang="0">
                    <a:pos x="119" y="4192"/>
                  </a:cxn>
                  <a:cxn ang="0">
                    <a:pos x="143" y="3988"/>
                  </a:cxn>
                  <a:cxn ang="0">
                    <a:pos x="162" y="3784"/>
                  </a:cxn>
                  <a:cxn ang="0">
                    <a:pos x="175" y="3575"/>
                  </a:cxn>
                  <a:cxn ang="0">
                    <a:pos x="189" y="3153"/>
                  </a:cxn>
                  <a:cxn ang="0">
                    <a:pos x="193" y="2723"/>
                  </a:cxn>
                  <a:cxn ang="0">
                    <a:pos x="188" y="2062"/>
                  </a:cxn>
                  <a:cxn ang="0">
                    <a:pos x="188" y="1615"/>
                  </a:cxn>
                  <a:cxn ang="0">
                    <a:pos x="195" y="1163"/>
                  </a:cxn>
                  <a:cxn ang="0">
                    <a:pos x="208" y="822"/>
                  </a:cxn>
                  <a:cxn ang="0">
                    <a:pos x="215" y="709"/>
                  </a:cxn>
                  <a:cxn ang="0">
                    <a:pos x="225" y="617"/>
                  </a:cxn>
                  <a:cxn ang="0">
                    <a:pos x="249" y="439"/>
                  </a:cxn>
                  <a:cxn ang="0">
                    <a:pos x="262" y="317"/>
                  </a:cxn>
                  <a:cxn ang="0">
                    <a:pos x="262" y="241"/>
                  </a:cxn>
                  <a:cxn ang="0">
                    <a:pos x="252" y="170"/>
                  </a:cxn>
                  <a:cxn ang="0">
                    <a:pos x="232" y="105"/>
                  </a:cxn>
                  <a:cxn ang="0">
                    <a:pos x="215" y="76"/>
                  </a:cxn>
                  <a:cxn ang="0">
                    <a:pos x="184" y="39"/>
                  </a:cxn>
                  <a:cxn ang="0">
                    <a:pos x="145" y="5"/>
                  </a:cxn>
                  <a:cxn ang="0">
                    <a:pos x="137" y="2"/>
                  </a:cxn>
                  <a:cxn ang="0">
                    <a:pos x="128" y="2"/>
                  </a:cxn>
                  <a:cxn ang="0">
                    <a:pos x="123" y="5"/>
                  </a:cxn>
                  <a:cxn ang="0">
                    <a:pos x="119" y="18"/>
                  </a:cxn>
                </a:cxnLst>
                <a:rect l="0" t="0" r="r" b="b"/>
                <a:pathLst>
                  <a:path w="262" h="4192">
                    <a:moveTo>
                      <a:pt x="119" y="18"/>
                    </a:moveTo>
                    <a:lnTo>
                      <a:pt x="119" y="18"/>
                    </a:lnTo>
                    <a:lnTo>
                      <a:pt x="104" y="57"/>
                    </a:lnTo>
                    <a:lnTo>
                      <a:pt x="93" y="100"/>
                    </a:lnTo>
                    <a:lnTo>
                      <a:pt x="80" y="141"/>
                    </a:lnTo>
                    <a:lnTo>
                      <a:pt x="69" y="183"/>
                    </a:lnTo>
                    <a:lnTo>
                      <a:pt x="50" y="272"/>
                    </a:lnTo>
                    <a:lnTo>
                      <a:pt x="36" y="363"/>
                    </a:lnTo>
                    <a:lnTo>
                      <a:pt x="24" y="457"/>
                    </a:lnTo>
                    <a:lnTo>
                      <a:pt x="15" y="552"/>
                    </a:lnTo>
                    <a:lnTo>
                      <a:pt x="8" y="650"/>
                    </a:lnTo>
                    <a:lnTo>
                      <a:pt x="4" y="748"/>
                    </a:lnTo>
                    <a:lnTo>
                      <a:pt x="2" y="848"/>
                    </a:lnTo>
                    <a:lnTo>
                      <a:pt x="0" y="950"/>
                    </a:lnTo>
                    <a:lnTo>
                      <a:pt x="0" y="1154"/>
                    </a:lnTo>
                    <a:lnTo>
                      <a:pt x="2" y="1358"/>
                    </a:lnTo>
                    <a:lnTo>
                      <a:pt x="4" y="1558"/>
                    </a:lnTo>
                    <a:lnTo>
                      <a:pt x="4" y="1558"/>
                    </a:lnTo>
                    <a:lnTo>
                      <a:pt x="4" y="1741"/>
                    </a:lnTo>
                    <a:lnTo>
                      <a:pt x="6" y="1921"/>
                    </a:lnTo>
                    <a:lnTo>
                      <a:pt x="10" y="2097"/>
                    </a:lnTo>
                    <a:lnTo>
                      <a:pt x="15" y="2271"/>
                    </a:lnTo>
                    <a:lnTo>
                      <a:pt x="21" y="2440"/>
                    </a:lnTo>
                    <a:lnTo>
                      <a:pt x="28" y="2606"/>
                    </a:lnTo>
                    <a:lnTo>
                      <a:pt x="47" y="2934"/>
                    </a:lnTo>
                    <a:lnTo>
                      <a:pt x="86" y="3568"/>
                    </a:lnTo>
                    <a:lnTo>
                      <a:pt x="104" y="3879"/>
                    </a:lnTo>
                    <a:lnTo>
                      <a:pt x="112" y="4036"/>
                    </a:lnTo>
                    <a:lnTo>
                      <a:pt x="119" y="4192"/>
                    </a:lnTo>
                    <a:lnTo>
                      <a:pt x="119" y="4192"/>
                    </a:lnTo>
                    <a:lnTo>
                      <a:pt x="132" y="4090"/>
                    </a:lnTo>
                    <a:lnTo>
                      <a:pt x="143" y="3988"/>
                    </a:lnTo>
                    <a:lnTo>
                      <a:pt x="152" y="3886"/>
                    </a:lnTo>
                    <a:lnTo>
                      <a:pt x="162" y="3784"/>
                    </a:lnTo>
                    <a:lnTo>
                      <a:pt x="169" y="3681"/>
                    </a:lnTo>
                    <a:lnTo>
                      <a:pt x="175" y="3575"/>
                    </a:lnTo>
                    <a:lnTo>
                      <a:pt x="184" y="3366"/>
                    </a:lnTo>
                    <a:lnTo>
                      <a:pt x="189" y="3153"/>
                    </a:lnTo>
                    <a:lnTo>
                      <a:pt x="191" y="2938"/>
                    </a:lnTo>
                    <a:lnTo>
                      <a:pt x="193" y="2723"/>
                    </a:lnTo>
                    <a:lnTo>
                      <a:pt x="191" y="2504"/>
                    </a:lnTo>
                    <a:lnTo>
                      <a:pt x="188" y="2062"/>
                    </a:lnTo>
                    <a:lnTo>
                      <a:pt x="188" y="1839"/>
                    </a:lnTo>
                    <a:lnTo>
                      <a:pt x="188" y="1615"/>
                    </a:lnTo>
                    <a:lnTo>
                      <a:pt x="189" y="1389"/>
                    </a:lnTo>
                    <a:lnTo>
                      <a:pt x="195" y="1163"/>
                    </a:lnTo>
                    <a:lnTo>
                      <a:pt x="202" y="937"/>
                    </a:lnTo>
                    <a:lnTo>
                      <a:pt x="208" y="822"/>
                    </a:lnTo>
                    <a:lnTo>
                      <a:pt x="215" y="709"/>
                    </a:lnTo>
                    <a:lnTo>
                      <a:pt x="215" y="709"/>
                    </a:lnTo>
                    <a:lnTo>
                      <a:pt x="219" y="663"/>
                    </a:lnTo>
                    <a:lnTo>
                      <a:pt x="225" y="617"/>
                    </a:lnTo>
                    <a:lnTo>
                      <a:pt x="238" y="526"/>
                    </a:lnTo>
                    <a:lnTo>
                      <a:pt x="249" y="439"/>
                    </a:lnTo>
                    <a:lnTo>
                      <a:pt x="258" y="355"/>
                    </a:lnTo>
                    <a:lnTo>
                      <a:pt x="262" y="317"/>
                    </a:lnTo>
                    <a:lnTo>
                      <a:pt x="262" y="278"/>
                    </a:lnTo>
                    <a:lnTo>
                      <a:pt x="262" y="241"/>
                    </a:lnTo>
                    <a:lnTo>
                      <a:pt x="258" y="204"/>
                    </a:lnTo>
                    <a:lnTo>
                      <a:pt x="252" y="170"/>
                    </a:lnTo>
                    <a:lnTo>
                      <a:pt x="243" y="137"/>
                    </a:lnTo>
                    <a:lnTo>
                      <a:pt x="232" y="105"/>
                    </a:lnTo>
                    <a:lnTo>
                      <a:pt x="215" y="76"/>
                    </a:lnTo>
                    <a:lnTo>
                      <a:pt x="215" y="76"/>
                    </a:lnTo>
                    <a:lnTo>
                      <a:pt x="200" y="57"/>
                    </a:lnTo>
                    <a:lnTo>
                      <a:pt x="184" y="39"/>
                    </a:lnTo>
                    <a:lnTo>
                      <a:pt x="165" y="22"/>
                    </a:lnTo>
                    <a:lnTo>
                      <a:pt x="145" y="5"/>
                    </a:lnTo>
                    <a:lnTo>
                      <a:pt x="145" y="5"/>
                    </a:lnTo>
                    <a:lnTo>
                      <a:pt x="137" y="2"/>
                    </a:lnTo>
                    <a:lnTo>
                      <a:pt x="132" y="0"/>
                    </a:lnTo>
                    <a:lnTo>
                      <a:pt x="128" y="2"/>
                    </a:lnTo>
                    <a:lnTo>
                      <a:pt x="125" y="2"/>
                    </a:lnTo>
                    <a:lnTo>
                      <a:pt x="123" y="5"/>
                    </a:lnTo>
                    <a:lnTo>
                      <a:pt x="121" y="9"/>
                    </a:lnTo>
                    <a:lnTo>
                      <a:pt x="119" y="18"/>
                    </a:lnTo>
                    <a:lnTo>
                      <a:pt x="119" y="18"/>
                    </a:lnTo>
                    <a:close/>
                  </a:path>
                </a:pathLst>
              </a:custGeom>
              <a:grpFill/>
              <a:ln w="9525">
                <a:noFill/>
                <a:round/>
                <a:headEnd/>
                <a:tailEnd/>
              </a:ln>
            </p:spPr>
            <p:txBody>
              <a:bodyPr vert="horz" wrap="square" lIns="91440" tIns="45720" rIns="91440" bIns="45720" numCol="1" rtlCol="0" anchor="t" anchorCtr="0" compatLnSpc="1">
                <a:prstTxWarp prst="textNoShape">
                  <a:avLst/>
                </a:prstTxWarp>
              </a:bodyPr>
              <a:lstStyle/>
              <a:p>
                <a:pPr rtl="0"/>
                <a:endParaRPr lang="en-GB" noProof="0"/>
              </a:p>
            </p:txBody>
          </p:sp>
        </p:grpSp>
      </p:grpSp>
      <p:grpSp>
        <p:nvGrpSpPr>
          <p:cNvPr id="65" name="Group 64">
            <a:extLst>
              <a:ext uri="{FF2B5EF4-FFF2-40B4-BE49-F238E27FC236}">
                <a16:creationId xmlns:a16="http://schemas.microsoft.com/office/drawing/2014/main" id="{80945215-EB9D-5D4D-BC86-BE014E68F7CD}"/>
              </a:ext>
            </a:extLst>
          </p:cNvPr>
          <p:cNvGrpSpPr/>
          <p:nvPr/>
        </p:nvGrpSpPr>
        <p:grpSpPr>
          <a:xfrm>
            <a:off x="334784" y="3538270"/>
            <a:ext cx="1341615" cy="1157927"/>
            <a:chOff x="806931" y="3581400"/>
            <a:chExt cx="2030618" cy="1752595"/>
          </a:xfrm>
          <a:solidFill>
            <a:schemeClr val="tx1"/>
          </a:solidFill>
        </p:grpSpPr>
        <p:sp>
          <p:nvSpPr>
            <p:cNvPr id="69" name="Freeform 20">
              <a:extLst>
                <a:ext uri="{FF2B5EF4-FFF2-40B4-BE49-F238E27FC236}">
                  <a16:creationId xmlns:a16="http://schemas.microsoft.com/office/drawing/2014/main" id="{F7978AC9-EC4F-B54B-97F0-2722AEDFE96A}"/>
                </a:ext>
              </a:extLst>
            </p:cNvPr>
            <p:cNvSpPr>
              <a:spLocks/>
            </p:cNvSpPr>
            <p:nvPr/>
          </p:nvSpPr>
          <p:spPr bwMode="auto">
            <a:xfrm rot="21485080">
              <a:off x="806931" y="3995961"/>
              <a:ext cx="2030618" cy="1338034"/>
            </a:xfrm>
            <a:custGeom>
              <a:avLst/>
              <a:gdLst/>
              <a:ahLst/>
              <a:cxnLst>
                <a:cxn ang="0">
                  <a:pos x="899" y="28"/>
                </a:cxn>
                <a:cxn ang="0">
                  <a:pos x="691" y="71"/>
                </a:cxn>
                <a:cxn ang="0">
                  <a:pos x="491" y="164"/>
                </a:cxn>
                <a:cxn ang="0">
                  <a:pos x="310" y="303"/>
                </a:cxn>
                <a:cxn ang="0">
                  <a:pos x="164" y="481"/>
                </a:cxn>
                <a:cxn ang="0">
                  <a:pos x="75" y="655"/>
                </a:cxn>
                <a:cxn ang="0">
                  <a:pos x="12" y="883"/>
                </a:cxn>
                <a:cxn ang="0">
                  <a:pos x="4" y="1120"/>
                </a:cxn>
                <a:cxn ang="0">
                  <a:pos x="44" y="1317"/>
                </a:cxn>
                <a:cxn ang="0">
                  <a:pos x="148" y="1530"/>
                </a:cxn>
                <a:cxn ang="0">
                  <a:pos x="292" y="1713"/>
                </a:cxn>
                <a:cxn ang="0">
                  <a:pos x="529" y="1929"/>
                </a:cxn>
                <a:cxn ang="0">
                  <a:pos x="709" y="2037"/>
                </a:cxn>
                <a:cxn ang="0">
                  <a:pos x="876" y="2095"/>
                </a:cxn>
                <a:cxn ang="0">
                  <a:pos x="1083" y="2118"/>
                </a:cxn>
                <a:cxn ang="0">
                  <a:pos x="1285" y="2095"/>
                </a:cxn>
                <a:cxn ang="0">
                  <a:pos x="1445" y="2048"/>
                </a:cxn>
                <a:cxn ang="0">
                  <a:pos x="1622" y="1961"/>
                </a:cxn>
                <a:cxn ang="0">
                  <a:pos x="1778" y="1843"/>
                </a:cxn>
                <a:cxn ang="0">
                  <a:pos x="1908" y="1699"/>
                </a:cxn>
                <a:cxn ang="0">
                  <a:pos x="2011" y="1537"/>
                </a:cxn>
                <a:cxn ang="0">
                  <a:pos x="2071" y="1391"/>
                </a:cxn>
                <a:cxn ang="0">
                  <a:pos x="2118" y="1176"/>
                </a:cxn>
                <a:cxn ang="0">
                  <a:pos x="2120" y="990"/>
                </a:cxn>
                <a:cxn ang="0">
                  <a:pos x="2089" y="835"/>
                </a:cxn>
                <a:cxn ang="0">
                  <a:pos x="1991" y="611"/>
                </a:cxn>
                <a:cxn ang="0">
                  <a:pos x="1814" y="367"/>
                </a:cxn>
                <a:cxn ang="0">
                  <a:pos x="1537" y="132"/>
                </a:cxn>
                <a:cxn ang="0">
                  <a:pos x="1344" y="43"/>
                </a:cxn>
                <a:cxn ang="0">
                  <a:pos x="1165" y="4"/>
                </a:cxn>
                <a:cxn ang="0">
                  <a:pos x="1147" y="7"/>
                </a:cxn>
                <a:cxn ang="0">
                  <a:pos x="1356" y="66"/>
                </a:cxn>
                <a:cxn ang="0">
                  <a:pos x="1548" y="175"/>
                </a:cxn>
                <a:cxn ang="0">
                  <a:pos x="1714" y="323"/>
                </a:cxn>
                <a:cxn ang="0">
                  <a:pos x="1856" y="502"/>
                </a:cxn>
                <a:cxn ang="0">
                  <a:pos x="2002" y="770"/>
                </a:cxn>
                <a:cxn ang="0">
                  <a:pos x="2049" y="993"/>
                </a:cxn>
                <a:cxn ang="0">
                  <a:pos x="2034" y="1225"/>
                </a:cxn>
                <a:cxn ang="0">
                  <a:pos x="1960" y="1449"/>
                </a:cxn>
                <a:cxn ang="0">
                  <a:pos x="1837" y="1652"/>
                </a:cxn>
                <a:cxn ang="0">
                  <a:pos x="1664" y="1820"/>
                </a:cxn>
                <a:cxn ang="0">
                  <a:pos x="1493" y="1926"/>
                </a:cxn>
                <a:cxn ang="0">
                  <a:pos x="1260" y="2001"/>
                </a:cxn>
                <a:cxn ang="0">
                  <a:pos x="1057" y="2019"/>
                </a:cxn>
                <a:cxn ang="0">
                  <a:pos x="818" y="1973"/>
                </a:cxn>
                <a:cxn ang="0">
                  <a:pos x="601" y="1855"/>
                </a:cxn>
                <a:cxn ang="0">
                  <a:pos x="440" y="1719"/>
                </a:cxn>
                <a:cxn ang="0">
                  <a:pos x="272" y="1528"/>
                </a:cxn>
                <a:cxn ang="0">
                  <a:pos x="154" y="1309"/>
                </a:cxn>
                <a:cxn ang="0">
                  <a:pos x="112" y="1108"/>
                </a:cxn>
                <a:cxn ang="0">
                  <a:pos x="130" y="860"/>
                </a:cxn>
                <a:cxn ang="0">
                  <a:pos x="214" y="626"/>
                </a:cxn>
                <a:cxn ang="0">
                  <a:pos x="313" y="471"/>
                </a:cxn>
                <a:cxn ang="0">
                  <a:pos x="459" y="329"/>
                </a:cxn>
                <a:cxn ang="0">
                  <a:pos x="621" y="225"/>
                </a:cxn>
                <a:cxn ang="0">
                  <a:pos x="852" y="135"/>
                </a:cxn>
                <a:cxn ang="0">
                  <a:pos x="1044" y="65"/>
                </a:cxn>
                <a:cxn ang="0">
                  <a:pos x="1069" y="33"/>
                </a:cxn>
              </a:cxnLst>
              <a:rect l="0" t="0" r="r" b="b"/>
              <a:pathLst>
                <a:path w="2124" h="2118">
                  <a:moveTo>
                    <a:pt x="1038" y="30"/>
                  </a:moveTo>
                  <a:lnTo>
                    <a:pt x="1038" y="30"/>
                  </a:lnTo>
                  <a:lnTo>
                    <a:pt x="1005" y="26"/>
                  </a:lnTo>
                  <a:lnTo>
                    <a:pt x="969" y="25"/>
                  </a:lnTo>
                  <a:lnTo>
                    <a:pt x="934" y="26"/>
                  </a:lnTo>
                  <a:lnTo>
                    <a:pt x="899" y="28"/>
                  </a:lnTo>
                  <a:lnTo>
                    <a:pt x="865" y="31"/>
                  </a:lnTo>
                  <a:lnTo>
                    <a:pt x="830" y="37"/>
                  </a:lnTo>
                  <a:lnTo>
                    <a:pt x="795" y="43"/>
                  </a:lnTo>
                  <a:lnTo>
                    <a:pt x="760" y="51"/>
                  </a:lnTo>
                  <a:lnTo>
                    <a:pt x="725" y="60"/>
                  </a:lnTo>
                  <a:lnTo>
                    <a:pt x="691" y="71"/>
                  </a:lnTo>
                  <a:lnTo>
                    <a:pt x="656" y="83"/>
                  </a:lnTo>
                  <a:lnTo>
                    <a:pt x="622" y="97"/>
                  </a:lnTo>
                  <a:lnTo>
                    <a:pt x="589" y="112"/>
                  </a:lnTo>
                  <a:lnTo>
                    <a:pt x="555" y="129"/>
                  </a:lnTo>
                  <a:lnTo>
                    <a:pt x="523" y="146"/>
                  </a:lnTo>
                  <a:lnTo>
                    <a:pt x="491" y="164"/>
                  </a:lnTo>
                  <a:lnTo>
                    <a:pt x="459" y="184"/>
                  </a:lnTo>
                  <a:lnTo>
                    <a:pt x="428" y="205"/>
                  </a:lnTo>
                  <a:lnTo>
                    <a:pt x="398" y="228"/>
                  </a:lnTo>
                  <a:lnTo>
                    <a:pt x="367" y="251"/>
                  </a:lnTo>
                  <a:lnTo>
                    <a:pt x="338" y="277"/>
                  </a:lnTo>
                  <a:lnTo>
                    <a:pt x="310" y="303"/>
                  </a:lnTo>
                  <a:lnTo>
                    <a:pt x="283" y="329"/>
                  </a:lnTo>
                  <a:lnTo>
                    <a:pt x="257" y="358"/>
                  </a:lnTo>
                  <a:lnTo>
                    <a:pt x="232" y="387"/>
                  </a:lnTo>
                  <a:lnTo>
                    <a:pt x="208" y="416"/>
                  </a:lnTo>
                  <a:lnTo>
                    <a:pt x="185" y="449"/>
                  </a:lnTo>
                  <a:lnTo>
                    <a:pt x="164" y="481"/>
                  </a:lnTo>
                  <a:lnTo>
                    <a:pt x="144" y="514"/>
                  </a:lnTo>
                  <a:lnTo>
                    <a:pt x="124" y="548"/>
                  </a:lnTo>
                  <a:lnTo>
                    <a:pt x="107" y="583"/>
                  </a:lnTo>
                  <a:lnTo>
                    <a:pt x="90" y="618"/>
                  </a:lnTo>
                  <a:lnTo>
                    <a:pt x="90" y="618"/>
                  </a:lnTo>
                  <a:lnTo>
                    <a:pt x="75" y="655"/>
                  </a:lnTo>
                  <a:lnTo>
                    <a:pt x="61" y="692"/>
                  </a:lnTo>
                  <a:lnTo>
                    <a:pt x="49" y="728"/>
                  </a:lnTo>
                  <a:lnTo>
                    <a:pt x="38" y="767"/>
                  </a:lnTo>
                  <a:lnTo>
                    <a:pt x="27" y="805"/>
                  </a:lnTo>
                  <a:lnTo>
                    <a:pt x="20" y="843"/>
                  </a:lnTo>
                  <a:lnTo>
                    <a:pt x="12" y="883"/>
                  </a:lnTo>
                  <a:lnTo>
                    <a:pt x="8" y="921"/>
                  </a:lnTo>
                  <a:lnTo>
                    <a:pt x="3" y="961"/>
                  </a:lnTo>
                  <a:lnTo>
                    <a:pt x="1" y="1001"/>
                  </a:lnTo>
                  <a:lnTo>
                    <a:pt x="0" y="1040"/>
                  </a:lnTo>
                  <a:lnTo>
                    <a:pt x="1" y="1080"/>
                  </a:lnTo>
                  <a:lnTo>
                    <a:pt x="4" y="1120"/>
                  </a:lnTo>
                  <a:lnTo>
                    <a:pt x="8" y="1160"/>
                  </a:lnTo>
                  <a:lnTo>
                    <a:pt x="15" y="1199"/>
                  </a:lnTo>
                  <a:lnTo>
                    <a:pt x="23" y="1239"/>
                  </a:lnTo>
                  <a:lnTo>
                    <a:pt x="23" y="1239"/>
                  </a:lnTo>
                  <a:lnTo>
                    <a:pt x="34" y="1279"/>
                  </a:lnTo>
                  <a:lnTo>
                    <a:pt x="44" y="1317"/>
                  </a:lnTo>
                  <a:lnTo>
                    <a:pt x="58" y="1354"/>
                  </a:lnTo>
                  <a:lnTo>
                    <a:pt x="73" y="1391"/>
                  </a:lnTo>
                  <a:lnTo>
                    <a:pt x="90" y="1427"/>
                  </a:lnTo>
                  <a:lnTo>
                    <a:pt x="108" y="1462"/>
                  </a:lnTo>
                  <a:lnTo>
                    <a:pt x="128" y="1496"/>
                  </a:lnTo>
                  <a:lnTo>
                    <a:pt x="148" y="1530"/>
                  </a:lnTo>
                  <a:lnTo>
                    <a:pt x="171" y="1562"/>
                  </a:lnTo>
                  <a:lnTo>
                    <a:pt x="194" y="1594"/>
                  </a:lnTo>
                  <a:lnTo>
                    <a:pt x="217" y="1624"/>
                  </a:lnTo>
                  <a:lnTo>
                    <a:pt x="242" y="1655"/>
                  </a:lnTo>
                  <a:lnTo>
                    <a:pt x="266" y="1684"/>
                  </a:lnTo>
                  <a:lnTo>
                    <a:pt x="292" y="1713"/>
                  </a:lnTo>
                  <a:lnTo>
                    <a:pt x="344" y="1768"/>
                  </a:lnTo>
                  <a:lnTo>
                    <a:pt x="344" y="1768"/>
                  </a:lnTo>
                  <a:lnTo>
                    <a:pt x="394" y="1817"/>
                  </a:lnTo>
                  <a:lnTo>
                    <a:pt x="446" y="1863"/>
                  </a:lnTo>
                  <a:lnTo>
                    <a:pt x="502" y="1907"/>
                  </a:lnTo>
                  <a:lnTo>
                    <a:pt x="529" y="1929"/>
                  </a:lnTo>
                  <a:lnTo>
                    <a:pt x="558" y="1950"/>
                  </a:lnTo>
                  <a:lnTo>
                    <a:pt x="587" y="1969"/>
                  </a:lnTo>
                  <a:lnTo>
                    <a:pt x="618" y="1988"/>
                  </a:lnTo>
                  <a:lnTo>
                    <a:pt x="647" y="2005"/>
                  </a:lnTo>
                  <a:lnTo>
                    <a:pt x="679" y="2022"/>
                  </a:lnTo>
                  <a:lnTo>
                    <a:pt x="709" y="2037"/>
                  </a:lnTo>
                  <a:lnTo>
                    <a:pt x="742" y="2051"/>
                  </a:lnTo>
                  <a:lnTo>
                    <a:pt x="775" y="2065"/>
                  </a:lnTo>
                  <a:lnTo>
                    <a:pt x="809" y="2076"/>
                  </a:lnTo>
                  <a:lnTo>
                    <a:pt x="809" y="2076"/>
                  </a:lnTo>
                  <a:lnTo>
                    <a:pt x="843" y="2086"/>
                  </a:lnTo>
                  <a:lnTo>
                    <a:pt x="876" y="2095"/>
                  </a:lnTo>
                  <a:lnTo>
                    <a:pt x="910" y="2103"/>
                  </a:lnTo>
                  <a:lnTo>
                    <a:pt x="945" y="2109"/>
                  </a:lnTo>
                  <a:lnTo>
                    <a:pt x="979" y="2114"/>
                  </a:lnTo>
                  <a:lnTo>
                    <a:pt x="1014" y="2117"/>
                  </a:lnTo>
                  <a:lnTo>
                    <a:pt x="1047" y="2118"/>
                  </a:lnTo>
                  <a:lnTo>
                    <a:pt x="1083" y="2118"/>
                  </a:lnTo>
                  <a:lnTo>
                    <a:pt x="1116" y="2117"/>
                  </a:lnTo>
                  <a:lnTo>
                    <a:pt x="1151" y="2115"/>
                  </a:lnTo>
                  <a:lnTo>
                    <a:pt x="1185" y="2111"/>
                  </a:lnTo>
                  <a:lnTo>
                    <a:pt x="1219" y="2106"/>
                  </a:lnTo>
                  <a:lnTo>
                    <a:pt x="1251" y="2102"/>
                  </a:lnTo>
                  <a:lnTo>
                    <a:pt x="1285" y="2095"/>
                  </a:lnTo>
                  <a:lnTo>
                    <a:pt x="1317" y="2088"/>
                  </a:lnTo>
                  <a:lnTo>
                    <a:pt x="1349" y="2079"/>
                  </a:lnTo>
                  <a:lnTo>
                    <a:pt x="1349" y="2079"/>
                  </a:lnTo>
                  <a:lnTo>
                    <a:pt x="1382" y="2069"/>
                  </a:lnTo>
                  <a:lnTo>
                    <a:pt x="1413" y="2060"/>
                  </a:lnTo>
                  <a:lnTo>
                    <a:pt x="1445" y="2048"/>
                  </a:lnTo>
                  <a:lnTo>
                    <a:pt x="1476" y="2036"/>
                  </a:lnTo>
                  <a:lnTo>
                    <a:pt x="1506" y="2022"/>
                  </a:lnTo>
                  <a:lnTo>
                    <a:pt x="1535" y="2008"/>
                  </a:lnTo>
                  <a:lnTo>
                    <a:pt x="1566" y="1993"/>
                  </a:lnTo>
                  <a:lnTo>
                    <a:pt x="1593" y="1978"/>
                  </a:lnTo>
                  <a:lnTo>
                    <a:pt x="1622" y="1961"/>
                  </a:lnTo>
                  <a:lnTo>
                    <a:pt x="1650" y="1943"/>
                  </a:lnTo>
                  <a:lnTo>
                    <a:pt x="1676" y="1924"/>
                  </a:lnTo>
                  <a:lnTo>
                    <a:pt x="1704" y="1904"/>
                  </a:lnTo>
                  <a:lnTo>
                    <a:pt x="1728" y="1884"/>
                  </a:lnTo>
                  <a:lnTo>
                    <a:pt x="1754" y="1865"/>
                  </a:lnTo>
                  <a:lnTo>
                    <a:pt x="1778" y="1843"/>
                  </a:lnTo>
                  <a:lnTo>
                    <a:pt x="1801" y="1820"/>
                  </a:lnTo>
                  <a:lnTo>
                    <a:pt x="1824" y="1797"/>
                  </a:lnTo>
                  <a:lnTo>
                    <a:pt x="1847" y="1774"/>
                  </a:lnTo>
                  <a:lnTo>
                    <a:pt x="1869" y="1750"/>
                  </a:lnTo>
                  <a:lnTo>
                    <a:pt x="1889" y="1725"/>
                  </a:lnTo>
                  <a:lnTo>
                    <a:pt x="1908" y="1699"/>
                  </a:lnTo>
                  <a:lnTo>
                    <a:pt x="1928" y="1673"/>
                  </a:lnTo>
                  <a:lnTo>
                    <a:pt x="1947" y="1647"/>
                  </a:lnTo>
                  <a:lnTo>
                    <a:pt x="1964" y="1620"/>
                  </a:lnTo>
                  <a:lnTo>
                    <a:pt x="1980" y="1594"/>
                  </a:lnTo>
                  <a:lnTo>
                    <a:pt x="1996" y="1565"/>
                  </a:lnTo>
                  <a:lnTo>
                    <a:pt x="2011" y="1537"/>
                  </a:lnTo>
                  <a:lnTo>
                    <a:pt x="2025" y="1508"/>
                  </a:lnTo>
                  <a:lnTo>
                    <a:pt x="2038" y="1479"/>
                  </a:lnTo>
                  <a:lnTo>
                    <a:pt x="2049" y="1450"/>
                  </a:lnTo>
                  <a:lnTo>
                    <a:pt x="2061" y="1421"/>
                  </a:lnTo>
                  <a:lnTo>
                    <a:pt x="2071" y="1391"/>
                  </a:lnTo>
                  <a:lnTo>
                    <a:pt x="2071" y="1391"/>
                  </a:lnTo>
                  <a:lnTo>
                    <a:pt x="2089" y="1331"/>
                  </a:lnTo>
                  <a:lnTo>
                    <a:pt x="2097" y="1300"/>
                  </a:lnTo>
                  <a:lnTo>
                    <a:pt x="2104" y="1270"/>
                  </a:lnTo>
                  <a:lnTo>
                    <a:pt x="2109" y="1239"/>
                  </a:lnTo>
                  <a:lnTo>
                    <a:pt x="2115" y="1207"/>
                  </a:lnTo>
                  <a:lnTo>
                    <a:pt x="2118" y="1176"/>
                  </a:lnTo>
                  <a:lnTo>
                    <a:pt x="2121" y="1146"/>
                  </a:lnTo>
                  <a:lnTo>
                    <a:pt x="2123" y="1114"/>
                  </a:lnTo>
                  <a:lnTo>
                    <a:pt x="2124" y="1083"/>
                  </a:lnTo>
                  <a:lnTo>
                    <a:pt x="2123" y="1051"/>
                  </a:lnTo>
                  <a:lnTo>
                    <a:pt x="2121" y="1020"/>
                  </a:lnTo>
                  <a:lnTo>
                    <a:pt x="2120" y="990"/>
                  </a:lnTo>
                  <a:lnTo>
                    <a:pt x="2115" y="958"/>
                  </a:lnTo>
                  <a:lnTo>
                    <a:pt x="2110" y="927"/>
                  </a:lnTo>
                  <a:lnTo>
                    <a:pt x="2104" y="897"/>
                  </a:lnTo>
                  <a:lnTo>
                    <a:pt x="2104" y="897"/>
                  </a:lnTo>
                  <a:lnTo>
                    <a:pt x="2098" y="866"/>
                  </a:lnTo>
                  <a:lnTo>
                    <a:pt x="2089" y="835"/>
                  </a:lnTo>
                  <a:lnTo>
                    <a:pt x="2080" y="806"/>
                  </a:lnTo>
                  <a:lnTo>
                    <a:pt x="2069" y="776"/>
                  </a:lnTo>
                  <a:lnTo>
                    <a:pt x="2058" y="748"/>
                  </a:lnTo>
                  <a:lnTo>
                    <a:pt x="2046" y="719"/>
                  </a:lnTo>
                  <a:lnTo>
                    <a:pt x="2020" y="664"/>
                  </a:lnTo>
                  <a:lnTo>
                    <a:pt x="1991" y="611"/>
                  </a:lnTo>
                  <a:lnTo>
                    <a:pt x="1959" y="559"/>
                  </a:lnTo>
                  <a:lnTo>
                    <a:pt x="1924" y="510"/>
                  </a:lnTo>
                  <a:lnTo>
                    <a:pt x="1889" y="461"/>
                  </a:lnTo>
                  <a:lnTo>
                    <a:pt x="1889" y="461"/>
                  </a:lnTo>
                  <a:lnTo>
                    <a:pt x="1852" y="413"/>
                  </a:lnTo>
                  <a:lnTo>
                    <a:pt x="1814" y="367"/>
                  </a:lnTo>
                  <a:lnTo>
                    <a:pt x="1772" y="323"/>
                  </a:lnTo>
                  <a:lnTo>
                    <a:pt x="1730" y="280"/>
                  </a:lnTo>
                  <a:lnTo>
                    <a:pt x="1685" y="241"/>
                  </a:lnTo>
                  <a:lnTo>
                    <a:pt x="1638" y="201"/>
                  </a:lnTo>
                  <a:lnTo>
                    <a:pt x="1587" y="166"/>
                  </a:lnTo>
                  <a:lnTo>
                    <a:pt x="1537" y="132"/>
                  </a:lnTo>
                  <a:lnTo>
                    <a:pt x="1483" y="103"/>
                  </a:lnTo>
                  <a:lnTo>
                    <a:pt x="1457" y="89"/>
                  </a:lnTo>
                  <a:lnTo>
                    <a:pt x="1430" y="75"/>
                  </a:lnTo>
                  <a:lnTo>
                    <a:pt x="1401" y="63"/>
                  </a:lnTo>
                  <a:lnTo>
                    <a:pt x="1373" y="52"/>
                  </a:lnTo>
                  <a:lnTo>
                    <a:pt x="1344" y="43"/>
                  </a:lnTo>
                  <a:lnTo>
                    <a:pt x="1315" y="34"/>
                  </a:lnTo>
                  <a:lnTo>
                    <a:pt x="1286" y="25"/>
                  </a:lnTo>
                  <a:lnTo>
                    <a:pt x="1255" y="19"/>
                  </a:lnTo>
                  <a:lnTo>
                    <a:pt x="1226" y="13"/>
                  </a:lnTo>
                  <a:lnTo>
                    <a:pt x="1196" y="8"/>
                  </a:lnTo>
                  <a:lnTo>
                    <a:pt x="1165" y="4"/>
                  </a:lnTo>
                  <a:lnTo>
                    <a:pt x="1135" y="2"/>
                  </a:lnTo>
                  <a:lnTo>
                    <a:pt x="1104" y="0"/>
                  </a:lnTo>
                  <a:lnTo>
                    <a:pt x="1072" y="0"/>
                  </a:lnTo>
                  <a:lnTo>
                    <a:pt x="1072" y="0"/>
                  </a:lnTo>
                  <a:lnTo>
                    <a:pt x="1110" y="2"/>
                  </a:lnTo>
                  <a:lnTo>
                    <a:pt x="1147" y="7"/>
                  </a:lnTo>
                  <a:lnTo>
                    <a:pt x="1184" y="13"/>
                  </a:lnTo>
                  <a:lnTo>
                    <a:pt x="1219" y="20"/>
                  </a:lnTo>
                  <a:lnTo>
                    <a:pt x="1254" y="30"/>
                  </a:lnTo>
                  <a:lnTo>
                    <a:pt x="1289" y="40"/>
                  </a:lnTo>
                  <a:lnTo>
                    <a:pt x="1323" y="52"/>
                  </a:lnTo>
                  <a:lnTo>
                    <a:pt x="1356" y="66"/>
                  </a:lnTo>
                  <a:lnTo>
                    <a:pt x="1390" y="82"/>
                  </a:lnTo>
                  <a:lnTo>
                    <a:pt x="1422" y="97"/>
                  </a:lnTo>
                  <a:lnTo>
                    <a:pt x="1454" y="115"/>
                  </a:lnTo>
                  <a:lnTo>
                    <a:pt x="1486" y="134"/>
                  </a:lnTo>
                  <a:lnTo>
                    <a:pt x="1517" y="153"/>
                  </a:lnTo>
                  <a:lnTo>
                    <a:pt x="1548" y="175"/>
                  </a:lnTo>
                  <a:lnTo>
                    <a:pt x="1577" y="198"/>
                  </a:lnTo>
                  <a:lnTo>
                    <a:pt x="1606" y="221"/>
                  </a:lnTo>
                  <a:lnTo>
                    <a:pt x="1633" y="245"/>
                  </a:lnTo>
                  <a:lnTo>
                    <a:pt x="1661" y="270"/>
                  </a:lnTo>
                  <a:lnTo>
                    <a:pt x="1688" y="296"/>
                  </a:lnTo>
                  <a:lnTo>
                    <a:pt x="1714" y="323"/>
                  </a:lnTo>
                  <a:lnTo>
                    <a:pt x="1739" y="351"/>
                  </a:lnTo>
                  <a:lnTo>
                    <a:pt x="1765" y="380"/>
                  </a:lnTo>
                  <a:lnTo>
                    <a:pt x="1788" y="409"/>
                  </a:lnTo>
                  <a:lnTo>
                    <a:pt x="1812" y="439"/>
                  </a:lnTo>
                  <a:lnTo>
                    <a:pt x="1834" y="470"/>
                  </a:lnTo>
                  <a:lnTo>
                    <a:pt x="1856" y="502"/>
                  </a:lnTo>
                  <a:lnTo>
                    <a:pt x="1898" y="565"/>
                  </a:lnTo>
                  <a:lnTo>
                    <a:pt x="1936" y="632"/>
                  </a:lnTo>
                  <a:lnTo>
                    <a:pt x="1970" y="698"/>
                  </a:lnTo>
                  <a:lnTo>
                    <a:pt x="1970" y="698"/>
                  </a:lnTo>
                  <a:lnTo>
                    <a:pt x="1986" y="733"/>
                  </a:lnTo>
                  <a:lnTo>
                    <a:pt x="2002" y="770"/>
                  </a:lnTo>
                  <a:lnTo>
                    <a:pt x="2014" y="805"/>
                  </a:lnTo>
                  <a:lnTo>
                    <a:pt x="2025" y="842"/>
                  </a:lnTo>
                  <a:lnTo>
                    <a:pt x="2034" y="880"/>
                  </a:lnTo>
                  <a:lnTo>
                    <a:pt x="2040" y="916"/>
                  </a:lnTo>
                  <a:lnTo>
                    <a:pt x="2046" y="955"/>
                  </a:lnTo>
                  <a:lnTo>
                    <a:pt x="2049" y="993"/>
                  </a:lnTo>
                  <a:lnTo>
                    <a:pt x="2051" y="1031"/>
                  </a:lnTo>
                  <a:lnTo>
                    <a:pt x="2051" y="1071"/>
                  </a:lnTo>
                  <a:lnTo>
                    <a:pt x="2049" y="1109"/>
                  </a:lnTo>
                  <a:lnTo>
                    <a:pt x="2046" y="1147"/>
                  </a:lnTo>
                  <a:lnTo>
                    <a:pt x="2040" y="1186"/>
                  </a:lnTo>
                  <a:lnTo>
                    <a:pt x="2034" y="1225"/>
                  </a:lnTo>
                  <a:lnTo>
                    <a:pt x="2026" y="1264"/>
                  </a:lnTo>
                  <a:lnTo>
                    <a:pt x="2016" y="1300"/>
                  </a:lnTo>
                  <a:lnTo>
                    <a:pt x="2005" y="1339"/>
                  </a:lnTo>
                  <a:lnTo>
                    <a:pt x="1991" y="1375"/>
                  </a:lnTo>
                  <a:lnTo>
                    <a:pt x="1977" y="1413"/>
                  </a:lnTo>
                  <a:lnTo>
                    <a:pt x="1960" y="1449"/>
                  </a:lnTo>
                  <a:lnTo>
                    <a:pt x="1944" y="1485"/>
                  </a:lnTo>
                  <a:lnTo>
                    <a:pt x="1925" y="1521"/>
                  </a:lnTo>
                  <a:lnTo>
                    <a:pt x="1904" y="1554"/>
                  </a:lnTo>
                  <a:lnTo>
                    <a:pt x="1882" y="1588"/>
                  </a:lnTo>
                  <a:lnTo>
                    <a:pt x="1860" y="1620"/>
                  </a:lnTo>
                  <a:lnTo>
                    <a:pt x="1837" y="1652"/>
                  </a:lnTo>
                  <a:lnTo>
                    <a:pt x="1811" y="1683"/>
                  </a:lnTo>
                  <a:lnTo>
                    <a:pt x="1783" y="1713"/>
                  </a:lnTo>
                  <a:lnTo>
                    <a:pt x="1756" y="1741"/>
                  </a:lnTo>
                  <a:lnTo>
                    <a:pt x="1726" y="1768"/>
                  </a:lnTo>
                  <a:lnTo>
                    <a:pt x="1696" y="1794"/>
                  </a:lnTo>
                  <a:lnTo>
                    <a:pt x="1664" y="1820"/>
                  </a:lnTo>
                  <a:lnTo>
                    <a:pt x="1664" y="1820"/>
                  </a:lnTo>
                  <a:lnTo>
                    <a:pt x="1632" y="1843"/>
                  </a:lnTo>
                  <a:lnTo>
                    <a:pt x="1598" y="1866"/>
                  </a:lnTo>
                  <a:lnTo>
                    <a:pt x="1564" y="1888"/>
                  </a:lnTo>
                  <a:lnTo>
                    <a:pt x="1529" y="1907"/>
                  </a:lnTo>
                  <a:lnTo>
                    <a:pt x="1493" y="1926"/>
                  </a:lnTo>
                  <a:lnTo>
                    <a:pt x="1456" y="1943"/>
                  </a:lnTo>
                  <a:lnTo>
                    <a:pt x="1418" y="1956"/>
                  </a:lnTo>
                  <a:lnTo>
                    <a:pt x="1379" y="1970"/>
                  </a:lnTo>
                  <a:lnTo>
                    <a:pt x="1340" y="1982"/>
                  </a:lnTo>
                  <a:lnTo>
                    <a:pt x="1300" y="1993"/>
                  </a:lnTo>
                  <a:lnTo>
                    <a:pt x="1260" y="2001"/>
                  </a:lnTo>
                  <a:lnTo>
                    <a:pt x="1220" y="2008"/>
                  </a:lnTo>
                  <a:lnTo>
                    <a:pt x="1179" y="2013"/>
                  </a:lnTo>
                  <a:lnTo>
                    <a:pt x="1139" y="2018"/>
                  </a:lnTo>
                  <a:lnTo>
                    <a:pt x="1098" y="2019"/>
                  </a:lnTo>
                  <a:lnTo>
                    <a:pt x="1057" y="2019"/>
                  </a:lnTo>
                  <a:lnTo>
                    <a:pt x="1057" y="2019"/>
                  </a:lnTo>
                  <a:lnTo>
                    <a:pt x="1015" y="2018"/>
                  </a:lnTo>
                  <a:lnTo>
                    <a:pt x="976" y="2013"/>
                  </a:lnTo>
                  <a:lnTo>
                    <a:pt x="936" y="2007"/>
                  </a:lnTo>
                  <a:lnTo>
                    <a:pt x="896" y="1998"/>
                  </a:lnTo>
                  <a:lnTo>
                    <a:pt x="856" y="1987"/>
                  </a:lnTo>
                  <a:lnTo>
                    <a:pt x="818" y="1973"/>
                  </a:lnTo>
                  <a:lnTo>
                    <a:pt x="780" y="1958"/>
                  </a:lnTo>
                  <a:lnTo>
                    <a:pt x="743" y="1941"/>
                  </a:lnTo>
                  <a:lnTo>
                    <a:pt x="706" y="1923"/>
                  </a:lnTo>
                  <a:lnTo>
                    <a:pt x="670" y="1901"/>
                  </a:lnTo>
                  <a:lnTo>
                    <a:pt x="635" y="1880"/>
                  </a:lnTo>
                  <a:lnTo>
                    <a:pt x="601" y="1855"/>
                  </a:lnTo>
                  <a:lnTo>
                    <a:pt x="567" y="1831"/>
                  </a:lnTo>
                  <a:lnTo>
                    <a:pt x="534" y="1805"/>
                  </a:lnTo>
                  <a:lnTo>
                    <a:pt x="502" y="1777"/>
                  </a:lnTo>
                  <a:lnTo>
                    <a:pt x="471" y="1748"/>
                  </a:lnTo>
                  <a:lnTo>
                    <a:pt x="471" y="1748"/>
                  </a:lnTo>
                  <a:lnTo>
                    <a:pt x="440" y="1719"/>
                  </a:lnTo>
                  <a:lnTo>
                    <a:pt x="410" y="1690"/>
                  </a:lnTo>
                  <a:lnTo>
                    <a:pt x="381" y="1660"/>
                  </a:lnTo>
                  <a:lnTo>
                    <a:pt x="352" y="1628"/>
                  </a:lnTo>
                  <a:lnTo>
                    <a:pt x="324" y="1595"/>
                  </a:lnTo>
                  <a:lnTo>
                    <a:pt x="298" y="1562"/>
                  </a:lnTo>
                  <a:lnTo>
                    <a:pt x="272" y="1528"/>
                  </a:lnTo>
                  <a:lnTo>
                    <a:pt x="249" y="1495"/>
                  </a:lnTo>
                  <a:lnTo>
                    <a:pt x="226" y="1458"/>
                  </a:lnTo>
                  <a:lnTo>
                    <a:pt x="206" y="1423"/>
                  </a:lnTo>
                  <a:lnTo>
                    <a:pt x="186" y="1386"/>
                  </a:lnTo>
                  <a:lnTo>
                    <a:pt x="170" y="1348"/>
                  </a:lnTo>
                  <a:lnTo>
                    <a:pt x="154" y="1309"/>
                  </a:lnTo>
                  <a:lnTo>
                    <a:pt x="142" y="1270"/>
                  </a:lnTo>
                  <a:lnTo>
                    <a:pt x="131" y="1230"/>
                  </a:lnTo>
                  <a:lnTo>
                    <a:pt x="122" y="1190"/>
                  </a:lnTo>
                  <a:lnTo>
                    <a:pt x="122" y="1190"/>
                  </a:lnTo>
                  <a:lnTo>
                    <a:pt x="116" y="1149"/>
                  </a:lnTo>
                  <a:lnTo>
                    <a:pt x="112" y="1108"/>
                  </a:lnTo>
                  <a:lnTo>
                    <a:pt x="110" y="1066"/>
                  </a:lnTo>
                  <a:lnTo>
                    <a:pt x="110" y="1025"/>
                  </a:lnTo>
                  <a:lnTo>
                    <a:pt x="112" y="984"/>
                  </a:lnTo>
                  <a:lnTo>
                    <a:pt x="116" y="942"/>
                  </a:lnTo>
                  <a:lnTo>
                    <a:pt x="122" y="901"/>
                  </a:lnTo>
                  <a:lnTo>
                    <a:pt x="130" y="860"/>
                  </a:lnTo>
                  <a:lnTo>
                    <a:pt x="139" y="820"/>
                  </a:lnTo>
                  <a:lnTo>
                    <a:pt x="151" y="780"/>
                  </a:lnTo>
                  <a:lnTo>
                    <a:pt x="164" y="741"/>
                  </a:lnTo>
                  <a:lnTo>
                    <a:pt x="179" y="701"/>
                  </a:lnTo>
                  <a:lnTo>
                    <a:pt x="196" y="664"/>
                  </a:lnTo>
                  <a:lnTo>
                    <a:pt x="214" y="626"/>
                  </a:lnTo>
                  <a:lnTo>
                    <a:pt x="234" y="589"/>
                  </a:lnTo>
                  <a:lnTo>
                    <a:pt x="255" y="554"/>
                  </a:lnTo>
                  <a:lnTo>
                    <a:pt x="255" y="554"/>
                  </a:lnTo>
                  <a:lnTo>
                    <a:pt x="274" y="527"/>
                  </a:lnTo>
                  <a:lnTo>
                    <a:pt x="294" y="497"/>
                  </a:lnTo>
                  <a:lnTo>
                    <a:pt x="313" y="471"/>
                  </a:lnTo>
                  <a:lnTo>
                    <a:pt x="336" y="445"/>
                  </a:lnTo>
                  <a:lnTo>
                    <a:pt x="359" y="419"/>
                  </a:lnTo>
                  <a:lnTo>
                    <a:pt x="384" y="395"/>
                  </a:lnTo>
                  <a:lnTo>
                    <a:pt x="408" y="372"/>
                  </a:lnTo>
                  <a:lnTo>
                    <a:pt x="433" y="351"/>
                  </a:lnTo>
                  <a:lnTo>
                    <a:pt x="459" y="329"/>
                  </a:lnTo>
                  <a:lnTo>
                    <a:pt x="486" y="309"/>
                  </a:lnTo>
                  <a:lnTo>
                    <a:pt x="512" y="290"/>
                  </a:lnTo>
                  <a:lnTo>
                    <a:pt x="540" y="273"/>
                  </a:lnTo>
                  <a:lnTo>
                    <a:pt x="567" y="256"/>
                  </a:lnTo>
                  <a:lnTo>
                    <a:pt x="593" y="241"/>
                  </a:lnTo>
                  <a:lnTo>
                    <a:pt x="621" y="225"/>
                  </a:lnTo>
                  <a:lnTo>
                    <a:pt x="648" y="213"/>
                  </a:lnTo>
                  <a:lnTo>
                    <a:pt x="648" y="213"/>
                  </a:lnTo>
                  <a:lnTo>
                    <a:pt x="702" y="189"/>
                  </a:lnTo>
                  <a:lnTo>
                    <a:pt x="754" y="167"/>
                  </a:lnTo>
                  <a:lnTo>
                    <a:pt x="804" y="150"/>
                  </a:lnTo>
                  <a:lnTo>
                    <a:pt x="852" y="135"/>
                  </a:lnTo>
                  <a:lnTo>
                    <a:pt x="939" y="109"/>
                  </a:lnTo>
                  <a:lnTo>
                    <a:pt x="976" y="97"/>
                  </a:lnTo>
                  <a:lnTo>
                    <a:pt x="1009" y="85"/>
                  </a:lnTo>
                  <a:lnTo>
                    <a:pt x="1009" y="85"/>
                  </a:lnTo>
                  <a:lnTo>
                    <a:pt x="1029" y="75"/>
                  </a:lnTo>
                  <a:lnTo>
                    <a:pt x="1044" y="65"/>
                  </a:lnTo>
                  <a:lnTo>
                    <a:pt x="1058" y="54"/>
                  </a:lnTo>
                  <a:lnTo>
                    <a:pt x="1070" y="40"/>
                  </a:lnTo>
                  <a:lnTo>
                    <a:pt x="1070" y="40"/>
                  </a:lnTo>
                  <a:lnTo>
                    <a:pt x="1072" y="37"/>
                  </a:lnTo>
                  <a:lnTo>
                    <a:pt x="1072" y="34"/>
                  </a:lnTo>
                  <a:lnTo>
                    <a:pt x="1069" y="33"/>
                  </a:lnTo>
                  <a:lnTo>
                    <a:pt x="1064" y="31"/>
                  </a:lnTo>
                  <a:lnTo>
                    <a:pt x="1052" y="30"/>
                  </a:lnTo>
                  <a:lnTo>
                    <a:pt x="1038" y="30"/>
                  </a:lnTo>
                  <a:lnTo>
                    <a:pt x="1038" y="30"/>
                  </a:lnTo>
                  <a:close/>
                </a:path>
              </a:pathLst>
            </a:custGeom>
            <a:grpFill/>
            <a:ln w="9525">
              <a:noFill/>
              <a:round/>
              <a:headEnd/>
              <a:tailEnd/>
            </a:ln>
          </p:spPr>
          <p:txBody>
            <a:bodyPr vert="horz" wrap="square" lIns="91440" tIns="45720" rIns="91440" bIns="45720" numCol="1" rtlCol="0" anchor="t" anchorCtr="0" compatLnSpc="1">
              <a:prstTxWarp prst="textNoShape">
                <a:avLst/>
              </a:prstTxWarp>
            </a:bodyPr>
            <a:lstStyle/>
            <a:p>
              <a:pPr rtl="0"/>
              <a:endParaRPr lang="en-GB" noProof="0"/>
            </a:p>
          </p:txBody>
        </p:sp>
        <p:sp>
          <p:nvSpPr>
            <p:cNvPr id="70" name="Freeform 10">
              <a:extLst>
                <a:ext uri="{FF2B5EF4-FFF2-40B4-BE49-F238E27FC236}">
                  <a16:creationId xmlns:a16="http://schemas.microsoft.com/office/drawing/2014/main" id="{C728BD78-036D-1248-9595-11D4C1CAE4F4}"/>
                </a:ext>
              </a:extLst>
            </p:cNvPr>
            <p:cNvSpPr>
              <a:spLocks/>
            </p:cNvSpPr>
            <p:nvPr/>
          </p:nvSpPr>
          <p:spPr bwMode="auto">
            <a:xfrm>
              <a:off x="1676400" y="3581400"/>
              <a:ext cx="152400" cy="457200"/>
            </a:xfrm>
            <a:custGeom>
              <a:avLst/>
              <a:gdLst/>
              <a:ahLst/>
              <a:cxnLst>
                <a:cxn ang="0">
                  <a:pos x="274" y="2929"/>
                </a:cxn>
                <a:cxn ang="0">
                  <a:pos x="298" y="2866"/>
                </a:cxn>
                <a:cxn ang="0">
                  <a:pos x="317" y="2801"/>
                </a:cxn>
                <a:cxn ang="0">
                  <a:pos x="344" y="2668"/>
                </a:cxn>
                <a:cxn ang="0">
                  <a:pos x="359" y="2530"/>
                </a:cxn>
                <a:cxn ang="0">
                  <a:pos x="361" y="2388"/>
                </a:cxn>
                <a:cxn ang="0">
                  <a:pos x="357" y="2245"/>
                </a:cxn>
                <a:cxn ang="0">
                  <a:pos x="335" y="1958"/>
                </a:cxn>
                <a:cxn ang="0">
                  <a:pos x="322" y="1817"/>
                </a:cxn>
                <a:cxn ang="0">
                  <a:pos x="300" y="1562"/>
                </a:cxn>
                <a:cxn ang="0">
                  <a:pos x="267" y="1317"/>
                </a:cxn>
                <a:cxn ang="0">
                  <a:pos x="229" y="1084"/>
                </a:cxn>
                <a:cxn ang="0">
                  <a:pos x="187" y="860"/>
                </a:cxn>
                <a:cxn ang="0">
                  <a:pos x="94" y="426"/>
                </a:cxn>
                <a:cxn ang="0">
                  <a:pos x="3" y="0"/>
                </a:cxn>
                <a:cxn ang="0">
                  <a:pos x="0" y="72"/>
                </a:cxn>
                <a:cxn ang="0">
                  <a:pos x="0" y="217"/>
                </a:cxn>
                <a:cxn ang="0">
                  <a:pos x="5" y="437"/>
                </a:cxn>
                <a:cxn ang="0">
                  <a:pos x="28" y="734"/>
                </a:cxn>
                <a:cxn ang="0">
                  <a:pos x="76" y="1189"/>
                </a:cxn>
                <a:cxn ang="0">
                  <a:pos x="124" y="1654"/>
                </a:cxn>
                <a:cxn ang="0">
                  <a:pos x="148" y="1973"/>
                </a:cxn>
                <a:cxn ang="0">
                  <a:pos x="155" y="2214"/>
                </a:cxn>
                <a:cxn ang="0">
                  <a:pos x="155" y="2377"/>
                </a:cxn>
                <a:cxn ang="0">
                  <a:pos x="154" y="2460"/>
                </a:cxn>
                <a:cxn ang="0">
                  <a:pos x="148" y="2527"/>
                </a:cxn>
                <a:cxn ang="0">
                  <a:pos x="131" y="2656"/>
                </a:cxn>
                <a:cxn ang="0">
                  <a:pos x="122" y="2745"/>
                </a:cxn>
                <a:cxn ang="0">
                  <a:pos x="124" y="2799"/>
                </a:cxn>
                <a:cxn ang="0">
                  <a:pos x="135" y="2847"/>
                </a:cxn>
                <a:cxn ang="0">
                  <a:pos x="157" y="2890"/>
                </a:cxn>
                <a:cxn ang="0">
                  <a:pos x="176" y="2907"/>
                </a:cxn>
                <a:cxn ang="0">
                  <a:pos x="207" y="2927"/>
                </a:cxn>
                <a:cxn ang="0">
                  <a:pos x="248" y="2942"/>
                </a:cxn>
                <a:cxn ang="0">
                  <a:pos x="261" y="2944"/>
                </a:cxn>
                <a:cxn ang="0">
                  <a:pos x="268" y="2940"/>
                </a:cxn>
                <a:cxn ang="0">
                  <a:pos x="274" y="2929"/>
                </a:cxn>
              </a:cxnLst>
              <a:rect l="0" t="0" r="r" b="b"/>
              <a:pathLst>
                <a:path w="361" h="2944">
                  <a:moveTo>
                    <a:pt x="274" y="2929"/>
                  </a:moveTo>
                  <a:lnTo>
                    <a:pt x="274" y="2929"/>
                  </a:lnTo>
                  <a:lnTo>
                    <a:pt x="285" y="2897"/>
                  </a:lnTo>
                  <a:lnTo>
                    <a:pt x="298" y="2866"/>
                  </a:lnTo>
                  <a:lnTo>
                    <a:pt x="307" y="2834"/>
                  </a:lnTo>
                  <a:lnTo>
                    <a:pt x="317" y="2801"/>
                  </a:lnTo>
                  <a:lnTo>
                    <a:pt x="333" y="2736"/>
                  </a:lnTo>
                  <a:lnTo>
                    <a:pt x="344" y="2668"/>
                  </a:lnTo>
                  <a:lnTo>
                    <a:pt x="354" y="2599"/>
                  </a:lnTo>
                  <a:lnTo>
                    <a:pt x="359" y="2530"/>
                  </a:lnTo>
                  <a:lnTo>
                    <a:pt x="361" y="2460"/>
                  </a:lnTo>
                  <a:lnTo>
                    <a:pt x="361" y="2388"/>
                  </a:lnTo>
                  <a:lnTo>
                    <a:pt x="359" y="2317"/>
                  </a:lnTo>
                  <a:lnTo>
                    <a:pt x="357" y="2245"/>
                  </a:lnTo>
                  <a:lnTo>
                    <a:pt x="346" y="2103"/>
                  </a:lnTo>
                  <a:lnTo>
                    <a:pt x="335" y="1958"/>
                  </a:lnTo>
                  <a:lnTo>
                    <a:pt x="322" y="1817"/>
                  </a:lnTo>
                  <a:lnTo>
                    <a:pt x="322" y="1817"/>
                  </a:lnTo>
                  <a:lnTo>
                    <a:pt x="313" y="1688"/>
                  </a:lnTo>
                  <a:lnTo>
                    <a:pt x="300" y="1562"/>
                  </a:lnTo>
                  <a:lnTo>
                    <a:pt x="283" y="1438"/>
                  </a:lnTo>
                  <a:lnTo>
                    <a:pt x="267" y="1317"/>
                  </a:lnTo>
                  <a:lnTo>
                    <a:pt x="248" y="1199"/>
                  </a:lnTo>
                  <a:lnTo>
                    <a:pt x="229" y="1084"/>
                  </a:lnTo>
                  <a:lnTo>
                    <a:pt x="209" y="971"/>
                  </a:lnTo>
                  <a:lnTo>
                    <a:pt x="187" y="860"/>
                  </a:lnTo>
                  <a:lnTo>
                    <a:pt x="141" y="639"/>
                  </a:lnTo>
                  <a:lnTo>
                    <a:pt x="94" y="426"/>
                  </a:lnTo>
                  <a:lnTo>
                    <a:pt x="48" y="213"/>
                  </a:lnTo>
                  <a:lnTo>
                    <a:pt x="3" y="0"/>
                  </a:lnTo>
                  <a:lnTo>
                    <a:pt x="3" y="0"/>
                  </a:lnTo>
                  <a:lnTo>
                    <a:pt x="0" y="72"/>
                  </a:lnTo>
                  <a:lnTo>
                    <a:pt x="0" y="144"/>
                  </a:lnTo>
                  <a:lnTo>
                    <a:pt x="0" y="217"/>
                  </a:lnTo>
                  <a:lnTo>
                    <a:pt x="0" y="291"/>
                  </a:lnTo>
                  <a:lnTo>
                    <a:pt x="5" y="437"/>
                  </a:lnTo>
                  <a:lnTo>
                    <a:pt x="15" y="585"/>
                  </a:lnTo>
                  <a:lnTo>
                    <a:pt x="28" y="734"/>
                  </a:lnTo>
                  <a:lnTo>
                    <a:pt x="42" y="885"/>
                  </a:lnTo>
                  <a:lnTo>
                    <a:pt x="76" y="1189"/>
                  </a:lnTo>
                  <a:lnTo>
                    <a:pt x="109" y="1499"/>
                  </a:lnTo>
                  <a:lnTo>
                    <a:pt x="124" y="1654"/>
                  </a:lnTo>
                  <a:lnTo>
                    <a:pt x="137" y="1814"/>
                  </a:lnTo>
                  <a:lnTo>
                    <a:pt x="148" y="1973"/>
                  </a:lnTo>
                  <a:lnTo>
                    <a:pt x="154" y="2134"/>
                  </a:lnTo>
                  <a:lnTo>
                    <a:pt x="155" y="2214"/>
                  </a:lnTo>
                  <a:lnTo>
                    <a:pt x="155" y="2295"/>
                  </a:lnTo>
                  <a:lnTo>
                    <a:pt x="155" y="2377"/>
                  </a:lnTo>
                  <a:lnTo>
                    <a:pt x="154" y="2460"/>
                  </a:lnTo>
                  <a:lnTo>
                    <a:pt x="154" y="2460"/>
                  </a:lnTo>
                  <a:lnTo>
                    <a:pt x="152" y="2493"/>
                  </a:lnTo>
                  <a:lnTo>
                    <a:pt x="148" y="2527"/>
                  </a:lnTo>
                  <a:lnTo>
                    <a:pt x="141" y="2592"/>
                  </a:lnTo>
                  <a:lnTo>
                    <a:pt x="131" y="2656"/>
                  </a:lnTo>
                  <a:lnTo>
                    <a:pt x="124" y="2718"/>
                  </a:lnTo>
                  <a:lnTo>
                    <a:pt x="122" y="2745"/>
                  </a:lnTo>
                  <a:lnTo>
                    <a:pt x="122" y="2773"/>
                  </a:lnTo>
                  <a:lnTo>
                    <a:pt x="124" y="2799"/>
                  </a:lnTo>
                  <a:lnTo>
                    <a:pt x="128" y="2825"/>
                  </a:lnTo>
                  <a:lnTo>
                    <a:pt x="135" y="2847"/>
                  </a:lnTo>
                  <a:lnTo>
                    <a:pt x="144" y="2870"/>
                  </a:lnTo>
                  <a:lnTo>
                    <a:pt x="157" y="2890"/>
                  </a:lnTo>
                  <a:lnTo>
                    <a:pt x="176" y="2907"/>
                  </a:lnTo>
                  <a:lnTo>
                    <a:pt x="176" y="2907"/>
                  </a:lnTo>
                  <a:lnTo>
                    <a:pt x="191" y="2918"/>
                  </a:lnTo>
                  <a:lnTo>
                    <a:pt x="207" y="2927"/>
                  </a:lnTo>
                  <a:lnTo>
                    <a:pt x="228" y="2934"/>
                  </a:lnTo>
                  <a:lnTo>
                    <a:pt x="248" y="2942"/>
                  </a:lnTo>
                  <a:lnTo>
                    <a:pt x="248" y="2942"/>
                  </a:lnTo>
                  <a:lnTo>
                    <a:pt x="261" y="2944"/>
                  </a:lnTo>
                  <a:lnTo>
                    <a:pt x="265" y="2942"/>
                  </a:lnTo>
                  <a:lnTo>
                    <a:pt x="268" y="2940"/>
                  </a:lnTo>
                  <a:lnTo>
                    <a:pt x="272" y="2936"/>
                  </a:lnTo>
                  <a:lnTo>
                    <a:pt x="274" y="2929"/>
                  </a:lnTo>
                  <a:lnTo>
                    <a:pt x="274" y="2929"/>
                  </a:lnTo>
                  <a:close/>
                </a:path>
              </a:pathLst>
            </a:custGeom>
            <a:grpFill/>
            <a:ln w="9525">
              <a:noFill/>
              <a:round/>
              <a:headEnd/>
              <a:tailEnd/>
            </a:ln>
          </p:spPr>
          <p:txBody>
            <a:bodyPr vert="horz" wrap="square" lIns="91440" tIns="45720" rIns="91440" bIns="45720" numCol="1" rtlCol="0" anchor="t" anchorCtr="0" compatLnSpc="1">
              <a:prstTxWarp prst="textNoShape">
                <a:avLst/>
              </a:prstTxWarp>
            </a:bodyPr>
            <a:lstStyle/>
            <a:p>
              <a:pPr rtl="0"/>
              <a:endParaRPr lang="en-GB" noProof="0"/>
            </a:p>
          </p:txBody>
        </p:sp>
      </p:grpSp>
      <p:grpSp>
        <p:nvGrpSpPr>
          <p:cNvPr id="74" name="Group 73">
            <a:extLst>
              <a:ext uri="{FF2B5EF4-FFF2-40B4-BE49-F238E27FC236}">
                <a16:creationId xmlns:a16="http://schemas.microsoft.com/office/drawing/2014/main" id="{854A78E6-DFE3-404D-8839-3E28D13C340A}"/>
              </a:ext>
            </a:extLst>
          </p:cNvPr>
          <p:cNvGrpSpPr/>
          <p:nvPr/>
        </p:nvGrpSpPr>
        <p:grpSpPr>
          <a:xfrm>
            <a:off x="1676400" y="3576370"/>
            <a:ext cx="1341615" cy="1577027"/>
            <a:chOff x="806931" y="2947066"/>
            <a:chExt cx="2030618" cy="2386929"/>
          </a:xfrm>
          <a:solidFill>
            <a:schemeClr val="tx1"/>
          </a:solidFill>
        </p:grpSpPr>
        <p:sp>
          <p:nvSpPr>
            <p:cNvPr id="76" name="Freeform 20">
              <a:extLst>
                <a:ext uri="{FF2B5EF4-FFF2-40B4-BE49-F238E27FC236}">
                  <a16:creationId xmlns:a16="http://schemas.microsoft.com/office/drawing/2014/main" id="{0BF43897-C0C8-9C43-BCB0-34586AE9692E}"/>
                </a:ext>
              </a:extLst>
            </p:cNvPr>
            <p:cNvSpPr>
              <a:spLocks/>
            </p:cNvSpPr>
            <p:nvPr/>
          </p:nvSpPr>
          <p:spPr bwMode="auto">
            <a:xfrm rot="21485080">
              <a:off x="806931" y="3995961"/>
              <a:ext cx="2030618" cy="1338034"/>
            </a:xfrm>
            <a:custGeom>
              <a:avLst/>
              <a:gdLst/>
              <a:ahLst/>
              <a:cxnLst>
                <a:cxn ang="0">
                  <a:pos x="899" y="28"/>
                </a:cxn>
                <a:cxn ang="0">
                  <a:pos x="691" y="71"/>
                </a:cxn>
                <a:cxn ang="0">
                  <a:pos x="491" y="164"/>
                </a:cxn>
                <a:cxn ang="0">
                  <a:pos x="310" y="303"/>
                </a:cxn>
                <a:cxn ang="0">
                  <a:pos x="164" y="481"/>
                </a:cxn>
                <a:cxn ang="0">
                  <a:pos x="75" y="655"/>
                </a:cxn>
                <a:cxn ang="0">
                  <a:pos x="12" y="883"/>
                </a:cxn>
                <a:cxn ang="0">
                  <a:pos x="4" y="1120"/>
                </a:cxn>
                <a:cxn ang="0">
                  <a:pos x="44" y="1317"/>
                </a:cxn>
                <a:cxn ang="0">
                  <a:pos x="148" y="1530"/>
                </a:cxn>
                <a:cxn ang="0">
                  <a:pos x="292" y="1713"/>
                </a:cxn>
                <a:cxn ang="0">
                  <a:pos x="529" y="1929"/>
                </a:cxn>
                <a:cxn ang="0">
                  <a:pos x="709" y="2037"/>
                </a:cxn>
                <a:cxn ang="0">
                  <a:pos x="876" y="2095"/>
                </a:cxn>
                <a:cxn ang="0">
                  <a:pos x="1083" y="2118"/>
                </a:cxn>
                <a:cxn ang="0">
                  <a:pos x="1285" y="2095"/>
                </a:cxn>
                <a:cxn ang="0">
                  <a:pos x="1445" y="2048"/>
                </a:cxn>
                <a:cxn ang="0">
                  <a:pos x="1622" y="1961"/>
                </a:cxn>
                <a:cxn ang="0">
                  <a:pos x="1778" y="1843"/>
                </a:cxn>
                <a:cxn ang="0">
                  <a:pos x="1908" y="1699"/>
                </a:cxn>
                <a:cxn ang="0">
                  <a:pos x="2011" y="1537"/>
                </a:cxn>
                <a:cxn ang="0">
                  <a:pos x="2071" y="1391"/>
                </a:cxn>
                <a:cxn ang="0">
                  <a:pos x="2118" y="1176"/>
                </a:cxn>
                <a:cxn ang="0">
                  <a:pos x="2120" y="990"/>
                </a:cxn>
                <a:cxn ang="0">
                  <a:pos x="2089" y="835"/>
                </a:cxn>
                <a:cxn ang="0">
                  <a:pos x="1991" y="611"/>
                </a:cxn>
                <a:cxn ang="0">
                  <a:pos x="1814" y="367"/>
                </a:cxn>
                <a:cxn ang="0">
                  <a:pos x="1537" y="132"/>
                </a:cxn>
                <a:cxn ang="0">
                  <a:pos x="1344" y="43"/>
                </a:cxn>
                <a:cxn ang="0">
                  <a:pos x="1165" y="4"/>
                </a:cxn>
                <a:cxn ang="0">
                  <a:pos x="1147" y="7"/>
                </a:cxn>
                <a:cxn ang="0">
                  <a:pos x="1356" y="66"/>
                </a:cxn>
                <a:cxn ang="0">
                  <a:pos x="1548" y="175"/>
                </a:cxn>
                <a:cxn ang="0">
                  <a:pos x="1714" y="323"/>
                </a:cxn>
                <a:cxn ang="0">
                  <a:pos x="1856" y="502"/>
                </a:cxn>
                <a:cxn ang="0">
                  <a:pos x="2002" y="770"/>
                </a:cxn>
                <a:cxn ang="0">
                  <a:pos x="2049" y="993"/>
                </a:cxn>
                <a:cxn ang="0">
                  <a:pos x="2034" y="1225"/>
                </a:cxn>
                <a:cxn ang="0">
                  <a:pos x="1960" y="1449"/>
                </a:cxn>
                <a:cxn ang="0">
                  <a:pos x="1837" y="1652"/>
                </a:cxn>
                <a:cxn ang="0">
                  <a:pos x="1664" y="1820"/>
                </a:cxn>
                <a:cxn ang="0">
                  <a:pos x="1493" y="1926"/>
                </a:cxn>
                <a:cxn ang="0">
                  <a:pos x="1260" y="2001"/>
                </a:cxn>
                <a:cxn ang="0">
                  <a:pos x="1057" y="2019"/>
                </a:cxn>
                <a:cxn ang="0">
                  <a:pos x="818" y="1973"/>
                </a:cxn>
                <a:cxn ang="0">
                  <a:pos x="601" y="1855"/>
                </a:cxn>
                <a:cxn ang="0">
                  <a:pos x="440" y="1719"/>
                </a:cxn>
                <a:cxn ang="0">
                  <a:pos x="272" y="1528"/>
                </a:cxn>
                <a:cxn ang="0">
                  <a:pos x="154" y="1309"/>
                </a:cxn>
                <a:cxn ang="0">
                  <a:pos x="112" y="1108"/>
                </a:cxn>
                <a:cxn ang="0">
                  <a:pos x="130" y="860"/>
                </a:cxn>
                <a:cxn ang="0">
                  <a:pos x="214" y="626"/>
                </a:cxn>
                <a:cxn ang="0">
                  <a:pos x="313" y="471"/>
                </a:cxn>
                <a:cxn ang="0">
                  <a:pos x="459" y="329"/>
                </a:cxn>
                <a:cxn ang="0">
                  <a:pos x="621" y="225"/>
                </a:cxn>
                <a:cxn ang="0">
                  <a:pos x="852" y="135"/>
                </a:cxn>
                <a:cxn ang="0">
                  <a:pos x="1044" y="65"/>
                </a:cxn>
                <a:cxn ang="0">
                  <a:pos x="1069" y="33"/>
                </a:cxn>
              </a:cxnLst>
              <a:rect l="0" t="0" r="r" b="b"/>
              <a:pathLst>
                <a:path w="2124" h="2118">
                  <a:moveTo>
                    <a:pt x="1038" y="30"/>
                  </a:moveTo>
                  <a:lnTo>
                    <a:pt x="1038" y="30"/>
                  </a:lnTo>
                  <a:lnTo>
                    <a:pt x="1005" y="26"/>
                  </a:lnTo>
                  <a:lnTo>
                    <a:pt x="969" y="25"/>
                  </a:lnTo>
                  <a:lnTo>
                    <a:pt x="934" y="26"/>
                  </a:lnTo>
                  <a:lnTo>
                    <a:pt x="899" y="28"/>
                  </a:lnTo>
                  <a:lnTo>
                    <a:pt x="865" y="31"/>
                  </a:lnTo>
                  <a:lnTo>
                    <a:pt x="830" y="37"/>
                  </a:lnTo>
                  <a:lnTo>
                    <a:pt x="795" y="43"/>
                  </a:lnTo>
                  <a:lnTo>
                    <a:pt x="760" y="51"/>
                  </a:lnTo>
                  <a:lnTo>
                    <a:pt x="725" y="60"/>
                  </a:lnTo>
                  <a:lnTo>
                    <a:pt x="691" y="71"/>
                  </a:lnTo>
                  <a:lnTo>
                    <a:pt x="656" y="83"/>
                  </a:lnTo>
                  <a:lnTo>
                    <a:pt x="622" y="97"/>
                  </a:lnTo>
                  <a:lnTo>
                    <a:pt x="589" y="112"/>
                  </a:lnTo>
                  <a:lnTo>
                    <a:pt x="555" y="129"/>
                  </a:lnTo>
                  <a:lnTo>
                    <a:pt x="523" y="146"/>
                  </a:lnTo>
                  <a:lnTo>
                    <a:pt x="491" y="164"/>
                  </a:lnTo>
                  <a:lnTo>
                    <a:pt x="459" y="184"/>
                  </a:lnTo>
                  <a:lnTo>
                    <a:pt x="428" y="205"/>
                  </a:lnTo>
                  <a:lnTo>
                    <a:pt x="398" y="228"/>
                  </a:lnTo>
                  <a:lnTo>
                    <a:pt x="367" y="251"/>
                  </a:lnTo>
                  <a:lnTo>
                    <a:pt x="338" y="277"/>
                  </a:lnTo>
                  <a:lnTo>
                    <a:pt x="310" y="303"/>
                  </a:lnTo>
                  <a:lnTo>
                    <a:pt x="283" y="329"/>
                  </a:lnTo>
                  <a:lnTo>
                    <a:pt x="257" y="358"/>
                  </a:lnTo>
                  <a:lnTo>
                    <a:pt x="232" y="387"/>
                  </a:lnTo>
                  <a:lnTo>
                    <a:pt x="208" y="416"/>
                  </a:lnTo>
                  <a:lnTo>
                    <a:pt x="185" y="449"/>
                  </a:lnTo>
                  <a:lnTo>
                    <a:pt x="164" y="481"/>
                  </a:lnTo>
                  <a:lnTo>
                    <a:pt x="144" y="514"/>
                  </a:lnTo>
                  <a:lnTo>
                    <a:pt x="124" y="548"/>
                  </a:lnTo>
                  <a:lnTo>
                    <a:pt x="107" y="583"/>
                  </a:lnTo>
                  <a:lnTo>
                    <a:pt x="90" y="618"/>
                  </a:lnTo>
                  <a:lnTo>
                    <a:pt x="90" y="618"/>
                  </a:lnTo>
                  <a:lnTo>
                    <a:pt x="75" y="655"/>
                  </a:lnTo>
                  <a:lnTo>
                    <a:pt x="61" y="692"/>
                  </a:lnTo>
                  <a:lnTo>
                    <a:pt x="49" y="728"/>
                  </a:lnTo>
                  <a:lnTo>
                    <a:pt x="38" y="767"/>
                  </a:lnTo>
                  <a:lnTo>
                    <a:pt x="27" y="805"/>
                  </a:lnTo>
                  <a:lnTo>
                    <a:pt x="20" y="843"/>
                  </a:lnTo>
                  <a:lnTo>
                    <a:pt x="12" y="883"/>
                  </a:lnTo>
                  <a:lnTo>
                    <a:pt x="8" y="921"/>
                  </a:lnTo>
                  <a:lnTo>
                    <a:pt x="3" y="961"/>
                  </a:lnTo>
                  <a:lnTo>
                    <a:pt x="1" y="1001"/>
                  </a:lnTo>
                  <a:lnTo>
                    <a:pt x="0" y="1040"/>
                  </a:lnTo>
                  <a:lnTo>
                    <a:pt x="1" y="1080"/>
                  </a:lnTo>
                  <a:lnTo>
                    <a:pt x="4" y="1120"/>
                  </a:lnTo>
                  <a:lnTo>
                    <a:pt x="8" y="1160"/>
                  </a:lnTo>
                  <a:lnTo>
                    <a:pt x="15" y="1199"/>
                  </a:lnTo>
                  <a:lnTo>
                    <a:pt x="23" y="1239"/>
                  </a:lnTo>
                  <a:lnTo>
                    <a:pt x="23" y="1239"/>
                  </a:lnTo>
                  <a:lnTo>
                    <a:pt x="34" y="1279"/>
                  </a:lnTo>
                  <a:lnTo>
                    <a:pt x="44" y="1317"/>
                  </a:lnTo>
                  <a:lnTo>
                    <a:pt x="58" y="1354"/>
                  </a:lnTo>
                  <a:lnTo>
                    <a:pt x="73" y="1391"/>
                  </a:lnTo>
                  <a:lnTo>
                    <a:pt x="90" y="1427"/>
                  </a:lnTo>
                  <a:lnTo>
                    <a:pt x="108" y="1462"/>
                  </a:lnTo>
                  <a:lnTo>
                    <a:pt x="128" y="1496"/>
                  </a:lnTo>
                  <a:lnTo>
                    <a:pt x="148" y="1530"/>
                  </a:lnTo>
                  <a:lnTo>
                    <a:pt x="171" y="1562"/>
                  </a:lnTo>
                  <a:lnTo>
                    <a:pt x="194" y="1594"/>
                  </a:lnTo>
                  <a:lnTo>
                    <a:pt x="217" y="1624"/>
                  </a:lnTo>
                  <a:lnTo>
                    <a:pt x="242" y="1655"/>
                  </a:lnTo>
                  <a:lnTo>
                    <a:pt x="266" y="1684"/>
                  </a:lnTo>
                  <a:lnTo>
                    <a:pt x="292" y="1713"/>
                  </a:lnTo>
                  <a:lnTo>
                    <a:pt x="344" y="1768"/>
                  </a:lnTo>
                  <a:lnTo>
                    <a:pt x="344" y="1768"/>
                  </a:lnTo>
                  <a:lnTo>
                    <a:pt x="394" y="1817"/>
                  </a:lnTo>
                  <a:lnTo>
                    <a:pt x="446" y="1863"/>
                  </a:lnTo>
                  <a:lnTo>
                    <a:pt x="502" y="1907"/>
                  </a:lnTo>
                  <a:lnTo>
                    <a:pt x="529" y="1929"/>
                  </a:lnTo>
                  <a:lnTo>
                    <a:pt x="558" y="1950"/>
                  </a:lnTo>
                  <a:lnTo>
                    <a:pt x="587" y="1969"/>
                  </a:lnTo>
                  <a:lnTo>
                    <a:pt x="618" y="1988"/>
                  </a:lnTo>
                  <a:lnTo>
                    <a:pt x="647" y="2005"/>
                  </a:lnTo>
                  <a:lnTo>
                    <a:pt x="679" y="2022"/>
                  </a:lnTo>
                  <a:lnTo>
                    <a:pt x="709" y="2037"/>
                  </a:lnTo>
                  <a:lnTo>
                    <a:pt x="742" y="2051"/>
                  </a:lnTo>
                  <a:lnTo>
                    <a:pt x="775" y="2065"/>
                  </a:lnTo>
                  <a:lnTo>
                    <a:pt x="809" y="2076"/>
                  </a:lnTo>
                  <a:lnTo>
                    <a:pt x="809" y="2076"/>
                  </a:lnTo>
                  <a:lnTo>
                    <a:pt x="843" y="2086"/>
                  </a:lnTo>
                  <a:lnTo>
                    <a:pt x="876" y="2095"/>
                  </a:lnTo>
                  <a:lnTo>
                    <a:pt x="910" y="2103"/>
                  </a:lnTo>
                  <a:lnTo>
                    <a:pt x="945" y="2109"/>
                  </a:lnTo>
                  <a:lnTo>
                    <a:pt x="979" y="2114"/>
                  </a:lnTo>
                  <a:lnTo>
                    <a:pt x="1014" y="2117"/>
                  </a:lnTo>
                  <a:lnTo>
                    <a:pt x="1047" y="2118"/>
                  </a:lnTo>
                  <a:lnTo>
                    <a:pt x="1083" y="2118"/>
                  </a:lnTo>
                  <a:lnTo>
                    <a:pt x="1116" y="2117"/>
                  </a:lnTo>
                  <a:lnTo>
                    <a:pt x="1151" y="2115"/>
                  </a:lnTo>
                  <a:lnTo>
                    <a:pt x="1185" y="2111"/>
                  </a:lnTo>
                  <a:lnTo>
                    <a:pt x="1219" y="2106"/>
                  </a:lnTo>
                  <a:lnTo>
                    <a:pt x="1251" y="2102"/>
                  </a:lnTo>
                  <a:lnTo>
                    <a:pt x="1285" y="2095"/>
                  </a:lnTo>
                  <a:lnTo>
                    <a:pt x="1317" y="2088"/>
                  </a:lnTo>
                  <a:lnTo>
                    <a:pt x="1349" y="2079"/>
                  </a:lnTo>
                  <a:lnTo>
                    <a:pt x="1349" y="2079"/>
                  </a:lnTo>
                  <a:lnTo>
                    <a:pt x="1382" y="2069"/>
                  </a:lnTo>
                  <a:lnTo>
                    <a:pt x="1413" y="2060"/>
                  </a:lnTo>
                  <a:lnTo>
                    <a:pt x="1445" y="2048"/>
                  </a:lnTo>
                  <a:lnTo>
                    <a:pt x="1476" y="2036"/>
                  </a:lnTo>
                  <a:lnTo>
                    <a:pt x="1506" y="2022"/>
                  </a:lnTo>
                  <a:lnTo>
                    <a:pt x="1535" y="2008"/>
                  </a:lnTo>
                  <a:lnTo>
                    <a:pt x="1566" y="1993"/>
                  </a:lnTo>
                  <a:lnTo>
                    <a:pt x="1593" y="1978"/>
                  </a:lnTo>
                  <a:lnTo>
                    <a:pt x="1622" y="1961"/>
                  </a:lnTo>
                  <a:lnTo>
                    <a:pt x="1650" y="1943"/>
                  </a:lnTo>
                  <a:lnTo>
                    <a:pt x="1676" y="1924"/>
                  </a:lnTo>
                  <a:lnTo>
                    <a:pt x="1704" y="1904"/>
                  </a:lnTo>
                  <a:lnTo>
                    <a:pt x="1728" y="1884"/>
                  </a:lnTo>
                  <a:lnTo>
                    <a:pt x="1754" y="1865"/>
                  </a:lnTo>
                  <a:lnTo>
                    <a:pt x="1778" y="1843"/>
                  </a:lnTo>
                  <a:lnTo>
                    <a:pt x="1801" y="1820"/>
                  </a:lnTo>
                  <a:lnTo>
                    <a:pt x="1824" y="1797"/>
                  </a:lnTo>
                  <a:lnTo>
                    <a:pt x="1847" y="1774"/>
                  </a:lnTo>
                  <a:lnTo>
                    <a:pt x="1869" y="1750"/>
                  </a:lnTo>
                  <a:lnTo>
                    <a:pt x="1889" y="1725"/>
                  </a:lnTo>
                  <a:lnTo>
                    <a:pt x="1908" y="1699"/>
                  </a:lnTo>
                  <a:lnTo>
                    <a:pt x="1928" y="1673"/>
                  </a:lnTo>
                  <a:lnTo>
                    <a:pt x="1947" y="1647"/>
                  </a:lnTo>
                  <a:lnTo>
                    <a:pt x="1964" y="1620"/>
                  </a:lnTo>
                  <a:lnTo>
                    <a:pt x="1980" y="1594"/>
                  </a:lnTo>
                  <a:lnTo>
                    <a:pt x="1996" y="1565"/>
                  </a:lnTo>
                  <a:lnTo>
                    <a:pt x="2011" y="1537"/>
                  </a:lnTo>
                  <a:lnTo>
                    <a:pt x="2025" y="1508"/>
                  </a:lnTo>
                  <a:lnTo>
                    <a:pt x="2038" y="1479"/>
                  </a:lnTo>
                  <a:lnTo>
                    <a:pt x="2049" y="1450"/>
                  </a:lnTo>
                  <a:lnTo>
                    <a:pt x="2061" y="1421"/>
                  </a:lnTo>
                  <a:lnTo>
                    <a:pt x="2071" y="1391"/>
                  </a:lnTo>
                  <a:lnTo>
                    <a:pt x="2071" y="1391"/>
                  </a:lnTo>
                  <a:lnTo>
                    <a:pt x="2089" y="1331"/>
                  </a:lnTo>
                  <a:lnTo>
                    <a:pt x="2097" y="1300"/>
                  </a:lnTo>
                  <a:lnTo>
                    <a:pt x="2104" y="1270"/>
                  </a:lnTo>
                  <a:lnTo>
                    <a:pt x="2109" y="1239"/>
                  </a:lnTo>
                  <a:lnTo>
                    <a:pt x="2115" y="1207"/>
                  </a:lnTo>
                  <a:lnTo>
                    <a:pt x="2118" y="1176"/>
                  </a:lnTo>
                  <a:lnTo>
                    <a:pt x="2121" y="1146"/>
                  </a:lnTo>
                  <a:lnTo>
                    <a:pt x="2123" y="1114"/>
                  </a:lnTo>
                  <a:lnTo>
                    <a:pt x="2124" y="1083"/>
                  </a:lnTo>
                  <a:lnTo>
                    <a:pt x="2123" y="1051"/>
                  </a:lnTo>
                  <a:lnTo>
                    <a:pt x="2121" y="1020"/>
                  </a:lnTo>
                  <a:lnTo>
                    <a:pt x="2120" y="990"/>
                  </a:lnTo>
                  <a:lnTo>
                    <a:pt x="2115" y="958"/>
                  </a:lnTo>
                  <a:lnTo>
                    <a:pt x="2110" y="927"/>
                  </a:lnTo>
                  <a:lnTo>
                    <a:pt x="2104" y="897"/>
                  </a:lnTo>
                  <a:lnTo>
                    <a:pt x="2104" y="897"/>
                  </a:lnTo>
                  <a:lnTo>
                    <a:pt x="2098" y="866"/>
                  </a:lnTo>
                  <a:lnTo>
                    <a:pt x="2089" y="835"/>
                  </a:lnTo>
                  <a:lnTo>
                    <a:pt x="2080" y="806"/>
                  </a:lnTo>
                  <a:lnTo>
                    <a:pt x="2069" y="776"/>
                  </a:lnTo>
                  <a:lnTo>
                    <a:pt x="2058" y="748"/>
                  </a:lnTo>
                  <a:lnTo>
                    <a:pt x="2046" y="719"/>
                  </a:lnTo>
                  <a:lnTo>
                    <a:pt x="2020" y="664"/>
                  </a:lnTo>
                  <a:lnTo>
                    <a:pt x="1991" y="611"/>
                  </a:lnTo>
                  <a:lnTo>
                    <a:pt x="1959" y="559"/>
                  </a:lnTo>
                  <a:lnTo>
                    <a:pt x="1924" y="510"/>
                  </a:lnTo>
                  <a:lnTo>
                    <a:pt x="1889" y="461"/>
                  </a:lnTo>
                  <a:lnTo>
                    <a:pt x="1889" y="461"/>
                  </a:lnTo>
                  <a:lnTo>
                    <a:pt x="1852" y="413"/>
                  </a:lnTo>
                  <a:lnTo>
                    <a:pt x="1814" y="367"/>
                  </a:lnTo>
                  <a:lnTo>
                    <a:pt x="1772" y="323"/>
                  </a:lnTo>
                  <a:lnTo>
                    <a:pt x="1730" y="280"/>
                  </a:lnTo>
                  <a:lnTo>
                    <a:pt x="1685" y="241"/>
                  </a:lnTo>
                  <a:lnTo>
                    <a:pt x="1638" y="201"/>
                  </a:lnTo>
                  <a:lnTo>
                    <a:pt x="1587" y="166"/>
                  </a:lnTo>
                  <a:lnTo>
                    <a:pt x="1537" y="132"/>
                  </a:lnTo>
                  <a:lnTo>
                    <a:pt x="1483" y="103"/>
                  </a:lnTo>
                  <a:lnTo>
                    <a:pt x="1457" y="89"/>
                  </a:lnTo>
                  <a:lnTo>
                    <a:pt x="1430" y="75"/>
                  </a:lnTo>
                  <a:lnTo>
                    <a:pt x="1401" y="63"/>
                  </a:lnTo>
                  <a:lnTo>
                    <a:pt x="1373" y="52"/>
                  </a:lnTo>
                  <a:lnTo>
                    <a:pt x="1344" y="43"/>
                  </a:lnTo>
                  <a:lnTo>
                    <a:pt x="1315" y="34"/>
                  </a:lnTo>
                  <a:lnTo>
                    <a:pt x="1286" y="25"/>
                  </a:lnTo>
                  <a:lnTo>
                    <a:pt x="1255" y="19"/>
                  </a:lnTo>
                  <a:lnTo>
                    <a:pt x="1226" y="13"/>
                  </a:lnTo>
                  <a:lnTo>
                    <a:pt x="1196" y="8"/>
                  </a:lnTo>
                  <a:lnTo>
                    <a:pt x="1165" y="4"/>
                  </a:lnTo>
                  <a:lnTo>
                    <a:pt x="1135" y="2"/>
                  </a:lnTo>
                  <a:lnTo>
                    <a:pt x="1104" y="0"/>
                  </a:lnTo>
                  <a:lnTo>
                    <a:pt x="1072" y="0"/>
                  </a:lnTo>
                  <a:lnTo>
                    <a:pt x="1072" y="0"/>
                  </a:lnTo>
                  <a:lnTo>
                    <a:pt x="1110" y="2"/>
                  </a:lnTo>
                  <a:lnTo>
                    <a:pt x="1147" y="7"/>
                  </a:lnTo>
                  <a:lnTo>
                    <a:pt x="1184" y="13"/>
                  </a:lnTo>
                  <a:lnTo>
                    <a:pt x="1219" y="20"/>
                  </a:lnTo>
                  <a:lnTo>
                    <a:pt x="1254" y="30"/>
                  </a:lnTo>
                  <a:lnTo>
                    <a:pt x="1289" y="40"/>
                  </a:lnTo>
                  <a:lnTo>
                    <a:pt x="1323" y="52"/>
                  </a:lnTo>
                  <a:lnTo>
                    <a:pt x="1356" y="66"/>
                  </a:lnTo>
                  <a:lnTo>
                    <a:pt x="1390" y="82"/>
                  </a:lnTo>
                  <a:lnTo>
                    <a:pt x="1422" y="97"/>
                  </a:lnTo>
                  <a:lnTo>
                    <a:pt x="1454" y="115"/>
                  </a:lnTo>
                  <a:lnTo>
                    <a:pt x="1486" y="134"/>
                  </a:lnTo>
                  <a:lnTo>
                    <a:pt x="1517" y="153"/>
                  </a:lnTo>
                  <a:lnTo>
                    <a:pt x="1548" y="175"/>
                  </a:lnTo>
                  <a:lnTo>
                    <a:pt x="1577" y="198"/>
                  </a:lnTo>
                  <a:lnTo>
                    <a:pt x="1606" y="221"/>
                  </a:lnTo>
                  <a:lnTo>
                    <a:pt x="1633" y="245"/>
                  </a:lnTo>
                  <a:lnTo>
                    <a:pt x="1661" y="270"/>
                  </a:lnTo>
                  <a:lnTo>
                    <a:pt x="1688" y="296"/>
                  </a:lnTo>
                  <a:lnTo>
                    <a:pt x="1714" y="323"/>
                  </a:lnTo>
                  <a:lnTo>
                    <a:pt x="1739" y="351"/>
                  </a:lnTo>
                  <a:lnTo>
                    <a:pt x="1765" y="380"/>
                  </a:lnTo>
                  <a:lnTo>
                    <a:pt x="1788" y="409"/>
                  </a:lnTo>
                  <a:lnTo>
                    <a:pt x="1812" y="439"/>
                  </a:lnTo>
                  <a:lnTo>
                    <a:pt x="1834" y="470"/>
                  </a:lnTo>
                  <a:lnTo>
                    <a:pt x="1856" y="502"/>
                  </a:lnTo>
                  <a:lnTo>
                    <a:pt x="1898" y="565"/>
                  </a:lnTo>
                  <a:lnTo>
                    <a:pt x="1936" y="632"/>
                  </a:lnTo>
                  <a:lnTo>
                    <a:pt x="1970" y="698"/>
                  </a:lnTo>
                  <a:lnTo>
                    <a:pt x="1970" y="698"/>
                  </a:lnTo>
                  <a:lnTo>
                    <a:pt x="1986" y="733"/>
                  </a:lnTo>
                  <a:lnTo>
                    <a:pt x="2002" y="770"/>
                  </a:lnTo>
                  <a:lnTo>
                    <a:pt x="2014" y="805"/>
                  </a:lnTo>
                  <a:lnTo>
                    <a:pt x="2025" y="842"/>
                  </a:lnTo>
                  <a:lnTo>
                    <a:pt x="2034" y="880"/>
                  </a:lnTo>
                  <a:lnTo>
                    <a:pt x="2040" y="916"/>
                  </a:lnTo>
                  <a:lnTo>
                    <a:pt x="2046" y="955"/>
                  </a:lnTo>
                  <a:lnTo>
                    <a:pt x="2049" y="993"/>
                  </a:lnTo>
                  <a:lnTo>
                    <a:pt x="2051" y="1031"/>
                  </a:lnTo>
                  <a:lnTo>
                    <a:pt x="2051" y="1071"/>
                  </a:lnTo>
                  <a:lnTo>
                    <a:pt x="2049" y="1109"/>
                  </a:lnTo>
                  <a:lnTo>
                    <a:pt x="2046" y="1147"/>
                  </a:lnTo>
                  <a:lnTo>
                    <a:pt x="2040" y="1186"/>
                  </a:lnTo>
                  <a:lnTo>
                    <a:pt x="2034" y="1225"/>
                  </a:lnTo>
                  <a:lnTo>
                    <a:pt x="2026" y="1264"/>
                  </a:lnTo>
                  <a:lnTo>
                    <a:pt x="2016" y="1300"/>
                  </a:lnTo>
                  <a:lnTo>
                    <a:pt x="2005" y="1339"/>
                  </a:lnTo>
                  <a:lnTo>
                    <a:pt x="1991" y="1375"/>
                  </a:lnTo>
                  <a:lnTo>
                    <a:pt x="1977" y="1413"/>
                  </a:lnTo>
                  <a:lnTo>
                    <a:pt x="1960" y="1449"/>
                  </a:lnTo>
                  <a:lnTo>
                    <a:pt x="1944" y="1485"/>
                  </a:lnTo>
                  <a:lnTo>
                    <a:pt x="1925" y="1521"/>
                  </a:lnTo>
                  <a:lnTo>
                    <a:pt x="1904" y="1554"/>
                  </a:lnTo>
                  <a:lnTo>
                    <a:pt x="1882" y="1588"/>
                  </a:lnTo>
                  <a:lnTo>
                    <a:pt x="1860" y="1620"/>
                  </a:lnTo>
                  <a:lnTo>
                    <a:pt x="1837" y="1652"/>
                  </a:lnTo>
                  <a:lnTo>
                    <a:pt x="1811" y="1683"/>
                  </a:lnTo>
                  <a:lnTo>
                    <a:pt x="1783" y="1713"/>
                  </a:lnTo>
                  <a:lnTo>
                    <a:pt x="1756" y="1741"/>
                  </a:lnTo>
                  <a:lnTo>
                    <a:pt x="1726" y="1768"/>
                  </a:lnTo>
                  <a:lnTo>
                    <a:pt x="1696" y="1794"/>
                  </a:lnTo>
                  <a:lnTo>
                    <a:pt x="1664" y="1820"/>
                  </a:lnTo>
                  <a:lnTo>
                    <a:pt x="1664" y="1820"/>
                  </a:lnTo>
                  <a:lnTo>
                    <a:pt x="1632" y="1843"/>
                  </a:lnTo>
                  <a:lnTo>
                    <a:pt x="1598" y="1866"/>
                  </a:lnTo>
                  <a:lnTo>
                    <a:pt x="1564" y="1888"/>
                  </a:lnTo>
                  <a:lnTo>
                    <a:pt x="1529" y="1907"/>
                  </a:lnTo>
                  <a:lnTo>
                    <a:pt x="1493" y="1926"/>
                  </a:lnTo>
                  <a:lnTo>
                    <a:pt x="1456" y="1943"/>
                  </a:lnTo>
                  <a:lnTo>
                    <a:pt x="1418" y="1956"/>
                  </a:lnTo>
                  <a:lnTo>
                    <a:pt x="1379" y="1970"/>
                  </a:lnTo>
                  <a:lnTo>
                    <a:pt x="1340" y="1982"/>
                  </a:lnTo>
                  <a:lnTo>
                    <a:pt x="1300" y="1993"/>
                  </a:lnTo>
                  <a:lnTo>
                    <a:pt x="1260" y="2001"/>
                  </a:lnTo>
                  <a:lnTo>
                    <a:pt x="1220" y="2008"/>
                  </a:lnTo>
                  <a:lnTo>
                    <a:pt x="1179" y="2013"/>
                  </a:lnTo>
                  <a:lnTo>
                    <a:pt x="1139" y="2018"/>
                  </a:lnTo>
                  <a:lnTo>
                    <a:pt x="1098" y="2019"/>
                  </a:lnTo>
                  <a:lnTo>
                    <a:pt x="1057" y="2019"/>
                  </a:lnTo>
                  <a:lnTo>
                    <a:pt x="1057" y="2019"/>
                  </a:lnTo>
                  <a:lnTo>
                    <a:pt x="1015" y="2018"/>
                  </a:lnTo>
                  <a:lnTo>
                    <a:pt x="976" y="2013"/>
                  </a:lnTo>
                  <a:lnTo>
                    <a:pt x="936" y="2007"/>
                  </a:lnTo>
                  <a:lnTo>
                    <a:pt x="896" y="1998"/>
                  </a:lnTo>
                  <a:lnTo>
                    <a:pt x="856" y="1987"/>
                  </a:lnTo>
                  <a:lnTo>
                    <a:pt x="818" y="1973"/>
                  </a:lnTo>
                  <a:lnTo>
                    <a:pt x="780" y="1958"/>
                  </a:lnTo>
                  <a:lnTo>
                    <a:pt x="743" y="1941"/>
                  </a:lnTo>
                  <a:lnTo>
                    <a:pt x="706" y="1923"/>
                  </a:lnTo>
                  <a:lnTo>
                    <a:pt x="670" y="1901"/>
                  </a:lnTo>
                  <a:lnTo>
                    <a:pt x="635" y="1880"/>
                  </a:lnTo>
                  <a:lnTo>
                    <a:pt x="601" y="1855"/>
                  </a:lnTo>
                  <a:lnTo>
                    <a:pt x="567" y="1831"/>
                  </a:lnTo>
                  <a:lnTo>
                    <a:pt x="534" y="1805"/>
                  </a:lnTo>
                  <a:lnTo>
                    <a:pt x="502" y="1777"/>
                  </a:lnTo>
                  <a:lnTo>
                    <a:pt x="471" y="1748"/>
                  </a:lnTo>
                  <a:lnTo>
                    <a:pt x="471" y="1748"/>
                  </a:lnTo>
                  <a:lnTo>
                    <a:pt x="440" y="1719"/>
                  </a:lnTo>
                  <a:lnTo>
                    <a:pt x="410" y="1690"/>
                  </a:lnTo>
                  <a:lnTo>
                    <a:pt x="381" y="1660"/>
                  </a:lnTo>
                  <a:lnTo>
                    <a:pt x="352" y="1628"/>
                  </a:lnTo>
                  <a:lnTo>
                    <a:pt x="324" y="1595"/>
                  </a:lnTo>
                  <a:lnTo>
                    <a:pt x="298" y="1562"/>
                  </a:lnTo>
                  <a:lnTo>
                    <a:pt x="272" y="1528"/>
                  </a:lnTo>
                  <a:lnTo>
                    <a:pt x="249" y="1495"/>
                  </a:lnTo>
                  <a:lnTo>
                    <a:pt x="226" y="1458"/>
                  </a:lnTo>
                  <a:lnTo>
                    <a:pt x="206" y="1423"/>
                  </a:lnTo>
                  <a:lnTo>
                    <a:pt x="186" y="1386"/>
                  </a:lnTo>
                  <a:lnTo>
                    <a:pt x="170" y="1348"/>
                  </a:lnTo>
                  <a:lnTo>
                    <a:pt x="154" y="1309"/>
                  </a:lnTo>
                  <a:lnTo>
                    <a:pt x="142" y="1270"/>
                  </a:lnTo>
                  <a:lnTo>
                    <a:pt x="131" y="1230"/>
                  </a:lnTo>
                  <a:lnTo>
                    <a:pt x="122" y="1190"/>
                  </a:lnTo>
                  <a:lnTo>
                    <a:pt x="122" y="1190"/>
                  </a:lnTo>
                  <a:lnTo>
                    <a:pt x="116" y="1149"/>
                  </a:lnTo>
                  <a:lnTo>
                    <a:pt x="112" y="1108"/>
                  </a:lnTo>
                  <a:lnTo>
                    <a:pt x="110" y="1066"/>
                  </a:lnTo>
                  <a:lnTo>
                    <a:pt x="110" y="1025"/>
                  </a:lnTo>
                  <a:lnTo>
                    <a:pt x="112" y="984"/>
                  </a:lnTo>
                  <a:lnTo>
                    <a:pt x="116" y="942"/>
                  </a:lnTo>
                  <a:lnTo>
                    <a:pt x="122" y="901"/>
                  </a:lnTo>
                  <a:lnTo>
                    <a:pt x="130" y="860"/>
                  </a:lnTo>
                  <a:lnTo>
                    <a:pt x="139" y="820"/>
                  </a:lnTo>
                  <a:lnTo>
                    <a:pt x="151" y="780"/>
                  </a:lnTo>
                  <a:lnTo>
                    <a:pt x="164" y="741"/>
                  </a:lnTo>
                  <a:lnTo>
                    <a:pt x="179" y="701"/>
                  </a:lnTo>
                  <a:lnTo>
                    <a:pt x="196" y="664"/>
                  </a:lnTo>
                  <a:lnTo>
                    <a:pt x="214" y="626"/>
                  </a:lnTo>
                  <a:lnTo>
                    <a:pt x="234" y="589"/>
                  </a:lnTo>
                  <a:lnTo>
                    <a:pt x="255" y="554"/>
                  </a:lnTo>
                  <a:lnTo>
                    <a:pt x="255" y="554"/>
                  </a:lnTo>
                  <a:lnTo>
                    <a:pt x="274" y="527"/>
                  </a:lnTo>
                  <a:lnTo>
                    <a:pt x="294" y="497"/>
                  </a:lnTo>
                  <a:lnTo>
                    <a:pt x="313" y="471"/>
                  </a:lnTo>
                  <a:lnTo>
                    <a:pt x="336" y="445"/>
                  </a:lnTo>
                  <a:lnTo>
                    <a:pt x="359" y="419"/>
                  </a:lnTo>
                  <a:lnTo>
                    <a:pt x="384" y="395"/>
                  </a:lnTo>
                  <a:lnTo>
                    <a:pt x="408" y="372"/>
                  </a:lnTo>
                  <a:lnTo>
                    <a:pt x="433" y="351"/>
                  </a:lnTo>
                  <a:lnTo>
                    <a:pt x="459" y="329"/>
                  </a:lnTo>
                  <a:lnTo>
                    <a:pt x="486" y="309"/>
                  </a:lnTo>
                  <a:lnTo>
                    <a:pt x="512" y="290"/>
                  </a:lnTo>
                  <a:lnTo>
                    <a:pt x="540" y="273"/>
                  </a:lnTo>
                  <a:lnTo>
                    <a:pt x="567" y="256"/>
                  </a:lnTo>
                  <a:lnTo>
                    <a:pt x="593" y="241"/>
                  </a:lnTo>
                  <a:lnTo>
                    <a:pt x="621" y="225"/>
                  </a:lnTo>
                  <a:lnTo>
                    <a:pt x="648" y="213"/>
                  </a:lnTo>
                  <a:lnTo>
                    <a:pt x="648" y="213"/>
                  </a:lnTo>
                  <a:lnTo>
                    <a:pt x="702" y="189"/>
                  </a:lnTo>
                  <a:lnTo>
                    <a:pt x="754" y="167"/>
                  </a:lnTo>
                  <a:lnTo>
                    <a:pt x="804" y="150"/>
                  </a:lnTo>
                  <a:lnTo>
                    <a:pt x="852" y="135"/>
                  </a:lnTo>
                  <a:lnTo>
                    <a:pt x="939" y="109"/>
                  </a:lnTo>
                  <a:lnTo>
                    <a:pt x="976" y="97"/>
                  </a:lnTo>
                  <a:lnTo>
                    <a:pt x="1009" y="85"/>
                  </a:lnTo>
                  <a:lnTo>
                    <a:pt x="1009" y="85"/>
                  </a:lnTo>
                  <a:lnTo>
                    <a:pt x="1029" y="75"/>
                  </a:lnTo>
                  <a:lnTo>
                    <a:pt x="1044" y="65"/>
                  </a:lnTo>
                  <a:lnTo>
                    <a:pt x="1058" y="54"/>
                  </a:lnTo>
                  <a:lnTo>
                    <a:pt x="1070" y="40"/>
                  </a:lnTo>
                  <a:lnTo>
                    <a:pt x="1070" y="40"/>
                  </a:lnTo>
                  <a:lnTo>
                    <a:pt x="1072" y="37"/>
                  </a:lnTo>
                  <a:lnTo>
                    <a:pt x="1072" y="34"/>
                  </a:lnTo>
                  <a:lnTo>
                    <a:pt x="1069" y="33"/>
                  </a:lnTo>
                  <a:lnTo>
                    <a:pt x="1064" y="31"/>
                  </a:lnTo>
                  <a:lnTo>
                    <a:pt x="1052" y="30"/>
                  </a:lnTo>
                  <a:lnTo>
                    <a:pt x="1038" y="30"/>
                  </a:lnTo>
                  <a:lnTo>
                    <a:pt x="1038" y="30"/>
                  </a:lnTo>
                  <a:close/>
                </a:path>
              </a:pathLst>
            </a:custGeom>
            <a:grpFill/>
            <a:ln w="9525">
              <a:noFill/>
              <a:round/>
              <a:headEnd/>
              <a:tailEnd/>
            </a:ln>
          </p:spPr>
          <p:txBody>
            <a:bodyPr vert="horz" wrap="square" lIns="91440" tIns="45720" rIns="91440" bIns="45720" numCol="1" rtlCol="0" anchor="t" anchorCtr="0" compatLnSpc="1">
              <a:prstTxWarp prst="textNoShape">
                <a:avLst/>
              </a:prstTxWarp>
            </a:bodyPr>
            <a:lstStyle/>
            <a:p>
              <a:pPr rtl="0"/>
              <a:endParaRPr lang="en-GB" noProof="0"/>
            </a:p>
          </p:txBody>
        </p:sp>
        <p:sp>
          <p:nvSpPr>
            <p:cNvPr id="77" name="Freeform 10">
              <a:extLst>
                <a:ext uri="{FF2B5EF4-FFF2-40B4-BE49-F238E27FC236}">
                  <a16:creationId xmlns:a16="http://schemas.microsoft.com/office/drawing/2014/main" id="{F077ADBE-4355-D143-B207-3DD6497BCBB2}"/>
                </a:ext>
              </a:extLst>
            </p:cNvPr>
            <p:cNvSpPr>
              <a:spLocks/>
            </p:cNvSpPr>
            <p:nvPr/>
          </p:nvSpPr>
          <p:spPr bwMode="auto">
            <a:xfrm>
              <a:off x="1676400" y="2947066"/>
              <a:ext cx="130088" cy="1091534"/>
            </a:xfrm>
            <a:custGeom>
              <a:avLst/>
              <a:gdLst/>
              <a:ahLst/>
              <a:cxnLst>
                <a:cxn ang="0">
                  <a:pos x="274" y="2929"/>
                </a:cxn>
                <a:cxn ang="0">
                  <a:pos x="298" y="2866"/>
                </a:cxn>
                <a:cxn ang="0">
                  <a:pos x="317" y="2801"/>
                </a:cxn>
                <a:cxn ang="0">
                  <a:pos x="344" y="2668"/>
                </a:cxn>
                <a:cxn ang="0">
                  <a:pos x="359" y="2530"/>
                </a:cxn>
                <a:cxn ang="0">
                  <a:pos x="361" y="2388"/>
                </a:cxn>
                <a:cxn ang="0">
                  <a:pos x="357" y="2245"/>
                </a:cxn>
                <a:cxn ang="0">
                  <a:pos x="335" y="1958"/>
                </a:cxn>
                <a:cxn ang="0">
                  <a:pos x="322" y="1817"/>
                </a:cxn>
                <a:cxn ang="0">
                  <a:pos x="300" y="1562"/>
                </a:cxn>
                <a:cxn ang="0">
                  <a:pos x="267" y="1317"/>
                </a:cxn>
                <a:cxn ang="0">
                  <a:pos x="229" y="1084"/>
                </a:cxn>
                <a:cxn ang="0">
                  <a:pos x="187" y="860"/>
                </a:cxn>
                <a:cxn ang="0">
                  <a:pos x="94" y="426"/>
                </a:cxn>
                <a:cxn ang="0">
                  <a:pos x="3" y="0"/>
                </a:cxn>
                <a:cxn ang="0">
                  <a:pos x="0" y="72"/>
                </a:cxn>
                <a:cxn ang="0">
                  <a:pos x="0" y="217"/>
                </a:cxn>
                <a:cxn ang="0">
                  <a:pos x="5" y="437"/>
                </a:cxn>
                <a:cxn ang="0">
                  <a:pos x="28" y="734"/>
                </a:cxn>
                <a:cxn ang="0">
                  <a:pos x="76" y="1189"/>
                </a:cxn>
                <a:cxn ang="0">
                  <a:pos x="124" y="1654"/>
                </a:cxn>
                <a:cxn ang="0">
                  <a:pos x="148" y="1973"/>
                </a:cxn>
                <a:cxn ang="0">
                  <a:pos x="155" y="2214"/>
                </a:cxn>
                <a:cxn ang="0">
                  <a:pos x="155" y="2377"/>
                </a:cxn>
                <a:cxn ang="0">
                  <a:pos x="154" y="2460"/>
                </a:cxn>
                <a:cxn ang="0">
                  <a:pos x="148" y="2527"/>
                </a:cxn>
                <a:cxn ang="0">
                  <a:pos x="131" y="2656"/>
                </a:cxn>
                <a:cxn ang="0">
                  <a:pos x="122" y="2745"/>
                </a:cxn>
                <a:cxn ang="0">
                  <a:pos x="124" y="2799"/>
                </a:cxn>
                <a:cxn ang="0">
                  <a:pos x="135" y="2847"/>
                </a:cxn>
                <a:cxn ang="0">
                  <a:pos x="157" y="2890"/>
                </a:cxn>
                <a:cxn ang="0">
                  <a:pos x="176" y="2907"/>
                </a:cxn>
                <a:cxn ang="0">
                  <a:pos x="207" y="2927"/>
                </a:cxn>
                <a:cxn ang="0">
                  <a:pos x="248" y="2942"/>
                </a:cxn>
                <a:cxn ang="0">
                  <a:pos x="261" y="2944"/>
                </a:cxn>
                <a:cxn ang="0">
                  <a:pos x="268" y="2940"/>
                </a:cxn>
                <a:cxn ang="0">
                  <a:pos x="274" y="2929"/>
                </a:cxn>
              </a:cxnLst>
              <a:rect l="0" t="0" r="r" b="b"/>
              <a:pathLst>
                <a:path w="361" h="2944">
                  <a:moveTo>
                    <a:pt x="274" y="2929"/>
                  </a:moveTo>
                  <a:lnTo>
                    <a:pt x="274" y="2929"/>
                  </a:lnTo>
                  <a:lnTo>
                    <a:pt x="285" y="2897"/>
                  </a:lnTo>
                  <a:lnTo>
                    <a:pt x="298" y="2866"/>
                  </a:lnTo>
                  <a:lnTo>
                    <a:pt x="307" y="2834"/>
                  </a:lnTo>
                  <a:lnTo>
                    <a:pt x="317" y="2801"/>
                  </a:lnTo>
                  <a:lnTo>
                    <a:pt x="333" y="2736"/>
                  </a:lnTo>
                  <a:lnTo>
                    <a:pt x="344" y="2668"/>
                  </a:lnTo>
                  <a:lnTo>
                    <a:pt x="354" y="2599"/>
                  </a:lnTo>
                  <a:lnTo>
                    <a:pt x="359" y="2530"/>
                  </a:lnTo>
                  <a:lnTo>
                    <a:pt x="361" y="2460"/>
                  </a:lnTo>
                  <a:lnTo>
                    <a:pt x="361" y="2388"/>
                  </a:lnTo>
                  <a:lnTo>
                    <a:pt x="359" y="2317"/>
                  </a:lnTo>
                  <a:lnTo>
                    <a:pt x="357" y="2245"/>
                  </a:lnTo>
                  <a:lnTo>
                    <a:pt x="346" y="2103"/>
                  </a:lnTo>
                  <a:lnTo>
                    <a:pt x="335" y="1958"/>
                  </a:lnTo>
                  <a:lnTo>
                    <a:pt x="322" y="1817"/>
                  </a:lnTo>
                  <a:lnTo>
                    <a:pt x="322" y="1817"/>
                  </a:lnTo>
                  <a:lnTo>
                    <a:pt x="313" y="1688"/>
                  </a:lnTo>
                  <a:lnTo>
                    <a:pt x="300" y="1562"/>
                  </a:lnTo>
                  <a:lnTo>
                    <a:pt x="283" y="1438"/>
                  </a:lnTo>
                  <a:lnTo>
                    <a:pt x="267" y="1317"/>
                  </a:lnTo>
                  <a:lnTo>
                    <a:pt x="248" y="1199"/>
                  </a:lnTo>
                  <a:lnTo>
                    <a:pt x="229" y="1084"/>
                  </a:lnTo>
                  <a:lnTo>
                    <a:pt x="209" y="971"/>
                  </a:lnTo>
                  <a:lnTo>
                    <a:pt x="187" y="860"/>
                  </a:lnTo>
                  <a:lnTo>
                    <a:pt x="141" y="639"/>
                  </a:lnTo>
                  <a:lnTo>
                    <a:pt x="94" y="426"/>
                  </a:lnTo>
                  <a:lnTo>
                    <a:pt x="48" y="213"/>
                  </a:lnTo>
                  <a:lnTo>
                    <a:pt x="3" y="0"/>
                  </a:lnTo>
                  <a:lnTo>
                    <a:pt x="3" y="0"/>
                  </a:lnTo>
                  <a:lnTo>
                    <a:pt x="0" y="72"/>
                  </a:lnTo>
                  <a:lnTo>
                    <a:pt x="0" y="144"/>
                  </a:lnTo>
                  <a:lnTo>
                    <a:pt x="0" y="217"/>
                  </a:lnTo>
                  <a:lnTo>
                    <a:pt x="0" y="291"/>
                  </a:lnTo>
                  <a:lnTo>
                    <a:pt x="5" y="437"/>
                  </a:lnTo>
                  <a:lnTo>
                    <a:pt x="15" y="585"/>
                  </a:lnTo>
                  <a:lnTo>
                    <a:pt x="28" y="734"/>
                  </a:lnTo>
                  <a:lnTo>
                    <a:pt x="42" y="885"/>
                  </a:lnTo>
                  <a:lnTo>
                    <a:pt x="76" y="1189"/>
                  </a:lnTo>
                  <a:lnTo>
                    <a:pt x="109" y="1499"/>
                  </a:lnTo>
                  <a:lnTo>
                    <a:pt x="124" y="1654"/>
                  </a:lnTo>
                  <a:lnTo>
                    <a:pt x="137" y="1814"/>
                  </a:lnTo>
                  <a:lnTo>
                    <a:pt x="148" y="1973"/>
                  </a:lnTo>
                  <a:lnTo>
                    <a:pt x="154" y="2134"/>
                  </a:lnTo>
                  <a:lnTo>
                    <a:pt x="155" y="2214"/>
                  </a:lnTo>
                  <a:lnTo>
                    <a:pt x="155" y="2295"/>
                  </a:lnTo>
                  <a:lnTo>
                    <a:pt x="155" y="2377"/>
                  </a:lnTo>
                  <a:lnTo>
                    <a:pt x="154" y="2460"/>
                  </a:lnTo>
                  <a:lnTo>
                    <a:pt x="154" y="2460"/>
                  </a:lnTo>
                  <a:lnTo>
                    <a:pt x="152" y="2493"/>
                  </a:lnTo>
                  <a:lnTo>
                    <a:pt x="148" y="2527"/>
                  </a:lnTo>
                  <a:lnTo>
                    <a:pt x="141" y="2592"/>
                  </a:lnTo>
                  <a:lnTo>
                    <a:pt x="131" y="2656"/>
                  </a:lnTo>
                  <a:lnTo>
                    <a:pt x="124" y="2718"/>
                  </a:lnTo>
                  <a:lnTo>
                    <a:pt x="122" y="2745"/>
                  </a:lnTo>
                  <a:lnTo>
                    <a:pt x="122" y="2773"/>
                  </a:lnTo>
                  <a:lnTo>
                    <a:pt x="124" y="2799"/>
                  </a:lnTo>
                  <a:lnTo>
                    <a:pt x="128" y="2825"/>
                  </a:lnTo>
                  <a:lnTo>
                    <a:pt x="135" y="2847"/>
                  </a:lnTo>
                  <a:lnTo>
                    <a:pt x="144" y="2870"/>
                  </a:lnTo>
                  <a:lnTo>
                    <a:pt x="157" y="2890"/>
                  </a:lnTo>
                  <a:lnTo>
                    <a:pt x="176" y="2907"/>
                  </a:lnTo>
                  <a:lnTo>
                    <a:pt x="176" y="2907"/>
                  </a:lnTo>
                  <a:lnTo>
                    <a:pt x="191" y="2918"/>
                  </a:lnTo>
                  <a:lnTo>
                    <a:pt x="207" y="2927"/>
                  </a:lnTo>
                  <a:lnTo>
                    <a:pt x="228" y="2934"/>
                  </a:lnTo>
                  <a:lnTo>
                    <a:pt x="248" y="2942"/>
                  </a:lnTo>
                  <a:lnTo>
                    <a:pt x="248" y="2942"/>
                  </a:lnTo>
                  <a:lnTo>
                    <a:pt x="261" y="2944"/>
                  </a:lnTo>
                  <a:lnTo>
                    <a:pt x="265" y="2942"/>
                  </a:lnTo>
                  <a:lnTo>
                    <a:pt x="268" y="2940"/>
                  </a:lnTo>
                  <a:lnTo>
                    <a:pt x="272" y="2936"/>
                  </a:lnTo>
                  <a:lnTo>
                    <a:pt x="274" y="2929"/>
                  </a:lnTo>
                  <a:lnTo>
                    <a:pt x="274" y="2929"/>
                  </a:lnTo>
                  <a:close/>
                </a:path>
              </a:pathLst>
            </a:custGeom>
            <a:grpFill/>
            <a:ln w="9525">
              <a:noFill/>
              <a:round/>
              <a:headEnd/>
              <a:tailEnd/>
            </a:ln>
          </p:spPr>
          <p:txBody>
            <a:bodyPr vert="horz" wrap="square" lIns="91440" tIns="45720" rIns="91440" bIns="45720" numCol="1" rtlCol="0" anchor="t" anchorCtr="0" compatLnSpc="1">
              <a:prstTxWarp prst="textNoShape">
                <a:avLst/>
              </a:prstTxWarp>
            </a:bodyPr>
            <a:lstStyle/>
            <a:p>
              <a:pPr rtl="0"/>
              <a:endParaRPr lang="en-GB" noProof="0"/>
            </a:p>
          </p:txBody>
        </p:sp>
      </p:grpSp>
      <p:grpSp>
        <p:nvGrpSpPr>
          <p:cNvPr id="80" name="Group 79">
            <a:extLst>
              <a:ext uri="{FF2B5EF4-FFF2-40B4-BE49-F238E27FC236}">
                <a16:creationId xmlns:a16="http://schemas.microsoft.com/office/drawing/2014/main" id="{E4AAEA2C-9D2F-7241-93D1-A1F7935867A6}"/>
              </a:ext>
            </a:extLst>
          </p:cNvPr>
          <p:cNvGrpSpPr/>
          <p:nvPr/>
        </p:nvGrpSpPr>
        <p:grpSpPr>
          <a:xfrm>
            <a:off x="2963684" y="3538270"/>
            <a:ext cx="1341615" cy="1157927"/>
            <a:chOff x="806931" y="3581400"/>
            <a:chExt cx="2030618" cy="1752595"/>
          </a:xfrm>
          <a:solidFill>
            <a:schemeClr val="tx1"/>
          </a:solidFill>
        </p:grpSpPr>
        <p:sp>
          <p:nvSpPr>
            <p:cNvPr id="88" name="Freeform 20">
              <a:extLst>
                <a:ext uri="{FF2B5EF4-FFF2-40B4-BE49-F238E27FC236}">
                  <a16:creationId xmlns:a16="http://schemas.microsoft.com/office/drawing/2014/main" id="{BD49C138-013C-8B47-8191-3F0447C26BE4}"/>
                </a:ext>
              </a:extLst>
            </p:cNvPr>
            <p:cNvSpPr>
              <a:spLocks/>
            </p:cNvSpPr>
            <p:nvPr/>
          </p:nvSpPr>
          <p:spPr bwMode="auto">
            <a:xfrm rot="21485080">
              <a:off x="806931" y="3995961"/>
              <a:ext cx="2030618" cy="1338034"/>
            </a:xfrm>
            <a:custGeom>
              <a:avLst/>
              <a:gdLst/>
              <a:ahLst/>
              <a:cxnLst>
                <a:cxn ang="0">
                  <a:pos x="899" y="28"/>
                </a:cxn>
                <a:cxn ang="0">
                  <a:pos x="691" y="71"/>
                </a:cxn>
                <a:cxn ang="0">
                  <a:pos x="491" y="164"/>
                </a:cxn>
                <a:cxn ang="0">
                  <a:pos x="310" y="303"/>
                </a:cxn>
                <a:cxn ang="0">
                  <a:pos x="164" y="481"/>
                </a:cxn>
                <a:cxn ang="0">
                  <a:pos x="75" y="655"/>
                </a:cxn>
                <a:cxn ang="0">
                  <a:pos x="12" y="883"/>
                </a:cxn>
                <a:cxn ang="0">
                  <a:pos x="4" y="1120"/>
                </a:cxn>
                <a:cxn ang="0">
                  <a:pos x="44" y="1317"/>
                </a:cxn>
                <a:cxn ang="0">
                  <a:pos x="148" y="1530"/>
                </a:cxn>
                <a:cxn ang="0">
                  <a:pos x="292" y="1713"/>
                </a:cxn>
                <a:cxn ang="0">
                  <a:pos x="529" y="1929"/>
                </a:cxn>
                <a:cxn ang="0">
                  <a:pos x="709" y="2037"/>
                </a:cxn>
                <a:cxn ang="0">
                  <a:pos x="876" y="2095"/>
                </a:cxn>
                <a:cxn ang="0">
                  <a:pos x="1083" y="2118"/>
                </a:cxn>
                <a:cxn ang="0">
                  <a:pos x="1285" y="2095"/>
                </a:cxn>
                <a:cxn ang="0">
                  <a:pos x="1445" y="2048"/>
                </a:cxn>
                <a:cxn ang="0">
                  <a:pos x="1622" y="1961"/>
                </a:cxn>
                <a:cxn ang="0">
                  <a:pos x="1778" y="1843"/>
                </a:cxn>
                <a:cxn ang="0">
                  <a:pos x="1908" y="1699"/>
                </a:cxn>
                <a:cxn ang="0">
                  <a:pos x="2011" y="1537"/>
                </a:cxn>
                <a:cxn ang="0">
                  <a:pos x="2071" y="1391"/>
                </a:cxn>
                <a:cxn ang="0">
                  <a:pos x="2118" y="1176"/>
                </a:cxn>
                <a:cxn ang="0">
                  <a:pos x="2120" y="990"/>
                </a:cxn>
                <a:cxn ang="0">
                  <a:pos x="2089" y="835"/>
                </a:cxn>
                <a:cxn ang="0">
                  <a:pos x="1991" y="611"/>
                </a:cxn>
                <a:cxn ang="0">
                  <a:pos x="1814" y="367"/>
                </a:cxn>
                <a:cxn ang="0">
                  <a:pos x="1537" y="132"/>
                </a:cxn>
                <a:cxn ang="0">
                  <a:pos x="1344" y="43"/>
                </a:cxn>
                <a:cxn ang="0">
                  <a:pos x="1165" y="4"/>
                </a:cxn>
                <a:cxn ang="0">
                  <a:pos x="1147" y="7"/>
                </a:cxn>
                <a:cxn ang="0">
                  <a:pos x="1356" y="66"/>
                </a:cxn>
                <a:cxn ang="0">
                  <a:pos x="1548" y="175"/>
                </a:cxn>
                <a:cxn ang="0">
                  <a:pos x="1714" y="323"/>
                </a:cxn>
                <a:cxn ang="0">
                  <a:pos x="1856" y="502"/>
                </a:cxn>
                <a:cxn ang="0">
                  <a:pos x="2002" y="770"/>
                </a:cxn>
                <a:cxn ang="0">
                  <a:pos x="2049" y="993"/>
                </a:cxn>
                <a:cxn ang="0">
                  <a:pos x="2034" y="1225"/>
                </a:cxn>
                <a:cxn ang="0">
                  <a:pos x="1960" y="1449"/>
                </a:cxn>
                <a:cxn ang="0">
                  <a:pos x="1837" y="1652"/>
                </a:cxn>
                <a:cxn ang="0">
                  <a:pos x="1664" y="1820"/>
                </a:cxn>
                <a:cxn ang="0">
                  <a:pos x="1493" y="1926"/>
                </a:cxn>
                <a:cxn ang="0">
                  <a:pos x="1260" y="2001"/>
                </a:cxn>
                <a:cxn ang="0">
                  <a:pos x="1057" y="2019"/>
                </a:cxn>
                <a:cxn ang="0">
                  <a:pos x="818" y="1973"/>
                </a:cxn>
                <a:cxn ang="0">
                  <a:pos x="601" y="1855"/>
                </a:cxn>
                <a:cxn ang="0">
                  <a:pos x="440" y="1719"/>
                </a:cxn>
                <a:cxn ang="0">
                  <a:pos x="272" y="1528"/>
                </a:cxn>
                <a:cxn ang="0">
                  <a:pos x="154" y="1309"/>
                </a:cxn>
                <a:cxn ang="0">
                  <a:pos x="112" y="1108"/>
                </a:cxn>
                <a:cxn ang="0">
                  <a:pos x="130" y="860"/>
                </a:cxn>
                <a:cxn ang="0">
                  <a:pos x="214" y="626"/>
                </a:cxn>
                <a:cxn ang="0">
                  <a:pos x="313" y="471"/>
                </a:cxn>
                <a:cxn ang="0">
                  <a:pos x="459" y="329"/>
                </a:cxn>
                <a:cxn ang="0">
                  <a:pos x="621" y="225"/>
                </a:cxn>
                <a:cxn ang="0">
                  <a:pos x="852" y="135"/>
                </a:cxn>
                <a:cxn ang="0">
                  <a:pos x="1044" y="65"/>
                </a:cxn>
                <a:cxn ang="0">
                  <a:pos x="1069" y="33"/>
                </a:cxn>
              </a:cxnLst>
              <a:rect l="0" t="0" r="r" b="b"/>
              <a:pathLst>
                <a:path w="2124" h="2118">
                  <a:moveTo>
                    <a:pt x="1038" y="30"/>
                  </a:moveTo>
                  <a:lnTo>
                    <a:pt x="1038" y="30"/>
                  </a:lnTo>
                  <a:lnTo>
                    <a:pt x="1005" y="26"/>
                  </a:lnTo>
                  <a:lnTo>
                    <a:pt x="969" y="25"/>
                  </a:lnTo>
                  <a:lnTo>
                    <a:pt x="934" y="26"/>
                  </a:lnTo>
                  <a:lnTo>
                    <a:pt x="899" y="28"/>
                  </a:lnTo>
                  <a:lnTo>
                    <a:pt x="865" y="31"/>
                  </a:lnTo>
                  <a:lnTo>
                    <a:pt x="830" y="37"/>
                  </a:lnTo>
                  <a:lnTo>
                    <a:pt x="795" y="43"/>
                  </a:lnTo>
                  <a:lnTo>
                    <a:pt x="760" y="51"/>
                  </a:lnTo>
                  <a:lnTo>
                    <a:pt x="725" y="60"/>
                  </a:lnTo>
                  <a:lnTo>
                    <a:pt x="691" y="71"/>
                  </a:lnTo>
                  <a:lnTo>
                    <a:pt x="656" y="83"/>
                  </a:lnTo>
                  <a:lnTo>
                    <a:pt x="622" y="97"/>
                  </a:lnTo>
                  <a:lnTo>
                    <a:pt x="589" y="112"/>
                  </a:lnTo>
                  <a:lnTo>
                    <a:pt x="555" y="129"/>
                  </a:lnTo>
                  <a:lnTo>
                    <a:pt x="523" y="146"/>
                  </a:lnTo>
                  <a:lnTo>
                    <a:pt x="491" y="164"/>
                  </a:lnTo>
                  <a:lnTo>
                    <a:pt x="459" y="184"/>
                  </a:lnTo>
                  <a:lnTo>
                    <a:pt x="428" y="205"/>
                  </a:lnTo>
                  <a:lnTo>
                    <a:pt x="398" y="228"/>
                  </a:lnTo>
                  <a:lnTo>
                    <a:pt x="367" y="251"/>
                  </a:lnTo>
                  <a:lnTo>
                    <a:pt x="338" y="277"/>
                  </a:lnTo>
                  <a:lnTo>
                    <a:pt x="310" y="303"/>
                  </a:lnTo>
                  <a:lnTo>
                    <a:pt x="283" y="329"/>
                  </a:lnTo>
                  <a:lnTo>
                    <a:pt x="257" y="358"/>
                  </a:lnTo>
                  <a:lnTo>
                    <a:pt x="232" y="387"/>
                  </a:lnTo>
                  <a:lnTo>
                    <a:pt x="208" y="416"/>
                  </a:lnTo>
                  <a:lnTo>
                    <a:pt x="185" y="449"/>
                  </a:lnTo>
                  <a:lnTo>
                    <a:pt x="164" y="481"/>
                  </a:lnTo>
                  <a:lnTo>
                    <a:pt x="144" y="514"/>
                  </a:lnTo>
                  <a:lnTo>
                    <a:pt x="124" y="548"/>
                  </a:lnTo>
                  <a:lnTo>
                    <a:pt x="107" y="583"/>
                  </a:lnTo>
                  <a:lnTo>
                    <a:pt x="90" y="618"/>
                  </a:lnTo>
                  <a:lnTo>
                    <a:pt x="90" y="618"/>
                  </a:lnTo>
                  <a:lnTo>
                    <a:pt x="75" y="655"/>
                  </a:lnTo>
                  <a:lnTo>
                    <a:pt x="61" y="692"/>
                  </a:lnTo>
                  <a:lnTo>
                    <a:pt x="49" y="728"/>
                  </a:lnTo>
                  <a:lnTo>
                    <a:pt x="38" y="767"/>
                  </a:lnTo>
                  <a:lnTo>
                    <a:pt x="27" y="805"/>
                  </a:lnTo>
                  <a:lnTo>
                    <a:pt x="20" y="843"/>
                  </a:lnTo>
                  <a:lnTo>
                    <a:pt x="12" y="883"/>
                  </a:lnTo>
                  <a:lnTo>
                    <a:pt x="8" y="921"/>
                  </a:lnTo>
                  <a:lnTo>
                    <a:pt x="3" y="961"/>
                  </a:lnTo>
                  <a:lnTo>
                    <a:pt x="1" y="1001"/>
                  </a:lnTo>
                  <a:lnTo>
                    <a:pt x="0" y="1040"/>
                  </a:lnTo>
                  <a:lnTo>
                    <a:pt x="1" y="1080"/>
                  </a:lnTo>
                  <a:lnTo>
                    <a:pt x="4" y="1120"/>
                  </a:lnTo>
                  <a:lnTo>
                    <a:pt x="8" y="1160"/>
                  </a:lnTo>
                  <a:lnTo>
                    <a:pt x="15" y="1199"/>
                  </a:lnTo>
                  <a:lnTo>
                    <a:pt x="23" y="1239"/>
                  </a:lnTo>
                  <a:lnTo>
                    <a:pt x="23" y="1239"/>
                  </a:lnTo>
                  <a:lnTo>
                    <a:pt x="34" y="1279"/>
                  </a:lnTo>
                  <a:lnTo>
                    <a:pt x="44" y="1317"/>
                  </a:lnTo>
                  <a:lnTo>
                    <a:pt x="58" y="1354"/>
                  </a:lnTo>
                  <a:lnTo>
                    <a:pt x="73" y="1391"/>
                  </a:lnTo>
                  <a:lnTo>
                    <a:pt x="90" y="1427"/>
                  </a:lnTo>
                  <a:lnTo>
                    <a:pt x="108" y="1462"/>
                  </a:lnTo>
                  <a:lnTo>
                    <a:pt x="128" y="1496"/>
                  </a:lnTo>
                  <a:lnTo>
                    <a:pt x="148" y="1530"/>
                  </a:lnTo>
                  <a:lnTo>
                    <a:pt x="171" y="1562"/>
                  </a:lnTo>
                  <a:lnTo>
                    <a:pt x="194" y="1594"/>
                  </a:lnTo>
                  <a:lnTo>
                    <a:pt x="217" y="1624"/>
                  </a:lnTo>
                  <a:lnTo>
                    <a:pt x="242" y="1655"/>
                  </a:lnTo>
                  <a:lnTo>
                    <a:pt x="266" y="1684"/>
                  </a:lnTo>
                  <a:lnTo>
                    <a:pt x="292" y="1713"/>
                  </a:lnTo>
                  <a:lnTo>
                    <a:pt x="344" y="1768"/>
                  </a:lnTo>
                  <a:lnTo>
                    <a:pt x="344" y="1768"/>
                  </a:lnTo>
                  <a:lnTo>
                    <a:pt x="394" y="1817"/>
                  </a:lnTo>
                  <a:lnTo>
                    <a:pt x="446" y="1863"/>
                  </a:lnTo>
                  <a:lnTo>
                    <a:pt x="502" y="1907"/>
                  </a:lnTo>
                  <a:lnTo>
                    <a:pt x="529" y="1929"/>
                  </a:lnTo>
                  <a:lnTo>
                    <a:pt x="558" y="1950"/>
                  </a:lnTo>
                  <a:lnTo>
                    <a:pt x="587" y="1969"/>
                  </a:lnTo>
                  <a:lnTo>
                    <a:pt x="618" y="1988"/>
                  </a:lnTo>
                  <a:lnTo>
                    <a:pt x="647" y="2005"/>
                  </a:lnTo>
                  <a:lnTo>
                    <a:pt x="679" y="2022"/>
                  </a:lnTo>
                  <a:lnTo>
                    <a:pt x="709" y="2037"/>
                  </a:lnTo>
                  <a:lnTo>
                    <a:pt x="742" y="2051"/>
                  </a:lnTo>
                  <a:lnTo>
                    <a:pt x="775" y="2065"/>
                  </a:lnTo>
                  <a:lnTo>
                    <a:pt x="809" y="2076"/>
                  </a:lnTo>
                  <a:lnTo>
                    <a:pt x="809" y="2076"/>
                  </a:lnTo>
                  <a:lnTo>
                    <a:pt x="843" y="2086"/>
                  </a:lnTo>
                  <a:lnTo>
                    <a:pt x="876" y="2095"/>
                  </a:lnTo>
                  <a:lnTo>
                    <a:pt x="910" y="2103"/>
                  </a:lnTo>
                  <a:lnTo>
                    <a:pt x="945" y="2109"/>
                  </a:lnTo>
                  <a:lnTo>
                    <a:pt x="979" y="2114"/>
                  </a:lnTo>
                  <a:lnTo>
                    <a:pt x="1014" y="2117"/>
                  </a:lnTo>
                  <a:lnTo>
                    <a:pt x="1047" y="2118"/>
                  </a:lnTo>
                  <a:lnTo>
                    <a:pt x="1083" y="2118"/>
                  </a:lnTo>
                  <a:lnTo>
                    <a:pt x="1116" y="2117"/>
                  </a:lnTo>
                  <a:lnTo>
                    <a:pt x="1151" y="2115"/>
                  </a:lnTo>
                  <a:lnTo>
                    <a:pt x="1185" y="2111"/>
                  </a:lnTo>
                  <a:lnTo>
                    <a:pt x="1219" y="2106"/>
                  </a:lnTo>
                  <a:lnTo>
                    <a:pt x="1251" y="2102"/>
                  </a:lnTo>
                  <a:lnTo>
                    <a:pt x="1285" y="2095"/>
                  </a:lnTo>
                  <a:lnTo>
                    <a:pt x="1317" y="2088"/>
                  </a:lnTo>
                  <a:lnTo>
                    <a:pt x="1349" y="2079"/>
                  </a:lnTo>
                  <a:lnTo>
                    <a:pt x="1349" y="2079"/>
                  </a:lnTo>
                  <a:lnTo>
                    <a:pt x="1382" y="2069"/>
                  </a:lnTo>
                  <a:lnTo>
                    <a:pt x="1413" y="2060"/>
                  </a:lnTo>
                  <a:lnTo>
                    <a:pt x="1445" y="2048"/>
                  </a:lnTo>
                  <a:lnTo>
                    <a:pt x="1476" y="2036"/>
                  </a:lnTo>
                  <a:lnTo>
                    <a:pt x="1506" y="2022"/>
                  </a:lnTo>
                  <a:lnTo>
                    <a:pt x="1535" y="2008"/>
                  </a:lnTo>
                  <a:lnTo>
                    <a:pt x="1566" y="1993"/>
                  </a:lnTo>
                  <a:lnTo>
                    <a:pt x="1593" y="1978"/>
                  </a:lnTo>
                  <a:lnTo>
                    <a:pt x="1622" y="1961"/>
                  </a:lnTo>
                  <a:lnTo>
                    <a:pt x="1650" y="1943"/>
                  </a:lnTo>
                  <a:lnTo>
                    <a:pt x="1676" y="1924"/>
                  </a:lnTo>
                  <a:lnTo>
                    <a:pt x="1704" y="1904"/>
                  </a:lnTo>
                  <a:lnTo>
                    <a:pt x="1728" y="1884"/>
                  </a:lnTo>
                  <a:lnTo>
                    <a:pt x="1754" y="1865"/>
                  </a:lnTo>
                  <a:lnTo>
                    <a:pt x="1778" y="1843"/>
                  </a:lnTo>
                  <a:lnTo>
                    <a:pt x="1801" y="1820"/>
                  </a:lnTo>
                  <a:lnTo>
                    <a:pt x="1824" y="1797"/>
                  </a:lnTo>
                  <a:lnTo>
                    <a:pt x="1847" y="1774"/>
                  </a:lnTo>
                  <a:lnTo>
                    <a:pt x="1869" y="1750"/>
                  </a:lnTo>
                  <a:lnTo>
                    <a:pt x="1889" y="1725"/>
                  </a:lnTo>
                  <a:lnTo>
                    <a:pt x="1908" y="1699"/>
                  </a:lnTo>
                  <a:lnTo>
                    <a:pt x="1928" y="1673"/>
                  </a:lnTo>
                  <a:lnTo>
                    <a:pt x="1947" y="1647"/>
                  </a:lnTo>
                  <a:lnTo>
                    <a:pt x="1964" y="1620"/>
                  </a:lnTo>
                  <a:lnTo>
                    <a:pt x="1980" y="1594"/>
                  </a:lnTo>
                  <a:lnTo>
                    <a:pt x="1996" y="1565"/>
                  </a:lnTo>
                  <a:lnTo>
                    <a:pt x="2011" y="1537"/>
                  </a:lnTo>
                  <a:lnTo>
                    <a:pt x="2025" y="1508"/>
                  </a:lnTo>
                  <a:lnTo>
                    <a:pt x="2038" y="1479"/>
                  </a:lnTo>
                  <a:lnTo>
                    <a:pt x="2049" y="1450"/>
                  </a:lnTo>
                  <a:lnTo>
                    <a:pt x="2061" y="1421"/>
                  </a:lnTo>
                  <a:lnTo>
                    <a:pt x="2071" y="1391"/>
                  </a:lnTo>
                  <a:lnTo>
                    <a:pt x="2071" y="1391"/>
                  </a:lnTo>
                  <a:lnTo>
                    <a:pt x="2089" y="1331"/>
                  </a:lnTo>
                  <a:lnTo>
                    <a:pt x="2097" y="1300"/>
                  </a:lnTo>
                  <a:lnTo>
                    <a:pt x="2104" y="1270"/>
                  </a:lnTo>
                  <a:lnTo>
                    <a:pt x="2109" y="1239"/>
                  </a:lnTo>
                  <a:lnTo>
                    <a:pt x="2115" y="1207"/>
                  </a:lnTo>
                  <a:lnTo>
                    <a:pt x="2118" y="1176"/>
                  </a:lnTo>
                  <a:lnTo>
                    <a:pt x="2121" y="1146"/>
                  </a:lnTo>
                  <a:lnTo>
                    <a:pt x="2123" y="1114"/>
                  </a:lnTo>
                  <a:lnTo>
                    <a:pt x="2124" y="1083"/>
                  </a:lnTo>
                  <a:lnTo>
                    <a:pt x="2123" y="1051"/>
                  </a:lnTo>
                  <a:lnTo>
                    <a:pt x="2121" y="1020"/>
                  </a:lnTo>
                  <a:lnTo>
                    <a:pt x="2120" y="990"/>
                  </a:lnTo>
                  <a:lnTo>
                    <a:pt x="2115" y="958"/>
                  </a:lnTo>
                  <a:lnTo>
                    <a:pt x="2110" y="927"/>
                  </a:lnTo>
                  <a:lnTo>
                    <a:pt x="2104" y="897"/>
                  </a:lnTo>
                  <a:lnTo>
                    <a:pt x="2104" y="897"/>
                  </a:lnTo>
                  <a:lnTo>
                    <a:pt x="2098" y="866"/>
                  </a:lnTo>
                  <a:lnTo>
                    <a:pt x="2089" y="835"/>
                  </a:lnTo>
                  <a:lnTo>
                    <a:pt x="2080" y="806"/>
                  </a:lnTo>
                  <a:lnTo>
                    <a:pt x="2069" y="776"/>
                  </a:lnTo>
                  <a:lnTo>
                    <a:pt x="2058" y="748"/>
                  </a:lnTo>
                  <a:lnTo>
                    <a:pt x="2046" y="719"/>
                  </a:lnTo>
                  <a:lnTo>
                    <a:pt x="2020" y="664"/>
                  </a:lnTo>
                  <a:lnTo>
                    <a:pt x="1991" y="611"/>
                  </a:lnTo>
                  <a:lnTo>
                    <a:pt x="1959" y="559"/>
                  </a:lnTo>
                  <a:lnTo>
                    <a:pt x="1924" y="510"/>
                  </a:lnTo>
                  <a:lnTo>
                    <a:pt x="1889" y="461"/>
                  </a:lnTo>
                  <a:lnTo>
                    <a:pt x="1889" y="461"/>
                  </a:lnTo>
                  <a:lnTo>
                    <a:pt x="1852" y="413"/>
                  </a:lnTo>
                  <a:lnTo>
                    <a:pt x="1814" y="367"/>
                  </a:lnTo>
                  <a:lnTo>
                    <a:pt x="1772" y="323"/>
                  </a:lnTo>
                  <a:lnTo>
                    <a:pt x="1730" y="280"/>
                  </a:lnTo>
                  <a:lnTo>
                    <a:pt x="1685" y="241"/>
                  </a:lnTo>
                  <a:lnTo>
                    <a:pt x="1638" y="201"/>
                  </a:lnTo>
                  <a:lnTo>
                    <a:pt x="1587" y="166"/>
                  </a:lnTo>
                  <a:lnTo>
                    <a:pt x="1537" y="132"/>
                  </a:lnTo>
                  <a:lnTo>
                    <a:pt x="1483" y="103"/>
                  </a:lnTo>
                  <a:lnTo>
                    <a:pt x="1457" y="89"/>
                  </a:lnTo>
                  <a:lnTo>
                    <a:pt x="1430" y="75"/>
                  </a:lnTo>
                  <a:lnTo>
                    <a:pt x="1401" y="63"/>
                  </a:lnTo>
                  <a:lnTo>
                    <a:pt x="1373" y="52"/>
                  </a:lnTo>
                  <a:lnTo>
                    <a:pt x="1344" y="43"/>
                  </a:lnTo>
                  <a:lnTo>
                    <a:pt x="1315" y="34"/>
                  </a:lnTo>
                  <a:lnTo>
                    <a:pt x="1286" y="25"/>
                  </a:lnTo>
                  <a:lnTo>
                    <a:pt x="1255" y="19"/>
                  </a:lnTo>
                  <a:lnTo>
                    <a:pt x="1226" y="13"/>
                  </a:lnTo>
                  <a:lnTo>
                    <a:pt x="1196" y="8"/>
                  </a:lnTo>
                  <a:lnTo>
                    <a:pt x="1165" y="4"/>
                  </a:lnTo>
                  <a:lnTo>
                    <a:pt x="1135" y="2"/>
                  </a:lnTo>
                  <a:lnTo>
                    <a:pt x="1104" y="0"/>
                  </a:lnTo>
                  <a:lnTo>
                    <a:pt x="1072" y="0"/>
                  </a:lnTo>
                  <a:lnTo>
                    <a:pt x="1072" y="0"/>
                  </a:lnTo>
                  <a:lnTo>
                    <a:pt x="1110" y="2"/>
                  </a:lnTo>
                  <a:lnTo>
                    <a:pt x="1147" y="7"/>
                  </a:lnTo>
                  <a:lnTo>
                    <a:pt x="1184" y="13"/>
                  </a:lnTo>
                  <a:lnTo>
                    <a:pt x="1219" y="20"/>
                  </a:lnTo>
                  <a:lnTo>
                    <a:pt x="1254" y="30"/>
                  </a:lnTo>
                  <a:lnTo>
                    <a:pt x="1289" y="40"/>
                  </a:lnTo>
                  <a:lnTo>
                    <a:pt x="1323" y="52"/>
                  </a:lnTo>
                  <a:lnTo>
                    <a:pt x="1356" y="66"/>
                  </a:lnTo>
                  <a:lnTo>
                    <a:pt x="1390" y="82"/>
                  </a:lnTo>
                  <a:lnTo>
                    <a:pt x="1422" y="97"/>
                  </a:lnTo>
                  <a:lnTo>
                    <a:pt x="1454" y="115"/>
                  </a:lnTo>
                  <a:lnTo>
                    <a:pt x="1486" y="134"/>
                  </a:lnTo>
                  <a:lnTo>
                    <a:pt x="1517" y="153"/>
                  </a:lnTo>
                  <a:lnTo>
                    <a:pt x="1548" y="175"/>
                  </a:lnTo>
                  <a:lnTo>
                    <a:pt x="1577" y="198"/>
                  </a:lnTo>
                  <a:lnTo>
                    <a:pt x="1606" y="221"/>
                  </a:lnTo>
                  <a:lnTo>
                    <a:pt x="1633" y="245"/>
                  </a:lnTo>
                  <a:lnTo>
                    <a:pt x="1661" y="270"/>
                  </a:lnTo>
                  <a:lnTo>
                    <a:pt x="1688" y="296"/>
                  </a:lnTo>
                  <a:lnTo>
                    <a:pt x="1714" y="323"/>
                  </a:lnTo>
                  <a:lnTo>
                    <a:pt x="1739" y="351"/>
                  </a:lnTo>
                  <a:lnTo>
                    <a:pt x="1765" y="380"/>
                  </a:lnTo>
                  <a:lnTo>
                    <a:pt x="1788" y="409"/>
                  </a:lnTo>
                  <a:lnTo>
                    <a:pt x="1812" y="439"/>
                  </a:lnTo>
                  <a:lnTo>
                    <a:pt x="1834" y="470"/>
                  </a:lnTo>
                  <a:lnTo>
                    <a:pt x="1856" y="502"/>
                  </a:lnTo>
                  <a:lnTo>
                    <a:pt x="1898" y="565"/>
                  </a:lnTo>
                  <a:lnTo>
                    <a:pt x="1936" y="632"/>
                  </a:lnTo>
                  <a:lnTo>
                    <a:pt x="1970" y="698"/>
                  </a:lnTo>
                  <a:lnTo>
                    <a:pt x="1970" y="698"/>
                  </a:lnTo>
                  <a:lnTo>
                    <a:pt x="1986" y="733"/>
                  </a:lnTo>
                  <a:lnTo>
                    <a:pt x="2002" y="770"/>
                  </a:lnTo>
                  <a:lnTo>
                    <a:pt x="2014" y="805"/>
                  </a:lnTo>
                  <a:lnTo>
                    <a:pt x="2025" y="842"/>
                  </a:lnTo>
                  <a:lnTo>
                    <a:pt x="2034" y="880"/>
                  </a:lnTo>
                  <a:lnTo>
                    <a:pt x="2040" y="916"/>
                  </a:lnTo>
                  <a:lnTo>
                    <a:pt x="2046" y="955"/>
                  </a:lnTo>
                  <a:lnTo>
                    <a:pt x="2049" y="993"/>
                  </a:lnTo>
                  <a:lnTo>
                    <a:pt x="2051" y="1031"/>
                  </a:lnTo>
                  <a:lnTo>
                    <a:pt x="2051" y="1071"/>
                  </a:lnTo>
                  <a:lnTo>
                    <a:pt x="2049" y="1109"/>
                  </a:lnTo>
                  <a:lnTo>
                    <a:pt x="2046" y="1147"/>
                  </a:lnTo>
                  <a:lnTo>
                    <a:pt x="2040" y="1186"/>
                  </a:lnTo>
                  <a:lnTo>
                    <a:pt x="2034" y="1225"/>
                  </a:lnTo>
                  <a:lnTo>
                    <a:pt x="2026" y="1264"/>
                  </a:lnTo>
                  <a:lnTo>
                    <a:pt x="2016" y="1300"/>
                  </a:lnTo>
                  <a:lnTo>
                    <a:pt x="2005" y="1339"/>
                  </a:lnTo>
                  <a:lnTo>
                    <a:pt x="1991" y="1375"/>
                  </a:lnTo>
                  <a:lnTo>
                    <a:pt x="1977" y="1413"/>
                  </a:lnTo>
                  <a:lnTo>
                    <a:pt x="1960" y="1449"/>
                  </a:lnTo>
                  <a:lnTo>
                    <a:pt x="1944" y="1485"/>
                  </a:lnTo>
                  <a:lnTo>
                    <a:pt x="1925" y="1521"/>
                  </a:lnTo>
                  <a:lnTo>
                    <a:pt x="1904" y="1554"/>
                  </a:lnTo>
                  <a:lnTo>
                    <a:pt x="1882" y="1588"/>
                  </a:lnTo>
                  <a:lnTo>
                    <a:pt x="1860" y="1620"/>
                  </a:lnTo>
                  <a:lnTo>
                    <a:pt x="1837" y="1652"/>
                  </a:lnTo>
                  <a:lnTo>
                    <a:pt x="1811" y="1683"/>
                  </a:lnTo>
                  <a:lnTo>
                    <a:pt x="1783" y="1713"/>
                  </a:lnTo>
                  <a:lnTo>
                    <a:pt x="1756" y="1741"/>
                  </a:lnTo>
                  <a:lnTo>
                    <a:pt x="1726" y="1768"/>
                  </a:lnTo>
                  <a:lnTo>
                    <a:pt x="1696" y="1794"/>
                  </a:lnTo>
                  <a:lnTo>
                    <a:pt x="1664" y="1820"/>
                  </a:lnTo>
                  <a:lnTo>
                    <a:pt x="1664" y="1820"/>
                  </a:lnTo>
                  <a:lnTo>
                    <a:pt x="1632" y="1843"/>
                  </a:lnTo>
                  <a:lnTo>
                    <a:pt x="1598" y="1866"/>
                  </a:lnTo>
                  <a:lnTo>
                    <a:pt x="1564" y="1888"/>
                  </a:lnTo>
                  <a:lnTo>
                    <a:pt x="1529" y="1907"/>
                  </a:lnTo>
                  <a:lnTo>
                    <a:pt x="1493" y="1926"/>
                  </a:lnTo>
                  <a:lnTo>
                    <a:pt x="1456" y="1943"/>
                  </a:lnTo>
                  <a:lnTo>
                    <a:pt x="1418" y="1956"/>
                  </a:lnTo>
                  <a:lnTo>
                    <a:pt x="1379" y="1970"/>
                  </a:lnTo>
                  <a:lnTo>
                    <a:pt x="1340" y="1982"/>
                  </a:lnTo>
                  <a:lnTo>
                    <a:pt x="1300" y="1993"/>
                  </a:lnTo>
                  <a:lnTo>
                    <a:pt x="1260" y="2001"/>
                  </a:lnTo>
                  <a:lnTo>
                    <a:pt x="1220" y="2008"/>
                  </a:lnTo>
                  <a:lnTo>
                    <a:pt x="1179" y="2013"/>
                  </a:lnTo>
                  <a:lnTo>
                    <a:pt x="1139" y="2018"/>
                  </a:lnTo>
                  <a:lnTo>
                    <a:pt x="1098" y="2019"/>
                  </a:lnTo>
                  <a:lnTo>
                    <a:pt x="1057" y="2019"/>
                  </a:lnTo>
                  <a:lnTo>
                    <a:pt x="1057" y="2019"/>
                  </a:lnTo>
                  <a:lnTo>
                    <a:pt x="1015" y="2018"/>
                  </a:lnTo>
                  <a:lnTo>
                    <a:pt x="976" y="2013"/>
                  </a:lnTo>
                  <a:lnTo>
                    <a:pt x="936" y="2007"/>
                  </a:lnTo>
                  <a:lnTo>
                    <a:pt x="896" y="1998"/>
                  </a:lnTo>
                  <a:lnTo>
                    <a:pt x="856" y="1987"/>
                  </a:lnTo>
                  <a:lnTo>
                    <a:pt x="818" y="1973"/>
                  </a:lnTo>
                  <a:lnTo>
                    <a:pt x="780" y="1958"/>
                  </a:lnTo>
                  <a:lnTo>
                    <a:pt x="743" y="1941"/>
                  </a:lnTo>
                  <a:lnTo>
                    <a:pt x="706" y="1923"/>
                  </a:lnTo>
                  <a:lnTo>
                    <a:pt x="670" y="1901"/>
                  </a:lnTo>
                  <a:lnTo>
                    <a:pt x="635" y="1880"/>
                  </a:lnTo>
                  <a:lnTo>
                    <a:pt x="601" y="1855"/>
                  </a:lnTo>
                  <a:lnTo>
                    <a:pt x="567" y="1831"/>
                  </a:lnTo>
                  <a:lnTo>
                    <a:pt x="534" y="1805"/>
                  </a:lnTo>
                  <a:lnTo>
                    <a:pt x="502" y="1777"/>
                  </a:lnTo>
                  <a:lnTo>
                    <a:pt x="471" y="1748"/>
                  </a:lnTo>
                  <a:lnTo>
                    <a:pt x="471" y="1748"/>
                  </a:lnTo>
                  <a:lnTo>
                    <a:pt x="440" y="1719"/>
                  </a:lnTo>
                  <a:lnTo>
                    <a:pt x="410" y="1690"/>
                  </a:lnTo>
                  <a:lnTo>
                    <a:pt x="381" y="1660"/>
                  </a:lnTo>
                  <a:lnTo>
                    <a:pt x="352" y="1628"/>
                  </a:lnTo>
                  <a:lnTo>
                    <a:pt x="324" y="1595"/>
                  </a:lnTo>
                  <a:lnTo>
                    <a:pt x="298" y="1562"/>
                  </a:lnTo>
                  <a:lnTo>
                    <a:pt x="272" y="1528"/>
                  </a:lnTo>
                  <a:lnTo>
                    <a:pt x="249" y="1495"/>
                  </a:lnTo>
                  <a:lnTo>
                    <a:pt x="226" y="1458"/>
                  </a:lnTo>
                  <a:lnTo>
                    <a:pt x="206" y="1423"/>
                  </a:lnTo>
                  <a:lnTo>
                    <a:pt x="186" y="1386"/>
                  </a:lnTo>
                  <a:lnTo>
                    <a:pt x="170" y="1348"/>
                  </a:lnTo>
                  <a:lnTo>
                    <a:pt x="154" y="1309"/>
                  </a:lnTo>
                  <a:lnTo>
                    <a:pt x="142" y="1270"/>
                  </a:lnTo>
                  <a:lnTo>
                    <a:pt x="131" y="1230"/>
                  </a:lnTo>
                  <a:lnTo>
                    <a:pt x="122" y="1190"/>
                  </a:lnTo>
                  <a:lnTo>
                    <a:pt x="122" y="1190"/>
                  </a:lnTo>
                  <a:lnTo>
                    <a:pt x="116" y="1149"/>
                  </a:lnTo>
                  <a:lnTo>
                    <a:pt x="112" y="1108"/>
                  </a:lnTo>
                  <a:lnTo>
                    <a:pt x="110" y="1066"/>
                  </a:lnTo>
                  <a:lnTo>
                    <a:pt x="110" y="1025"/>
                  </a:lnTo>
                  <a:lnTo>
                    <a:pt x="112" y="984"/>
                  </a:lnTo>
                  <a:lnTo>
                    <a:pt x="116" y="942"/>
                  </a:lnTo>
                  <a:lnTo>
                    <a:pt x="122" y="901"/>
                  </a:lnTo>
                  <a:lnTo>
                    <a:pt x="130" y="860"/>
                  </a:lnTo>
                  <a:lnTo>
                    <a:pt x="139" y="820"/>
                  </a:lnTo>
                  <a:lnTo>
                    <a:pt x="151" y="780"/>
                  </a:lnTo>
                  <a:lnTo>
                    <a:pt x="164" y="741"/>
                  </a:lnTo>
                  <a:lnTo>
                    <a:pt x="179" y="701"/>
                  </a:lnTo>
                  <a:lnTo>
                    <a:pt x="196" y="664"/>
                  </a:lnTo>
                  <a:lnTo>
                    <a:pt x="214" y="626"/>
                  </a:lnTo>
                  <a:lnTo>
                    <a:pt x="234" y="589"/>
                  </a:lnTo>
                  <a:lnTo>
                    <a:pt x="255" y="554"/>
                  </a:lnTo>
                  <a:lnTo>
                    <a:pt x="255" y="554"/>
                  </a:lnTo>
                  <a:lnTo>
                    <a:pt x="274" y="527"/>
                  </a:lnTo>
                  <a:lnTo>
                    <a:pt x="294" y="497"/>
                  </a:lnTo>
                  <a:lnTo>
                    <a:pt x="313" y="471"/>
                  </a:lnTo>
                  <a:lnTo>
                    <a:pt x="336" y="445"/>
                  </a:lnTo>
                  <a:lnTo>
                    <a:pt x="359" y="419"/>
                  </a:lnTo>
                  <a:lnTo>
                    <a:pt x="384" y="395"/>
                  </a:lnTo>
                  <a:lnTo>
                    <a:pt x="408" y="372"/>
                  </a:lnTo>
                  <a:lnTo>
                    <a:pt x="433" y="351"/>
                  </a:lnTo>
                  <a:lnTo>
                    <a:pt x="459" y="329"/>
                  </a:lnTo>
                  <a:lnTo>
                    <a:pt x="486" y="309"/>
                  </a:lnTo>
                  <a:lnTo>
                    <a:pt x="512" y="290"/>
                  </a:lnTo>
                  <a:lnTo>
                    <a:pt x="540" y="273"/>
                  </a:lnTo>
                  <a:lnTo>
                    <a:pt x="567" y="256"/>
                  </a:lnTo>
                  <a:lnTo>
                    <a:pt x="593" y="241"/>
                  </a:lnTo>
                  <a:lnTo>
                    <a:pt x="621" y="225"/>
                  </a:lnTo>
                  <a:lnTo>
                    <a:pt x="648" y="213"/>
                  </a:lnTo>
                  <a:lnTo>
                    <a:pt x="648" y="213"/>
                  </a:lnTo>
                  <a:lnTo>
                    <a:pt x="702" y="189"/>
                  </a:lnTo>
                  <a:lnTo>
                    <a:pt x="754" y="167"/>
                  </a:lnTo>
                  <a:lnTo>
                    <a:pt x="804" y="150"/>
                  </a:lnTo>
                  <a:lnTo>
                    <a:pt x="852" y="135"/>
                  </a:lnTo>
                  <a:lnTo>
                    <a:pt x="939" y="109"/>
                  </a:lnTo>
                  <a:lnTo>
                    <a:pt x="976" y="97"/>
                  </a:lnTo>
                  <a:lnTo>
                    <a:pt x="1009" y="85"/>
                  </a:lnTo>
                  <a:lnTo>
                    <a:pt x="1009" y="85"/>
                  </a:lnTo>
                  <a:lnTo>
                    <a:pt x="1029" y="75"/>
                  </a:lnTo>
                  <a:lnTo>
                    <a:pt x="1044" y="65"/>
                  </a:lnTo>
                  <a:lnTo>
                    <a:pt x="1058" y="54"/>
                  </a:lnTo>
                  <a:lnTo>
                    <a:pt x="1070" y="40"/>
                  </a:lnTo>
                  <a:lnTo>
                    <a:pt x="1070" y="40"/>
                  </a:lnTo>
                  <a:lnTo>
                    <a:pt x="1072" y="37"/>
                  </a:lnTo>
                  <a:lnTo>
                    <a:pt x="1072" y="34"/>
                  </a:lnTo>
                  <a:lnTo>
                    <a:pt x="1069" y="33"/>
                  </a:lnTo>
                  <a:lnTo>
                    <a:pt x="1064" y="31"/>
                  </a:lnTo>
                  <a:lnTo>
                    <a:pt x="1052" y="30"/>
                  </a:lnTo>
                  <a:lnTo>
                    <a:pt x="1038" y="30"/>
                  </a:lnTo>
                  <a:lnTo>
                    <a:pt x="1038" y="30"/>
                  </a:lnTo>
                  <a:close/>
                </a:path>
              </a:pathLst>
            </a:custGeom>
            <a:grpFill/>
            <a:ln w="9525">
              <a:noFill/>
              <a:round/>
              <a:headEnd/>
              <a:tailEnd/>
            </a:ln>
          </p:spPr>
          <p:txBody>
            <a:bodyPr vert="horz" wrap="square" lIns="91440" tIns="45720" rIns="91440" bIns="45720" numCol="1" rtlCol="0" anchor="t" anchorCtr="0" compatLnSpc="1">
              <a:prstTxWarp prst="textNoShape">
                <a:avLst/>
              </a:prstTxWarp>
            </a:bodyPr>
            <a:lstStyle/>
            <a:p>
              <a:pPr rtl="0"/>
              <a:endParaRPr lang="en-GB" noProof="0"/>
            </a:p>
          </p:txBody>
        </p:sp>
        <p:sp>
          <p:nvSpPr>
            <p:cNvPr id="89" name="Freeform 10">
              <a:extLst>
                <a:ext uri="{FF2B5EF4-FFF2-40B4-BE49-F238E27FC236}">
                  <a16:creationId xmlns:a16="http://schemas.microsoft.com/office/drawing/2014/main" id="{31C4D597-D8FF-8F46-A08E-C401327A36C8}"/>
                </a:ext>
              </a:extLst>
            </p:cNvPr>
            <p:cNvSpPr>
              <a:spLocks/>
            </p:cNvSpPr>
            <p:nvPr/>
          </p:nvSpPr>
          <p:spPr bwMode="auto">
            <a:xfrm>
              <a:off x="1676400" y="3581400"/>
              <a:ext cx="152400" cy="457200"/>
            </a:xfrm>
            <a:custGeom>
              <a:avLst/>
              <a:gdLst/>
              <a:ahLst/>
              <a:cxnLst>
                <a:cxn ang="0">
                  <a:pos x="274" y="2929"/>
                </a:cxn>
                <a:cxn ang="0">
                  <a:pos x="298" y="2866"/>
                </a:cxn>
                <a:cxn ang="0">
                  <a:pos x="317" y="2801"/>
                </a:cxn>
                <a:cxn ang="0">
                  <a:pos x="344" y="2668"/>
                </a:cxn>
                <a:cxn ang="0">
                  <a:pos x="359" y="2530"/>
                </a:cxn>
                <a:cxn ang="0">
                  <a:pos x="361" y="2388"/>
                </a:cxn>
                <a:cxn ang="0">
                  <a:pos x="357" y="2245"/>
                </a:cxn>
                <a:cxn ang="0">
                  <a:pos x="335" y="1958"/>
                </a:cxn>
                <a:cxn ang="0">
                  <a:pos x="322" y="1817"/>
                </a:cxn>
                <a:cxn ang="0">
                  <a:pos x="300" y="1562"/>
                </a:cxn>
                <a:cxn ang="0">
                  <a:pos x="267" y="1317"/>
                </a:cxn>
                <a:cxn ang="0">
                  <a:pos x="229" y="1084"/>
                </a:cxn>
                <a:cxn ang="0">
                  <a:pos x="187" y="860"/>
                </a:cxn>
                <a:cxn ang="0">
                  <a:pos x="94" y="426"/>
                </a:cxn>
                <a:cxn ang="0">
                  <a:pos x="3" y="0"/>
                </a:cxn>
                <a:cxn ang="0">
                  <a:pos x="0" y="72"/>
                </a:cxn>
                <a:cxn ang="0">
                  <a:pos x="0" y="217"/>
                </a:cxn>
                <a:cxn ang="0">
                  <a:pos x="5" y="437"/>
                </a:cxn>
                <a:cxn ang="0">
                  <a:pos x="28" y="734"/>
                </a:cxn>
                <a:cxn ang="0">
                  <a:pos x="76" y="1189"/>
                </a:cxn>
                <a:cxn ang="0">
                  <a:pos x="124" y="1654"/>
                </a:cxn>
                <a:cxn ang="0">
                  <a:pos x="148" y="1973"/>
                </a:cxn>
                <a:cxn ang="0">
                  <a:pos x="155" y="2214"/>
                </a:cxn>
                <a:cxn ang="0">
                  <a:pos x="155" y="2377"/>
                </a:cxn>
                <a:cxn ang="0">
                  <a:pos x="154" y="2460"/>
                </a:cxn>
                <a:cxn ang="0">
                  <a:pos x="148" y="2527"/>
                </a:cxn>
                <a:cxn ang="0">
                  <a:pos x="131" y="2656"/>
                </a:cxn>
                <a:cxn ang="0">
                  <a:pos x="122" y="2745"/>
                </a:cxn>
                <a:cxn ang="0">
                  <a:pos x="124" y="2799"/>
                </a:cxn>
                <a:cxn ang="0">
                  <a:pos x="135" y="2847"/>
                </a:cxn>
                <a:cxn ang="0">
                  <a:pos x="157" y="2890"/>
                </a:cxn>
                <a:cxn ang="0">
                  <a:pos x="176" y="2907"/>
                </a:cxn>
                <a:cxn ang="0">
                  <a:pos x="207" y="2927"/>
                </a:cxn>
                <a:cxn ang="0">
                  <a:pos x="248" y="2942"/>
                </a:cxn>
                <a:cxn ang="0">
                  <a:pos x="261" y="2944"/>
                </a:cxn>
                <a:cxn ang="0">
                  <a:pos x="268" y="2940"/>
                </a:cxn>
                <a:cxn ang="0">
                  <a:pos x="274" y="2929"/>
                </a:cxn>
              </a:cxnLst>
              <a:rect l="0" t="0" r="r" b="b"/>
              <a:pathLst>
                <a:path w="361" h="2944">
                  <a:moveTo>
                    <a:pt x="274" y="2929"/>
                  </a:moveTo>
                  <a:lnTo>
                    <a:pt x="274" y="2929"/>
                  </a:lnTo>
                  <a:lnTo>
                    <a:pt x="285" y="2897"/>
                  </a:lnTo>
                  <a:lnTo>
                    <a:pt x="298" y="2866"/>
                  </a:lnTo>
                  <a:lnTo>
                    <a:pt x="307" y="2834"/>
                  </a:lnTo>
                  <a:lnTo>
                    <a:pt x="317" y="2801"/>
                  </a:lnTo>
                  <a:lnTo>
                    <a:pt x="333" y="2736"/>
                  </a:lnTo>
                  <a:lnTo>
                    <a:pt x="344" y="2668"/>
                  </a:lnTo>
                  <a:lnTo>
                    <a:pt x="354" y="2599"/>
                  </a:lnTo>
                  <a:lnTo>
                    <a:pt x="359" y="2530"/>
                  </a:lnTo>
                  <a:lnTo>
                    <a:pt x="361" y="2460"/>
                  </a:lnTo>
                  <a:lnTo>
                    <a:pt x="361" y="2388"/>
                  </a:lnTo>
                  <a:lnTo>
                    <a:pt x="359" y="2317"/>
                  </a:lnTo>
                  <a:lnTo>
                    <a:pt x="357" y="2245"/>
                  </a:lnTo>
                  <a:lnTo>
                    <a:pt x="346" y="2103"/>
                  </a:lnTo>
                  <a:lnTo>
                    <a:pt x="335" y="1958"/>
                  </a:lnTo>
                  <a:lnTo>
                    <a:pt x="322" y="1817"/>
                  </a:lnTo>
                  <a:lnTo>
                    <a:pt x="322" y="1817"/>
                  </a:lnTo>
                  <a:lnTo>
                    <a:pt x="313" y="1688"/>
                  </a:lnTo>
                  <a:lnTo>
                    <a:pt x="300" y="1562"/>
                  </a:lnTo>
                  <a:lnTo>
                    <a:pt x="283" y="1438"/>
                  </a:lnTo>
                  <a:lnTo>
                    <a:pt x="267" y="1317"/>
                  </a:lnTo>
                  <a:lnTo>
                    <a:pt x="248" y="1199"/>
                  </a:lnTo>
                  <a:lnTo>
                    <a:pt x="229" y="1084"/>
                  </a:lnTo>
                  <a:lnTo>
                    <a:pt x="209" y="971"/>
                  </a:lnTo>
                  <a:lnTo>
                    <a:pt x="187" y="860"/>
                  </a:lnTo>
                  <a:lnTo>
                    <a:pt x="141" y="639"/>
                  </a:lnTo>
                  <a:lnTo>
                    <a:pt x="94" y="426"/>
                  </a:lnTo>
                  <a:lnTo>
                    <a:pt x="48" y="213"/>
                  </a:lnTo>
                  <a:lnTo>
                    <a:pt x="3" y="0"/>
                  </a:lnTo>
                  <a:lnTo>
                    <a:pt x="3" y="0"/>
                  </a:lnTo>
                  <a:lnTo>
                    <a:pt x="0" y="72"/>
                  </a:lnTo>
                  <a:lnTo>
                    <a:pt x="0" y="144"/>
                  </a:lnTo>
                  <a:lnTo>
                    <a:pt x="0" y="217"/>
                  </a:lnTo>
                  <a:lnTo>
                    <a:pt x="0" y="291"/>
                  </a:lnTo>
                  <a:lnTo>
                    <a:pt x="5" y="437"/>
                  </a:lnTo>
                  <a:lnTo>
                    <a:pt x="15" y="585"/>
                  </a:lnTo>
                  <a:lnTo>
                    <a:pt x="28" y="734"/>
                  </a:lnTo>
                  <a:lnTo>
                    <a:pt x="42" y="885"/>
                  </a:lnTo>
                  <a:lnTo>
                    <a:pt x="76" y="1189"/>
                  </a:lnTo>
                  <a:lnTo>
                    <a:pt x="109" y="1499"/>
                  </a:lnTo>
                  <a:lnTo>
                    <a:pt x="124" y="1654"/>
                  </a:lnTo>
                  <a:lnTo>
                    <a:pt x="137" y="1814"/>
                  </a:lnTo>
                  <a:lnTo>
                    <a:pt x="148" y="1973"/>
                  </a:lnTo>
                  <a:lnTo>
                    <a:pt x="154" y="2134"/>
                  </a:lnTo>
                  <a:lnTo>
                    <a:pt x="155" y="2214"/>
                  </a:lnTo>
                  <a:lnTo>
                    <a:pt x="155" y="2295"/>
                  </a:lnTo>
                  <a:lnTo>
                    <a:pt x="155" y="2377"/>
                  </a:lnTo>
                  <a:lnTo>
                    <a:pt x="154" y="2460"/>
                  </a:lnTo>
                  <a:lnTo>
                    <a:pt x="154" y="2460"/>
                  </a:lnTo>
                  <a:lnTo>
                    <a:pt x="152" y="2493"/>
                  </a:lnTo>
                  <a:lnTo>
                    <a:pt x="148" y="2527"/>
                  </a:lnTo>
                  <a:lnTo>
                    <a:pt x="141" y="2592"/>
                  </a:lnTo>
                  <a:lnTo>
                    <a:pt x="131" y="2656"/>
                  </a:lnTo>
                  <a:lnTo>
                    <a:pt x="124" y="2718"/>
                  </a:lnTo>
                  <a:lnTo>
                    <a:pt x="122" y="2745"/>
                  </a:lnTo>
                  <a:lnTo>
                    <a:pt x="122" y="2773"/>
                  </a:lnTo>
                  <a:lnTo>
                    <a:pt x="124" y="2799"/>
                  </a:lnTo>
                  <a:lnTo>
                    <a:pt x="128" y="2825"/>
                  </a:lnTo>
                  <a:lnTo>
                    <a:pt x="135" y="2847"/>
                  </a:lnTo>
                  <a:lnTo>
                    <a:pt x="144" y="2870"/>
                  </a:lnTo>
                  <a:lnTo>
                    <a:pt x="157" y="2890"/>
                  </a:lnTo>
                  <a:lnTo>
                    <a:pt x="176" y="2907"/>
                  </a:lnTo>
                  <a:lnTo>
                    <a:pt x="176" y="2907"/>
                  </a:lnTo>
                  <a:lnTo>
                    <a:pt x="191" y="2918"/>
                  </a:lnTo>
                  <a:lnTo>
                    <a:pt x="207" y="2927"/>
                  </a:lnTo>
                  <a:lnTo>
                    <a:pt x="228" y="2934"/>
                  </a:lnTo>
                  <a:lnTo>
                    <a:pt x="248" y="2942"/>
                  </a:lnTo>
                  <a:lnTo>
                    <a:pt x="248" y="2942"/>
                  </a:lnTo>
                  <a:lnTo>
                    <a:pt x="261" y="2944"/>
                  </a:lnTo>
                  <a:lnTo>
                    <a:pt x="265" y="2942"/>
                  </a:lnTo>
                  <a:lnTo>
                    <a:pt x="268" y="2940"/>
                  </a:lnTo>
                  <a:lnTo>
                    <a:pt x="272" y="2936"/>
                  </a:lnTo>
                  <a:lnTo>
                    <a:pt x="274" y="2929"/>
                  </a:lnTo>
                  <a:lnTo>
                    <a:pt x="274" y="2929"/>
                  </a:lnTo>
                  <a:close/>
                </a:path>
              </a:pathLst>
            </a:custGeom>
            <a:grpFill/>
            <a:ln w="9525">
              <a:noFill/>
              <a:round/>
              <a:headEnd/>
              <a:tailEnd/>
            </a:ln>
          </p:spPr>
          <p:txBody>
            <a:bodyPr vert="horz" wrap="square" lIns="91440" tIns="45720" rIns="91440" bIns="45720" numCol="1" rtlCol="0" anchor="t" anchorCtr="0" compatLnSpc="1">
              <a:prstTxWarp prst="textNoShape">
                <a:avLst/>
              </a:prstTxWarp>
            </a:bodyPr>
            <a:lstStyle/>
            <a:p>
              <a:pPr rtl="0"/>
              <a:endParaRPr lang="en-GB" noProof="0"/>
            </a:p>
          </p:txBody>
        </p:sp>
      </p:grpSp>
      <p:grpSp>
        <p:nvGrpSpPr>
          <p:cNvPr id="93" name="Group 92">
            <a:extLst>
              <a:ext uri="{FF2B5EF4-FFF2-40B4-BE49-F238E27FC236}">
                <a16:creationId xmlns:a16="http://schemas.microsoft.com/office/drawing/2014/main" id="{A711EE07-845C-F648-AF3F-D4A4ED7062BD}"/>
              </a:ext>
            </a:extLst>
          </p:cNvPr>
          <p:cNvGrpSpPr/>
          <p:nvPr/>
        </p:nvGrpSpPr>
        <p:grpSpPr>
          <a:xfrm>
            <a:off x="5948184" y="3538270"/>
            <a:ext cx="1341615" cy="1157927"/>
            <a:chOff x="806931" y="3581400"/>
            <a:chExt cx="2030618" cy="1752595"/>
          </a:xfrm>
          <a:solidFill>
            <a:schemeClr val="tx1"/>
          </a:solidFill>
        </p:grpSpPr>
        <p:sp>
          <p:nvSpPr>
            <p:cNvPr id="95" name="Freeform 20">
              <a:extLst>
                <a:ext uri="{FF2B5EF4-FFF2-40B4-BE49-F238E27FC236}">
                  <a16:creationId xmlns:a16="http://schemas.microsoft.com/office/drawing/2014/main" id="{AAE06A73-9DBF-B249-B0E6-103CAA4F0306}"/>
                </a:ext>
              </a:extLst>
            </p:cNvPr>
            <p:cNvSpPr>
              <a:spLocks/>
            </p:cNvSpPr>
            <p:nvPr/>
          </p:nvSpPr>
          <p:spPr bwMode="auto">
            <a:xfrm rot="21485080">
              <a:off x="806931" y="3995961"/>
              <a:ext cx="2030618" cy="1338034"/>
            </a:xfrm>
            <a:custGeom>
              <a:avLst/>
              <a:gdLst/>
              <a:ahLst/>
              <a:cxnLst>
                <a:cxn ang="0">
                  <a:pos x="899" y="28"/>
                </a:cxn>
                <a:cxn ang="0">
                  <a:pos x="691" y="71"/>
                </a:cxn>
                <a:cxn ang="0">
                  <a:pos x="491" y="164"/>
                </a:cxn>
                <a:cxn ang="0">
                  <a:pos x="310" y="303"/>
                </a:cxn>
                <a:cxn ang="0">
                  <a:pos x="164" y="481"/>
                </a:cxn>
                <a:cxn ang="0">
                  <a:pos x="75" y="655"/>
                </a:cxn>
                <a:cxn ang="0">
                  <a:pos x="12" y="883"/>
                </a:cxn>
                <a:cxn ang="0">
                  <a:pos x="4" y="1120"/>
                </a:cxn>
                <a:cxn ang="0">
                  <a:pos x="44" y="1317"/>
                </a:cxn>
                <a:cxn ang="0">
                  <a:pos x="148" y="1530"/>
                </a:cxn>
                <a:cxn ang="0">
                  <a:pos x="292" y="1713"/>
                </a:cxn>
                <a:cxn ang="0">
                  <a:pos x="529" y="1929"/>
                </a:cxn>
                <a:cxn ang="0">
                  <a:pos x="709" y="2037"/>
                </a:cxn>
                <a:cxn ang="0">
                  <a:pos x="876" y="2095"/>
                </a:cxn>
                <a:cxn ang="0">
                  <a:pos x="1083" y="2118"/>
                </a:cxn>
                <a:cxn ang="0">
                  <a:pos x="1285" y="2095"/>
                </a:cxn>
                <a:cxn ang="0">
                  <a:pos x="1445" y="2048"/>
                </a:cxn>
                <a:cxn ang="0">
                  <a:pos x="1622" y="1961"/>
                </a:cxn>
                <a:cxn ang="0">
                  <a:pos x="1778" y="1843"/>
                </a:cxn>
                <a:cxn ang="0">
                  <a:pos x="1908" y="1699"/>
                </a:cxn>
                <a:cxn ang="0">
                  <a:pos x="2011" y="1537"/>
                </a:cxn>
                <a:cxn ang="0">
                  <a:pos x="2071" y="1391"/>
                </a:cxn>
                <a:cxn ang="0">
                  <a:pos x="2118" y="1176"/>
                </a:cxn>
                <a:cxn ang="0">
                  <a:pos x="2120" y="990"/>
                </a:cxn>
                <a:cxn ang="0">
                  <a:pos x="2089" y="835"/>
                </a:cxn>
                <a:cxn ang="0">
                  <a:pos x="1991" y="611"/>
                </a:cxn>
                <a:cxn ang="0">
                  <a:pos x="1814" y="367"/>
                </a:cxn>
                <a:cxn ang="0">
                  <a:pos x="1537" y="132"/>
                </a:cxn>
                <a:cxn ang="0">
                  <a:pos x="1344" y="43"/>
                </a:cxn>
                <a:cxn ang="0">
                  <a:pos x="1165" y="4"/>
                </a:cxn>
                <a:cxn ang="0">
                  <a:pos x="1147" y="7"/>
                </a:cxn>
                <a:cxn ang="0">
                  <a:pos x="1356" y="66"/>
                </a:cxn>
                <a:cxn ang="0">
                  <a:pos x="1548" y="175"/>
                </a:cxn>
                <a:cxn ang="0">
                  <a:pos x="1714" y="323"/>
                </a:cxn>
                <a:cxn ang="0">
                  <a:pos x="1856" y="502"/>
                </a:cxn>
                <a:cxn ang="0">
                  <a:pos x="2002" y="770"/>
                </a:cxn>
                <a:cxn ang="0">
                  <a:pos x="2049" y="993"/>
                </a:cxn>
                <a:cxn ang="0">
                  <a:pos x="2034" y="1225"/>
                </a:cxn>
                <a:cxn ang="0">
                  <a:pos x="1960" y="1449"/>
                </a:cxn>
                <a:cxn ang="0">
                  <a:pos x="1837" y="1652"/>
                </a:cxn>
                <a:cxn ang="0">
                  <a:pos x="1664" y="1820"/>
                </a:cxn>
                <a:cxn ang="0">
                  <a:pos x="1493" y="1926"/>
                </a:cxn>
                <a:cxn ang="0">
                  <a:pos x="1260" y="2001"/>
                </a:cxn>
                <a:cxn ang="0">
                  <a:pos x="1057" y="2019"/>
                </a:cxn>
                <a:cxn ang="0">
                  <a:pos x="818" y="1973"/>
                </a:cxn>
                <a:cxn ang="0">
                  <a:pos x="601" y="1855"/>
                </a:cxn>
                <a:cxn ang="0">
                  <a:pos x="440" y="1719"/>
                </a:cxn>
                <a:cxn ang="0">
                  <a:pos x="272" y="1528"/>
                </a:cxn>
                <a:cxn ang="0">
                  <a:pos x="154" y="1309"/>
                </a:cxn>
                <a:cxn ang="0">
                  <a:pos x="112" y="1108"/>
                </a:cxn>
                <a:cxn ang="0">
                  <a:pos x="130" y="860"/>
                </a:cxn>
                <a:cxn ang="0">
                  <a:pos x="214" y="626"/>
                </a:cxn>
                <a:cxn ang="0">
                  <a:pos x="313" y="471"/>
                </a:cxn>
                <a:cxn ang="0">
                  <a:pos x="459" y="329"/>
                </a:cxn>
                <a:cxn ang="0">
                  <a:pos x="621" y="225"/>
                </a:cxn>
                <a:cxn ang="0">
                  <a:pos x="852" y="135"/>
                </a:cxn>
                <a:cxn ang="0">
                  <a:pos x="1044" y="65"/>
                </a:cxn>
                <a:cxn ang="0">
                  <a:pos x="1069" y="33"/>
                </a:cxn>
              </a:cxnLst>
              <a:rect l="0" t="0" r="r" b="b"/>
              <a:pathLst>
                <a:path w="2124" h="2118">
                  <a:moveTo>
                    <a:pt x="1038" y="30"/>
                  </a:moveTo>
                  <a:lnTo>
                    <a:pt x="1038" y="30"/>
                  </a:lnTo>
                  <a:lnTo>
                    <a:pt x="1005" y="26"/>
                  </a:lnTo>
                  <a:lnTo>
                    <a:pt x="969" y="25"/>
                  </a:lnTo>
                  <a:lnTo>
                    <a:pt x="934" y="26"/>
                  </a:lnTo>
                  <a:lnTo>
                    <a:pt x="899" y="28"/>
                  </a:lnTo>
                  <a:lnTo>
                    <a:pt x="865" y="31"/>
                  </a:lnTo>
                  <a:lnTo>
                    <a:pt x="830" y="37"/>
                  </a:lnTo>
                  <a:lnTo>
                    <a:pt x="795" y="43"/>
                  </a:lnTo>
                  <a:lnTo>
                    <a:pt x="760" y="51"/>
                  </a:lnTo>
                  <a:lnTo>
                    <a:pt x="725" y="60"/>
                  </a:lnTo>
                  <a:lnTo>
                    <a:pt x="691" y="71"/>
                  </a:lnTo>
                  <a:lnTo>
                    <a:pt x="656" y="83"/>
                  </a:lnTo>
                  <a:lnTo>
                    <a:pt x="622" y="97"/>
                  </a:lnTo>
                  <a:lnTo>
                    <a:pt x="589" y="112"/>
                  </a:lnTo>
                  <a:lnTo>
                    <a:pt x="555" y="129"/>
                  </a:lnTo>
                  <a:lnTo>
                    <a:pt x="523" y="146"/>
                  </a:lnTo>
                  <a:lnTo>
                    <a:pt x="491" y="164"/>
                  </a:lnTo>
                  <a:lnTo>
                    <a:pt x="459" y="184"/>
                  </a:lnTo>
                  <a:lnTo>
                    <a:pt x="428" y="205"/>
                  </a:lnTo>
                  <a:lnTo>
                    <a:pt x="398" y="228"/>
                  </a:lnTo>
                  <a:lnTo>
                    <a:pt x="367" y="251"/>
                  </a:lnTo>
                  <a:lnTo>
                    <a:pt x="338" y="277"/>
                  </a:lnTo>
                  <a:lnTo>
                    <a:pt x="310" y="303"/>
                  </a:lnTo>
                  <a:lnTo>
                    <a:pt x="283" y="329"/>
                  </a:lnTo>
                  <a:lnTo>
                    <a:pt x="257" y="358"/>
                  </a:lnTo>
                  <a:lnTo>
                    <a:pt x="232" y="387"/>
                  </a:lnTo>
                  <a:lnTo>
                    <a:pt x="208" y="416"/>
                  </a:lnTo>
                  <a:lnTo>
                    <a:pt x="185" y="449"/>
                  </a:lnTo>
                  <a:lnTo>
                    <a:pt x="164" y="481"/>
                  </a:lnTo>
                  <a:lnTo>
                    <a:pt x="144" y="514"/>
                  </a:lnTo>
                  <a:lnTo>
                    <a:pt x="124" y="548"/>
                  </a:lnTo>
                  <a:lnTo>
                    <a:pt x="107" y="583"/>
                  </a:lnTo>
                  <a:lnTo>
                    <a:pt x="90" y="618"/>
                  </a:lnTo>
                  <a:lnTo>
                    <a:pt x="90" y="618"/>
                  </a:lnTo>
                  <a:lnTo>
                    <a:pt x="75" y="655"/>
                  </a:lnTo>
                  <a:lnTo>
                    <a:pt x="61" y="692"/>
                  </a:lnTo>
                  <a:lnTo>
                    <a:pt x="49" y="728"/>
                  </a:lnTo>
                  <a:lnTo>
                    <a:pt x="38" y="767"/>
                  </a:lnTo>
                  <a:lnTo>
                    <a:pt x="27" y="805"/>
                  </a:lnTo>
                  <a:lnTo>
                    <a:pt x="20" y="843"/>
                  </a:lnTo>
                  <a:lnTo>
                    <a:pt x="12" y="883"/>
                  </a:lnTo>
                  <a:lnTo>
                    <a:pt x="8" y="921"/>
                  </a:lnTo>
                  <a:lnTo>
                    <a:pt x="3" y="961"/>
                  </a:lnTo>
                  <a:lnTo>
                    <a:pt x="1" y="1001"/>
                  </a:lnTo>
                  <a:lnTo>
                    <a:pt x="0" y="1040"/>
                  </a:lnTo>
                  <a:lnTo>
                    <a:pt x="1" y="1080"/>
                  </a:lnTo>
                  <a:lnTo>
                    <a:pt x="4" y="1120"/>
                  </a:lnTo>
                  <a:lnTo>
                    <a:pt x="8" y="1160"/>
                  </a:lnTo>
                  <a:lnTo>
                    <a:pt x="15" y="1199"/>
                  </a:lnTo>
                  <a:lnTo>
                    <a:pt x="23" y="1239"/>
                  </a:lnTo>
                  <a:lnTo>
                    <a:pt x="23" y="1239"/>
                  </a:lnTo>
                  <a:lnTo>
                    <a:pt x="34" y="1279"/>
                  </a:lnTo>
                  <a:lnTo>
                    <a:pt x="44" y="1317"/>
                  </a:lnTo>
                  <a:lnTo>
                    <a:pt x="58" y="1354"/>
                  </a:lnTo>
                  <a:lnTo>
                    <a:pt x="73" y="1391"/>
                  </a:lnTo>
                  <a:lnTo>
                    <a:pt x="90" y="1427"/>
                  </a:lnTo>
                  <a:lnTo>
                    <a:pt x="108" y="1462"/>
                  </a:lnTo>
                  <a:lnTo>
                    <a:pt x="128" y="1496"/>
                  </a:lnTo>
                  <a:lnTo>
                    <a:pt x="148" y="1530"/>
                  </a:lnTo>
                  <a:lnTo>
                    <a:pt x="171" y="1562"/>
                  </a:lnTo>
                  <a:lnTo>
                    <a:pt x="194" y="1594"/>
                  </a:lnTo>
                  <a:lnTo>
                    <a:pt x="217" y="1624"/>
                  </a:lnTo>
                  <a:lnTo>
                    <a:pt x="242" y="1655"/>
                  </a:lnTo>
                  <a:lnTo>
                    <a:pt x="266" y="1684"/>
                  </a:lnTo>
                  <a:lnTo>
                    <a:pt x="292" y="1713"/>
                  </a:lnTo>
                  <a:lnTo>
                    <a:pt x="344" y="1768"/>
                  </a:lnTo>
                  <a:lnTo>
                    <a:pt x="344" y="1768"/>
                  </a:lnTo>
                  <a:lnTo>
                    <a:pt x="394" y="1817"/>
                  </a:lnTo>
                  <a:lnTo>
                    <a:pt x="446" y="1863"/>
                  </a:lnTo>
                  <a:lnTo>
                    <a:pt x="502" y="1907"/>
                  </a:lnTo>
                  <a:lnTo>
                    <a:pt x="529" y="1929"/>
                  </a:lnTo>
                  <a:lnTo>
                    <a:pt x="558" y="1950"/>
                  </a:lnTo>
                  <a:lnTo>
                    <a:pt x="587" y="1969"/>
                  </a:lnTo>
                  <a:lnTo>
                    <a:pt x="618" y="1988"/>
                  </a:lnTo>
                  <a:lnTo>
                    <a:pt x="647" y="2005"/>
                  </a:lnTo>
                  <a:lnTo>
                    <a:pt x="679" y="2022"/>
                  </a:lnTo>
                  <a:lnTo>
                    <a:pt x="709" y="2037"/>
                  </a:lnTo>
                  <a:lnTo>
                    <a:pt x="742" y="2051"/>
                  </a:lnTo>
                  <a:lnTo>
                    <a:pt x="775" y="2065"/>
                  </a:lnTo>
                  <a:lnTo>
                    <a:pt x="809" y="2076"/>
                  </a:lnTo>
                  <a:lnTo>
                    <a:pt x="809" y="2076"/>
                  </a:lnTo>
                  <a:lnTo>
                    <a:pt x="843" y="2086"/>
                  </a:lnTo>
                  <a:lnTo>
                    <a:pt x="876" y="2095"/>
                  </a:lnTo>
                  <a:lnTo>
                    <a:pt x="910" y="2103"/>
                  </a:lnTo>
                  <a:lnTo>
                    <a:pt x="945" y="2109"/>
                  </a:lnTo>
                  <a:lnTo>
                    <a:pt x="979" y="2114"/>
                  </a:lnTo>
                  <a:lnTo>
                    <a:pt x="1014" y="2117"/>
                  </a:lnTo>
                  <a:lnTo>
                    <a:pt x="1047" y="2118"/>
                  </a:lnTo>
                  <a:lnTo>
                    <a:pt x="1083" y="2118"/>
                  </a:lnTo>
                  <a:lnTo>
                    <a:pt x="1116" y="2117"/>
                  </a:lnTo>
                  <a:lnTo>
                    <a:pt x="1151" y="2115"/>
                  </a:lnTo>
                  <a:lnTo>
                    <a:pt x="1185" y="2111"/>
                  </a:lnTo>
                  <a:lnTo>
                    <a:pt x="1219" y="2106"/>
                  </a:lnTo>
                  <a:lnTo>
                    <a:pt x="1251" y="2102"/>
                  </a:lnTo>
                  <a:lnTo>
                    <a:pt x="1285" y="2095"/>
                  </a:lnTo>
                  <a:lnTo>
                    <a:pt x="1317" y="2088"/>
                  </a:lnTo>
                  <a:lnTo>
                    <a:pt x="1349" y="2079"/>
                  </a:lnTo>
                  <a:lnTo>
                    <a:pt x="1349" y="2079"/>
                  </a:lnTo>
                  <a:lnTo>
                    <a:pt x="1382" y="2069"/>
                  </a:lnTo>
                  <a:lnTo>
                    <a:pt x="1413" y="2060"/>
                  </a:lnTo>
                  <a:lnTo>
                    <a:pt x="1445" y="2048"/>
                  </a:lnTo>
                  <a:lnTo>
                    <a:pt x="1476" y="2036"/>
                  </a:lnTo>
                  <a:lnTo>
                    <a:pt x="1506" y="2022"/>
                  </a:lnTo>
                  <a:lnTo>
                    <a:pt x="1535" y="2008"/>
                  </a:lnTo>
                  <a:lnTo>
                    <a:pt x="1566" y="1993"/>
                  </a:lnTo>
                  <a:lnTo>
                    <a:pt x="1593" y="1978"/>
                  </a:lnTo>
                  <a:lnTo>
                    <a:pt x="1622" y="1961"/>
                  </a:lnTo>
                  <a:lnTo>
                    <a:pt x="1650" y="1943"/>
                  </a:lnTo>
                  <a:lnTo>
                    <a:pt x="1676" y="1924"/>
                  </a:lnTo>
                  <a:lnTo>
                    <a:pt x="1704" y="1904"/>
                  </a:lnTo>
                  <a:lnTo>
                    <a:pt x="1728" y="1884"/>
                  </a:lnTo>
                  <a:lnTo>
                    <a:pt x="1754" y="1865"/>
                  </a:lnTo>
                  <a:lnTo>
                    <a:pt x="1778" y="1843"/>
                  </a:lnTo>
                  <a:lnTo>
                    <a:pt x="1801" y="1820"/>
                  </a:lnTo>
                  <a:lnTo>
                    <a:pt x="1824" y="1797"/>
                  </a:lnTo>
                  <a:lnTo>
                    <a:pt x="1847" y="1774"/>
                  </a:lnTo>
                  <a:lnTo>
                    <a:pt x="1869" y="1750"/>
                  </a:lnTo>
                  <a:lnTo>
                    <a:pt x="1889" y="1725"/>
                  </a:lnTo>
                  <a:lnTo>
                    <a:pt x="1908" y="1699"/>
                  </a:lnTo>
                  <a:lnTo>
                    <a:pt x="1928" y="1673"/>
                  </a:lnTo>
                  <a:lnTo>
                    <a:pt x="1947" y="1647"/>
                  </a:lnTo>
                  <a:lnTo>
                    <a:pt x="1964" y="1620"/>
                  </a:lnTo>
                  <a:lnTo>
                    <a:pt x="1980" y="1594"/>
                  </a:lnTo>
                  <a:lnTo>
                    <a:pt x="1996" y="1565"/>
                  </a:lnTo>
                  <a:lnTo>
                    <a:pt x="2011" y="1537"/>
                  </a:lnTo>
                  <a:lnTo>
                    <a:pt x="2025" y="1508"/>
                  </a:lnTo>
                  <a:lnTo>
                    <a:pt x="2038" y="1479"/>
                  </a:lnTo>
                  <a:lnTo>
                    <a:pt x="2049" y="1450"/>
                  </a:lnTo>
                  <a:lnTo>
                    <a:pt x="2061" y="1421"/>
                  </a:lnTo>
                  <a:lnTo>
                    <a:pt x="2071" y="1391"/>
                  </a:lnTo>
                  <a:lnTo>
                    <a:pt x="2071" y="1391"/>
                  </a:lnTo>
                  <a:lnTo>
                    <a:pt x="2089" y="1331"/>
                  </a:lnTo>
                  <a:lnTo>
                    <a:pt x="2097" y="1300"/>
                  </a:lnTo>
                  <a:lnTo>
                    <a:pt x="2104" y="1270"/>
                  </a:lnTo>
                  <a:lnTo>
                    <a:pt x="2109" y="1239"/>
                  </a:lnTo>
                  <a:lnTo>
                    <a:pt x="2115" y="1207"/>
                  </a:lnTo>
                  <a:lnTo>
                    <a:pt x="2118" y="1176"/>
                  </a:lnTo>
                  <a:lnTo>
                    <a:pt x="2121" y="1146"/>
                  </a:lnTo>
                  <a:lnTo>
                    <a:pt x="2123" y="1114"/>
                  </a:lnTo>
                  <a:lnTo>
                    <a:pt x="2124" y="1083"/>
                  </a:lnTo>
                  <a:lnTo>
                    <a:pt x="2123" y="1051"/>
                  </a:lnTo>
                  <a:lnTo>
                    <a:pt x="2121" y="1020"/>
                  </a:lnTo>
                  <a:lnTo>
                    <a:pt x="2120" y="990"/>
                  </a:lnTo>
                  <a:lnTo>
                    <a:pt x="2115" y="958"/>
                  </a:lnTo>
                  <a:lnTo>
                    <a:pt x="2110" y="927"/>
                  </a:lnTo>
                  <a:lnTo>
                    <a:pt x="2104" y="897"/>
                  </a:lnTo>
                  <a:lnTo>
                    <a:pt x="2104" y="897"/>
                  </a:lnTo>
                  <a:lnTo>
                    <a:pt x="2098" y="866"/>
                  </a:lnTo>
                  <a:lnTo>
                    <a:pt x="2089" y="835"/>
                  </a:lnTo>
                  <a:lnTo>
                    <a:pt x="2080" y="806"/>
                  </a:lnTo>
                  <a:lnTo>
                    <a:pt x="2069" y="776"/>
                  </a:lnTo>
                  <a:lnTo>
                    <a:pt x="2058" y="748"/>
                  </a:lnTo>
                  <a:lnTo>
                    <a:pt x="2046" y="719"/>
                  </a:lnTo>
                  <a:lnTo>
                    <a:pt x="2020" y="664"/>
                  </a:lnTo>
                  <a:lnTo>
                    <a:pt x="1991" y="611"/>
                  </a:lnTo>
                  <a:lnTo>
                    <a:pt x="1959" y="559"/>
                  </a:lnTo>
                  <a:lnTo>
                    <a:pt x="1924" y="510"/>
                  </a:lnTo>
                  <a:lnTo>
                    <a:pt x="1889" y="461"/>
                  </a:lnTo>
                  <a:lnTo>
                    <a:pt x="1889" y="461"/>
                  </a:lnTo>
                  <a:lnTo>
                    <a:pt x="1852" y="413"/>
                  </a:lnTo>
                  <a:lnTo>
                    <a:pt x="1814" y="367"/>
                  </a:lnTo>
                  <a:lnTo>
                    <a:pt x="1772" y="323"/>
                  </a:lnTo>
                  <a:lnTo>
                    <a:pt x="1730" y="280"/>
                  </a:lnTo>
                  <a:lnTo>
                    <a:pt x="1685" y="241"/>
                  </a:lnTo>
                  <a:lnTo>
                    <a:pt x="1638" y="201"/>
                  </a:lnTo>
                  <a:lnTo>
                    <a:pt x="1587" y="166"/>
                  </a:lnTo>
                  <a:lnTo>
                    <a:pt x="1537" y="132"/>
                  </a:lnTo>
                  <a:lnTo>
                    <a:pt x="1483" y="103"/>
                  </a:lnTo>
                  <a:lnTo>
                    <a:pt x="1457" y="89"/>
                  </a:lnTo>
                  <a:lnTo>
                    <a:pt x="1430" y="75"/>
                  </a:lnTo>
                  <a:lnTo>
                    <a:pt x="1401" y="63"/>
                  </a:lnTo>
                  <a:lnTo>
                    <a:pt x="1373" y="52"/>
                  </a:lnTo>
                  <a:lnTo>
                    <a:pt x="1344" y="43"/>
                  </a:lnTo>
                  <a:lnTo>
                    <a:pt x="1315" y="34"/>
                  </a:lnTo>
                  <a:lnTo>
                    <a:pt x="1286" y="25"/>
                  </a:lnTo>
                  <a:lnTo>
                    <a:pt x="1255" y="19"/>
                  </a:lnTo>
                  <a:lnTo>
                    <a:pt x="1226" y="13"/>
                  </a:lnTo>
                  <a:lnTo>
                    <a:pt x="1196" y="8"/>
                  </a:lnTo>
                  <a:lnTo>
                    <a:pt x="1165" y="4"/>
                  </a:lnTo>
                  <a:lnTo>
                    <a:pt x="1135" y="2"/>
                  </a:lnTo>
                  <a:lnTo>
                    <a:pt x="1104" y="0"/>
                  </a:lnTo>
                  <a:lnTo>
                    <a:pt x="1072" y="0"/>
                  </a:lnTo>
                  <a:lnTo>
                    <a:pt x="1072" y="0"/>
                  </a:lnTo>
                  <a:lnTo>
                    <a:pt x="1110" y="2"/>
                  </a:lnTo>
                  <a:lnTo>
                    <a:pt x="1147" y="7"/>
                  </a:lnTo>
                  <a:lnTo>
                    <a:pt x="1184" y="13"/>
                  </a:lnTo>
                  <a:lnTo>
                    <a:pt x="1219" y="20"/>
                  </a:lnTo>
                  <a:lnTo>
                    <a:pt x="1254" y="30"/>
                  </a:lnTo>
                  <a:lnTo>
                    <a:pt x="1289" y="40"/>
                  </a:lnTo>
                  <a:lnTo>
                    <a:pt x="1323" y="52"/>
                  </a:lnTo>
                  <a:lnTo>
                    <a:pt x="1356" y="66"/>
                  </a:lnTo>
                  <a:lnTo>
                    <a:pt x="1390" y="82"/>
                  </a:lnTo>
                  <a:lnTo>
                    <a:pt x="1422" y="97"/>
                  </a:lnTo>
                  <a:lnTo>
                    <a:pt x="1454" y="115"/>
                  </a:lnTo>
                  <a:lnTo>
                    <a:pt x="1486" y="134"/>
                  </a:lnTo>
                  <a:lnTo>
                    <a:pt x="1517" y="153"/>
                  </a:lnTo>
                  <a:lnTo>
                    <a:pt x="1548" y="175"/>
                  </a:lnTo>
                  <a:lnTo>
                    <a:pt x="1577" y="198"/>
                  </a:lnTo>
                  <a:lnTo>
                    <a:pt x="1606" y="221"/>
                  </a:lnTo>
                  <a:lnTo>
                    <a:pt x="1633" y="245"/>
                  </a:lnTo>
                  <a:lnTo>
                    <a:pt x="1661" y="270"/>
                  </a:lnTo>
                  <a:lnTo>
                    <a:pt x="1688" y="296"/>
                  </a:lnTo>
                  <a:lnTo>
                    <a:pt x="1714" y="323"/>
                  </a:lnTo>
                  <a:lnTo>
                    <a:pt x="1739" y="351"/>
                  </a:lnTo>
                  <a:lnTo>
                    <a:pt x="1765" y="380"/>
                  </a:lnTo>
                  <a:lnTo>
                    <a:pt x="1788" y="409"/>
                  </a:lnTo>
                  <a:lnTo>
                    <a:pt x="1812" y="439"/>
                  </a:lnTo>
                  <a:lnTo>
                    <a:pt x="1834" y="470"/>
                  </a:lnTo>
                  <a:lnTo>
                    <a:pt x="1856" y="502"/>
                  </a:lnTo>
                  <a:lnTo>
                    <a:pt x="1898" y="565"/>
                  </a:lnTo>
                  <a:lnTo>
                    <a:pt x="1936" y="632"/>
                  </a:lnTo>
                  <a:lnTo>
                    <a:pt x="1970" y="698"/>
                  </a:lnTo>
                  <a:lnTo>
                    <a:pt x="1970" y="698"/>
                  </a:lnTo>
                  <a:lnTo>
                    <a:pt x="1986" y="733"/>
                  </a:lnTo>
                  <a:lnTo>
                    <a:pt x="2002" y="770"/>
                  </a:lnTo>
                  <a:lnTo>
                    <a:pt x="2014" y="805"/>
                  </a:lnTo>
                  <a:lnTo>
                    <a:pt x="2025" y="842"/>
                  </a:lnTo>
                  <a:lnTo>
                    <a:pt x="2034" y="880"/>
                  </a:lnTo>
                  <a:lnTo>
                    <a:pt x="2040" y="916"/>
                  </a:lnTo>
                  <a:lnTo>
                    <a:pt x="2046" y="955"/>
                  </a:lnTo>
                  <a:lnTo>
                    <a:pt x="2049" y="993"/>
                  </a:lnTo>
                  <a:lnTo>
                    <a:pt x="2051" y="1031"/>
                  </a:lnTo>
                  <a:lnTo>
                    <a:pt x="2051" y="1071"/>
                  </a:lnTo>
                  <a:lnTo>
                    <a:pt x="2049" y="1109"/>
                  </a:lnTo>
                  <a:lnTo>
                    <a:pt x="2046" y="1147"/>
                  </a:lnTo>
                  <a:lnTo>
                    <a:pt x="2040" y="1186"/>
                  </a:lnTo>
                  <a:lnTo>
                    <a:pt x="2034" y="1225"/>
                  </a:lnTo>
                  <a:lnTo>
                    <a:pt x="2026" y="1264"/>
                  </a:lnTo>
                  <a:lnTo>
                    <a:pt x="2016" y="1300"/>
                  </a:lnTo>
                  <a:lnTo>
                    <a:pt x="2005" y="1339"/>
                  </a:lnTo>
                  <a:lnTo>
                    <a:pt x="1991" y="1375"/>
                  </a:lnTo>
                  <a:lnTo>
                    <a:pt x="1977" y="1413"/>
                  </a:lnTo>
                  <a:lnTo>
                    <a:pt x="1960" y="1449"/>
                  </a:lnTo>
                  <a:lnTo>
                    <a:pt x="1944" y="1485"/>
                  </a:lnTo>
                  <a:lnTo>
                    <a:pt x="1925" y="1521"/>
                  </a:lnTo>
                  <a:lnTo>
                    <a:pt x="1904" y="1554"/>
                  </a:lnTo>
                  <a:lnTo>
                    <a:pt x="1882" y="1588"/>
                  </a:lnTo>
                  <a:lnTo>
                    <a:pt x="1860" y="1620"/>
                  </a:lnTo>
                  <a:lnTo>
                    <a:pt x="1837" y="1652"/>
                  </a:lnTo>
                  <a:lnTo>
                    <a:pt x="1811" y="1683"/>
                  </a:lnTo>
                  <a:lnTo>
                    <a:pt x="1783" y="1713"/>
                  </a:lnTo>
                  <a:lnTo>
                    <a:pt x="1756" y="1741"/>
                  </a:lnTo>
                  <a:lnTo>
                    <a:pt x="1726" y="1768"/>
                  </a:lnTo>
                  <a:lnTo>
                    <a:pt x="1696" y="1794"/>
                  </a:lnTo>
                  <a:lnTo>
                    <a:pt x="1664" y="1820"/>
                  </a:lnTo>
                  <a:lnTo>
                    <a:pt x="1664" y="1820"/>
                  </a:lnTo>
                  <a:lnTo>
                    <a:pt x="1632" y="1843"/>
                  </a:lnTo>
                  <a:lnTo>
                    <a:pt x="1598" y="1866"/>
                  </a:lnTo>
                  <a:lnTo>
                    <a:pt x="1564" y="1888"/>
                  </a:lnTo>
                  <a:lnTo>
                    <a:pt x="1529" y="1907"/>
                  </a:lnTo>
                  <a:lnTo>
                    <a:pt x="1493" y="1926"/>
                  </a:lnTo>
                  <a:lnTo>
                    <a:pt x="1456" y="1943"/>
                  </a:lnTo>
                  <a:lnTo>
                    <a:pt x="1418" y="1956"/>
                  </a:lnTo>
                  <a:lnTo>
                    <a:pt x="1379" y="1970"/>
                  </a:lnTo>
                  <a:lnTo>
                    <a:pt x="1340" y="1982"/>
                  </a:lnTo>
                  <a:lnTo>
                    <a:pt x="1300" y="1993"/>
                  </a:lnTo>
                  <a:lnTo>
                    <a:pt x="1260" y="2001"/>
                  </a:lnTo>
                  <a:lnTo>
                    <a:pt x="1220" y="2008"/>
                  </a:lnTo>
                  <a:lnTo>
                    <a:pt x="1179" y="2013"/>
                  </a:lnTo>
                  <a:lnTo>
                    <a:pt x="1139" y="2018"/>
                  </a:lnTo>
                  <a:lnTo>
                    <a:pt x="1098" y="2019"/>
                  </a:lnTo>
                  <a:lnTo>
                    <a:pt x="1057" y="2019"/>
                  </a:lnTo>
                  <a:lnTo>
                    <a:pt x="1057" y="2019"/>
                  </a:lnTo>
                  <a:lnTo>
                    <a:pt x="1015" y="2018"/>
                  </a:lnTo>
                  <a:lnTo>
                    <a:pt x="976" y="2013"/>
                  </a:lnTo>
                  <a:lnTo>
                    <a:pt x="936" y="2007"/>
                  </a:lnTo>
                  <a:lnTo>
                    <a:pt x="896" y="1998"/>
                  </a:lnTo>
                  <a:lnTo>
                    <a:pt x="856" y="1987"/>
                  </a:lnTo>
                  <a:lnTo>
                    <a:pt x="818" y="1973"/>
                  </a:lnTo>
                  <a:lnTo>
                    <a:pt x="780" y="1958"/>
                  </a:lnTo>
                  <a:lnTo>
                    <a:pt x="743" y="1941"/>
                  </a:lnTo>
                  <a:lnTo>
                    <a:pt x="706" y="1923"/>
                  </a:lnTo>
                  <a:lnTo>
                    <a:pt x="670" y="1901"/>
                  </a:lnTo>
                  <a:lnTo>
                    <a:pt x="635" y="1880"/>
                  </a:lnTo>
                  <a:lnTo>
                    <a:pt x="601" y="1855"/>
                  </a:lnTo>
                  <a:lnTo>
                    <a:pt x="567" y="1831"/>
                  </a:lnTo>
                  <a:lnTo>
                    <a:pt x="534" y="1805"/>
                  </a:lnTo>
                  <a:lnTo>
                    <a:pt x="502" y="1777"/>
                  </a:lnTo>
                  <a:lnTo>
                    <a:pt x="471" y="1748"/>
                  </a:lnTo>
                  <a:lnTo>
                    <a:pt x="471" y="1748"/>
                  </a:lnTo>
                  <a:lnTo>
                    <a:pt x="440" y="1719"/>
                  </a:lnTo>
                  <a:lnTo>
                    <a:pt x="410" y="1690"/>
                  </a:lnTo>
                  <a:lnTo>
                    <a:pt x="381" y="1660"/>
                  </a:lnTo>
                  <a:lnTo>
                    <a:pt x="352" y="1628"/>
                  </a:lnTo>
                  <a:lnTo>
                    <a:pt x="324" y="1595"/>
                  </a:lnTo>
                  <a:lnTo>
                    <a:pt x="298" y="1562"/>
                  </a:lnTo>
                  <a:lnTo>
                    <a:pt x="272" y="1528"/>
                  </a:lnTo>
                  <a:lnTo>
                    <a:pt x="249" y="1495"/>
                  </a:lnTo>
                  <a:lnTo>
                    <a:pt x="226" y="1458"/>
                  </a:lnTo>
                  <a:lnTo>
                    <a:pt x="206" y="1423"/>
                  </a:lnTo>
                  <a:lnTo>
                    <a:pt x="186" y="1386"/>
                  </a:lnTo>
                  <a:lnTo>
                    <a:pt x="170" y="1348"/>
                  </a:lnTo>
                  <a:lnTo>
                    <a:pt x="154" y="1309"/>
                  </a:lnTo>
                  <a:lnTo>
                    <a:pt x="142" y="1270"/>
                  </a:lnTo>
                  <a:lnTo>
                    <a:pt x="131" y="1230"/>
                  </a:lnTo>
                  <a:lnTo>
                    <a:pt x="122" y="1190"/>
                  </a:lnTo>
                  <a:lnTo>
                    <a:pt x="122" y="1190"/>
                  </a:lnTo>
                  <a:lnTo>
                    <a:pt x="116" y="1149"/>
                  </a:lnTo>
                  <a:lnTo>
                    <a:pt x="112" y="1108"/>
                  </a:lnTo>
                  <a:lnTo>
                    <a:pt x="110" y="1066"/>
                  </a:lnTo>
                  <a:lnTo>
                    <a:pt x="110" y="1025"/>
                  </a:lnTo>
                  <a:lnTo>
                    <a:pt x="112" y="984"/>
                  </a:lnTo>
                  <a:lnTo>
                    <a:pt x="116" y="942"/>
                  </a:lnTo>
                  <a:lnTo>
                    <a:pt x="122" y="901"/>
                  </a:lnTo>
                  <a:lnTo>
                    <a:pt x="130" y="860"/>
                  </a:lnTo>
                  <a:lnTo>
                    <a:pt x="139" y="820"/>
                  </a:lnTo>
                  <a:lnTo>
                    <a:pt x="151" y="780"/>
                  </a:lnTo>
                  <a:lnTo>
                    <a:pt x="164" y="741"/>
                  </a:lnTo>
                  <a:lnTo>
                    <a:pt x="179" y="701"/>
                  </a:lnTo>
                  <a:lnTo>
                    <a:pt x="196" y="664"/>
                  </a:lnTo>
                  <a:lnTo>
                    <a:pt x="214" y="626"/>
                  </a:lnTo>
                  <a:lnTo>
                    <a:pt x="234" y="589"/>
                  </a:lnTo>
                  <a:lnTo>
                    <a:pt x="255" y="554"/>
                  </a:lnTo>
                  <a:lnTo>
                    <a:pt x="255" y="554"/>
                  </a:lnTo>
                  <a:lnTo>
                    <a:pt x="274" y="527"/>
                  </a:lnTo>
                  <a:lnTo>
                    <a:pt x="294" y="497"/>
                  </a:lnTo>
                  <a:lnTo>
                    <a:pt x="313" y="471"/>
                  </a:lnTo>
                  <a:lnTo>
                    <a:pt x="336" y="445"/>
                  </a:lnTo>
                  <a:lnTo>
                    <a:pt x="359" y="419"/>
                  </a:lnTo>
                  <a:lnTo>
                    <a:pt x="384" y="395"/>
                  </a:lnTo>
                  <a:lnTo>
                    <a:pt x="408" y="372"/>
                  </a:lnTo>
                  <a:lnTo>
                    <a:pt x="433" y="351"/>
                  </a:lnTo>
                  <a:lnTo>
                    <a:pt x="459" y="329"/>
                  </a:lnTo>
                  <a:lnTo>
                    <a:pt x="486" y="309"/>
                  </a:lnTo>
                  <a:lnTo>
                    <a:pt x="512" y="290"/>
                  </a:lnTo>
                  <a:lnTo>
                    <a:pt x="540" y="273"/>
                  </a:lnTo>
                  <a:lnTo>
                    <a:pt x="567" y="256"/>
                  </a:lnTo>
                  <a:lnTo>
                    <a:pt x="593" y="241"/>
                  </a:lnTo>
                  <a:lnTo>
                    <a:pt x="621" y="225"/>
                  </a:lnTo>
                  <a:lnTo>
                    <a:pt x="648" y="213"/>
                  </a:lnTo>
                  <a:lnTo>
                    <a:pt x="648" y="213"/>
                  </a:lnTo>
                  <a:lnTo>
                    <a:pt x="702" y="189"/>
                  </a:lnTo>
                  <a:lnTo>
                    <a:pt x="754" y="167"/>
                  </a:lnTo>
                  <a:lnTo>
                    <a:pt x="804" y="150"/>
                  </a:lnTo>
                  <a:lnTo>
                    <a:pt x="852" y="135"/>
                  </a:lnTo>
                  <a:lnTo>
                    <a:pt x="939" y="109"/>
                  </a:lnTo>
                  <a:lnTo>
                    <a:pt x="976" y="97"/>
                  </a:lnTo>
                  <a:lnTo>
                    <a:pt x="1009" y="85"/>
                  </a:lnTo>
                  <a:lnTo>
                    <a:pt x="1009" y="85"/>
                  </a:lnTo>
                  <a:lnTo>
                    <a:pt x="1029" y="75"/>
                  </a:lnTo>
                  <a:lnTo>
                    <a:pt x="1044" y="65"/>
                  </a:lnTo>
                  <a:lnTo>
                    <a:pt x="1058" y="54"/>
                  </a:lnTo>
                  <a:lnTo>
                    <a:pt x="1070" y="40"/>
                  </a:lnTo>
                  <a:lnTo>
                    <a:pt x="1070" y="40"/>
                  </a:lnTo>
                  <a:lnTo>
                    <a:pt x="1072" y="37"/>
                  </a:lnTo>
                  <a:lnTo>
                    <a:pt x="1072" y="34"/>
                  </a:lnTo>
                  <a:lnTo>
                    <a:pt x="1069" y="33"/>
                  </a:lnTo>
                  <a:lnTo>
                    <a:pt x="1064" y="31"/>
                  </a:lnTo>
                  <a:lnTo>
                    <a:pt x="1052" y="30"/>
                  </a:lnTo>
                  <a:lnTo>
                    <a:pt x="1038" y="30"/>
                  </a:lnTo>
                  <a:lnTo>
                    <a:pt x="1038" y="30"/>
                  </a:lnTo>
                  <a:close/>
                </a:path>
              </a:pathLst>
            </a:custGeom>
            <a:grpFill/>
            <a:ln w="9525">
              <a:noFill/>
              <a:round/>
              <a:headEnd/>
              <a:tailEnd/>
            </a:ln>
          </p:spPr>
          <p:txBody>
            <a:bodyPr vert="horz" wrap="square" lIns="91440" tIns="45720" rIns="91440" bIns="45720" numCol="1" rtlCol="0" anchor="t" anchorCtr="0" compatLnSpc="1">
              <a:prstTxWarp prst="textNoShape">
                <a:avLst/>
              </a:prstTxWarp>
            </a:bodyPr>
            <a:lstStyle/>
            <a:p>
              <a:pPr rtl="0"/>
              <a:endParaRPr lang="en-GB" noProof="0"/>
            </a:p>
          </p:txBody>
        </p:sp>
        <p:sp>
          <p:nvSpPr>
            <p:cNvPr id="96" name="Freeform 10">
              <a:extLst>
                <a:ext uri="{FF2B5EF4-FFF2-40B4-BE49-F238E27FC236}">
                  <a16:creationId xmlns:a16="http://schemas.microsoft.com/office/drawing/2014/main" id="{15AEEC8D-8CCB-0749-B05D-9C2173B73E55}"/>
                </a:ext>
              </a:extLst>
            </p:cNvPr>
            <p:cNvSpPr>
              <a:spLocks/>
            </p:cNvSpPr>
            <p:nvPr/>
          </p:nvSpPr>
          <p:spPr bwMode="auto">
            <a:xfrm>
              <a:off x="1676400" y="3581400"/>
              <a:ext cx="152400" cy="457200"/>
            </a:xfrm>
            <a:custGeom>
              <a:avLst/>
              <a:gdLst/>
              <a:ahLst/>
              <a:cxnLst>
                <a:cxn ang="0">
                  <a:pos x="274" y="2929"/>
                </a:cxn>
                <a:cxn ang="0">
                  <a:pos x="298" y="2866"/>
                </a:cxn>
                <a:cxn ang="0">
                  <a:pos x="317" y="2801"/>
                </a:cxn>
                <a:cxn ang="0">
                  <a:pos x="344" y="2668"/>
                </a:cxn>
                <a:cxn ang="0">
                  <a:pos x="359" y="2530"/>
                </a:cxn>
                <a:cxn ang="0">
                  <a:pos x="361" y="2388"/>
                </a:cxn>
                <a:cxn ang="0">
                  <a:pos x="357" y="2245"/>
                </a:cxn>
                <a:cxn ang="0">
                  <a:pos x="335" y="1958"/>
                </a:cxn>
                <a:cxn ang="0">
                  <a:pos x="322" y="1817"/>
                </a:cxn>
                <a:cxn ang="0">
                  <a:pos x="300" y="1562"/>
                </a:cxn>
                <a:cxn ang="0">
                  <a:pos x="267" y="1317"/>
                </a:cxn>
                <a:cxn ang="0">
                  <a:pos x="229" y="1084"/>
                </a:cxn>
                <a:cxn ang="0">
                  <a:pos x="187" y="860"/>
                </a:cxn>
                <a:cxn ang="0">
                  <a:pos x="94" y="426"/>
                </a:cxn>
                <a:cxn ang="0">
                  <a:pos x="3" y="0"/>
                </a:cxn>
                <a:cxn ang="0">
                  <a:pos x="0" y="72"/>
                </a:cxn>
                <a:cxn ang="0">
                  <a:pos x="0" y="217"/>
                </a:cxn>
                <a:cxn ang="0">
                  <a:pos x="5" y="437"/>
                </a:cxn>
                <a:cxn ang="0">
                  <a:pos x="28" y="734"/>
                </a:cxn>
                <a:cxn ang="0">
                  <a:pos x="76" y="1189"/>
                </a:cxn>
                <a:cxn ang="0">
                  <a:pos x="124" y="1654"/>
                </a:cxn>
                <a:cxn ang="0">
                  <a:pos x="148" y="1973"/>
                </a:cxn>
                <a:cxn ang="0">
                  <a:pos x="155" y="2214"/>
                </a:cxn>
                <a:cxn ang="0">
                  <a:pos x="155" y="2377"/>
                </a:cxn>
                <a:cxn ang="0">
                  <a:pos x="154" y="2460"/>
                </a:cxn>
                <a:cxn ang="0">
                  <a:pos x="148" y="2527"/>
                </a:cxn>
                <a:cxn ang="0">
                  <a:pos x="131" y="2656"/>
                </a:cxn>
                <a:cxn ang="0">
                  <a:pos x="122" y="2745"/>
                </a:cxn>
                <a:cxn ang="0">
                  <a:pos x="124" y="2799"/>
                </a:cxn>
                <a:cxn ang="0">
                  <a:pos x="135" y="2847"/>
                </a:cxn>
                <a:cxn ang="0">
                  <a:pos x="157" y="2890"/>
                </a:cxn>
                <a:cxn ang="0">
                  <a:pos x="176" y="2907"/>
                </a:cxn>
                <a:cxn ang="0">
                  <a:pos x="207" y="2927"/>
                </a:cxn>
                <a:cxn ang="0">
                  <a:pos x="248" y="2942"/>
                </a:cxn>
                <a:cxn ang="0">
                  <a:pos x="261" y="2944"/>
                </a:cxn>
                <a:cxn ang="0">
                  <a:pos x="268" y="2940"/>
                </a:cxn>
                <a:cxn ang="0">
                  <a:pos x="274" y="2929"/>
                </a:cxn>
              </a:cxnLst>
              <a:rect l="0" t="0" r="r" b="b"/>
              <a:pathLst>
                <a:path w="361" h="2944">
                  <a:moveTo>
                    <a:pt x="274" y="2929"/>
                  </a:moveTo>
                  <a:lnTo>
                    <a:pt x="274" y="2929"/>
                  </a:lnTo>
                  <a:lnTo>
                    <a:pt x="285" y="2897"/>
                  </a:lnTo>
                  <a:lnTo>
                    <a:pt x="298" y="2866"/>
                  </a:lnTo>
                  <a:lnTo>
                    <a:pt x="307" y="2834"/>
                  </a:lnTo>
                  <a:lnTo>
                    <a:pt x="317" y="2801"/>
                  </a:lnTo>
                  <a:lnTo>
                    <a:pt x="333" y="2736"/>
                  </a:lnTo>
                  <a:lnTo>
                    <a:pt x="344" y="2668"/>
                  </a:lnTo>
                  <a:lnTo>
                    <a:pt x="354" y="2599"/>
                  </a:lnTo>
                  <a:lnTo>
                    <a:pt x="359" y="2530"/>
                  </a:lnTo>
                  <a:lnTo>
                    <a:pt x="361" y="2460"/>
                  </a:lnTo>
                  <a:lnTo>
                    <a:pt x="361" y="2388"/>
                  </a:lnTo>
                  <a:lnTo>
                    <a:pt x="359" y="2317"/>
                  </a:lnTo>
                  <a:lnTo>
                    <a:pt x="357" y="2245"/>
                  </a:lnTo>
                  <a:lnTo>
                    <a:pt x="346" y="2103"/>
                  </a:lnTo>
                  <a:lnTo>
                    <a:pt x="335" y="1958"/>
                  </a:lnTo>
                  <a:lnTo>
                    <a:pt x="322" y="1817"/>
                  </a:lnTo>
                  <a:lnTo>
                    <a:pt x="322" y="1817"/>
                  </a:lnTo>
                  <a:lnTo>
                    <a:pt x="313" y="1688"/>
                  </a:lnTo>
                  <a:lnTo>
                    <a:pt x="300" y="1562"/>
                  </a:lnTo>
                  <a:lnTo>
                    <a:pt x="283" y="1438"/>
                  </a:lnTo>
                  <a:lnTo>
                    <a:pt x="267" y="1317"/>
                  </a:lnTo>
                  <a:lnTo>
                    <a:pt x="248" y="1199"/>
                  </a:lnTo>
                  <a:lnTo>
                    <a:pt x="229" y="1084"/>
                  </a:lnTo>
                  <a:lnTo>
                    <a:pt x="209" y="971"/>
                  </a:lnTo>
                  <a:lnTo>
                    <a:pt x="187" y="860"/>
                  </a:lnTo>
                  <a:lnTo>
                    <a:pt x="141" y="639"/>
                  </a:lnTo>
                  <a:lnTo>
                    <a:pt x="94" y="426"/>
                  </a:lnTo>
                  <a:lnTo>
                    <a:pt x="48" y="213"/>
                  </a:lnTo>
                  <a:lnTo>
                    <a:pt x="3" y="0"/>
                  </a:lnTo>
                  <a:lnTo>
                    <a:pt x="3" y="0"/>
                  </a:lnTo>
                  <a:lnTo>
                    <a:pt x="0" y="72"/>
                  </a:lnTo>
                  <a:lnTo>
                    <a:pt x="0" y="144"/>
                  </a:lnTo>
                  <a:lnTo>
                    <a:pt x="0" y="217"/>
                  </a:lnTo>
                  <a:lnTo>
                    <a:pt x="0" y="291"/>
                  </a:lnTo>
                  <a:lnTo>
                    <a:pt x="5" y="437"/>
                  </a:lnTo>
                  <a:lnTo>
                    <a:pt x="15" y="585"/>
                  </a:lnTo>
                  <a:lnTo>
                    <a:pt x="28" y="734"/>
                  </a:lnTo>
                  <a:lnTo>
                    <a:pt x="42" y="885"/>
                  </a:lnTo>
                  <a:lnTo>
                    <a:pt x="76" y="1189"/>
                  </a:lnTo>
                  <a:lnTo>
                    <a:pt x="109" y="1499"/>
                  </a:lnTo>
                  <a:lnTo>
                    <a:pt x="124" y="1654"/>
                  </a:lnTo>
                  <a:lnTo>
                    <a:pt x="137" y="1814"/>
                  </a:lnTo>
                  <a:lnTo>
                    <a:pt x="148" y="1973"/>
                  </a:lnTo>
                  <a:lnTo>
                    <a:pt x="154" y="2134"/>
                  </a:lnTo>
                  <a:lnTo>
                    <a:pt x="155" y="2214"/>
                  </a:lnTo>
                  <a:lnTo>
                    <a:pt x="155" y="2295"/>
                  </a:lnTo>
                  <a:lnTo>
                    <a:pt x="155" y="2377"/>
                  </a:lnTo>
                  <a:lnTo>
                    <a:pt x="154" y="2460"/>
                  </a:lnTo>
                  <a:lnTo>
                    <a:pt x="154" y="2460"/>
                  </a:lnTo>
                  <a:lnTo>
                    <a:pt x="152" y="2493"/>
                  </a:lnTo>
                  <a:lnTo>
                    <a:pt x="148" y="2527"/>
                  </a:lnTo>
                  <a:lnTo>
                    <a:pt x="141" y="2592"/>
                  </a:lnTo>
                  <a:lnTo>
                    <a:pt x="131" y="2656"/>
                  </a:lnTo>
                  <a:lnTo>
                    <a:pt x="124" y="2718"/>
                  </a:lnTo>
                  <a:lnTo>
                    <a:pt x="122" y="2745"/>
                  </a:lnTo>
                  <a:lnTo>
                    <a:pt x="122" y="2773"/>
                  </a:lnTo>
                  <a:lnTo>
                    <a:pt x="124" y="2799"/>
                  </a:lnTo>
                  <a:lnTo>
                    <a:pt x="128" y="2825"/>
                  </a:lnTo>
                  <a:lnTo>
                    <a:pt x="135" y="2847"/>
                  </a:lnTo>
                  <a:lnTo>
                    <a:pt x="144" y="2870"/>
                  </a:lnTo>
                  <a:lnTo>
                    <a:pt x="157" y="2890"/>
                  </a:lnTo>
                  <a:lnTo>
                    <a:pt x="176" y="2907"/>
                  </a:lnTo>
                  <a:lnTo>
                    <a:pt x="176" y="2907"/>
                  </a:lnTo>
                  <a:lnTo>
                    <a:pt x="191" y="2918"/>
                  </a:lnTo>
                  <a:lnTo>
                    <a:pt x="207" y="2927"/>
                  </a:lnTo>
                  <a:lnTo>
                    <a:pt x="228" y="2934"/>
                  </a:lnTo>
                  <a:lnTo>
                    <a:pt x="248" y="2942"/>
                  </a:lnTo>
                  <a:lnTo>
                    <a:pt x="248" y="2942"/>
                  </a:lnTo>
                  <a:lnTo>
                    <a:pt x="261" y="2944"/>
                  </a:lnTo>
                  <a:lnTo>
                    <a:pt x="265" y="2942"/>
                  </a:lnTo>
                  <a:lnTo>
                    <a:pt x="268" y="2940"/>
                  </a:lnTo>
                  <a:lnTo>
                    <a:pt x="272" y="2936"/>
                  </a:lnTo>
                  <a:lnTo>
                    <a:pt x="274" y="2929"/>
                  </a:lnTo>
                  <a:lnTo>
                    <a:pt x="274" y="2929"/>
                  </a:lnTo>
                  <a:close/>
                </a:path>
              </a:pathLst>
            </a:custGeom>
            <a:grpFill/>
            <a:ln w="9525">
              <a:noFill/>
              <a:round/>
              <a:headEnd/>
              <a:tailEnd/>
            </a:ln>
          </p:spPr>
          <p:txBody>
            <a:bodyPr vert="horz" wrap="square" lIns="91440" tIns="45720" rIns="91440" bIns="45720" numCol="1" rtlCol="0" anchor="t" anchorCtr="0" compatLnSpc="1">
              <a:prstTxWarp prst="textNoShape">
                <a:avLst/>
              </a:prstTxWarp>
            </a:bodyPr>
            <a:lstStyle/>
            <a:p>
              <a:pPr rtl="0"/>
              <a:endParaRPr lang="en-GB" noProof="0"/>
            </a:p>
          </p:txBody>
        </p:sp>
      </p:grpSp>
      <p:grpSp>
        <p:nvGrpSpPr>
          <p:cNvPr id="98" name="Group 97">
            <a:extLst>
              <a:ext uri="{FF2B5EF4-FFF2-40B4-BE49-F238E27FC236}">
                <a16:creationId xmlns:a16="http://schemas.microsoft.com/office/drawing/2014/main" id="{496B741B-9C38-AF4C-845E-C344A7C78558}"/>
              </a:ext>
            </a:extLst>
          </p:cNvPr>
          <p:cNvGrpSpPr/>
          <p:nvPr/>
        </p:nvGrpSpPr>
        <p:grpSpPr>
          <a:xfrm>
            <a:off x="4563884" y="3550970"/>
            <a:ext cx="1341615" cy="1678627"/>
            <a:chOff x="806931" y="2793288"/>
            <a:chExt cx="2030618" cy="2540707"/>
          </a:xfrm>
          <a:solidFill>
            <a:schemeClr val="tx1"/>
          </a:solidFill>
        </p:grpSpPr>
        <p:sp>
          <p:nvSpPr>
            <p:cNvPr id="102" name="Freeform 20">
              <a:extLst>
                <a:ext uri="{FF2B5EF4-FFF2-40B4-BE49-F238E27FC236}">
                  <a16:creationId xmlns:a16="http://schemas.microsoft.com/office/drawing/2014/main" id="{DB84819C-837D-6542-AA04-15002D5C2CEC}"/>
                </a:ext>
              </a:extLst>
            </p:cNvPr>
            <p:cNvSpPr>
              <a:spLocks/>
            </p:cNvSpPr>
            <p:nvPr/>
          </p:nvSpPr>
          <p:spPr bwMode="auto">
            <a:xfrm rot="21485080">
              <a:off x="806931" y="3995961"/>
              <a:ext cx="2030618" cy="1338034"/>
            </a:xfrm>
            <a:custGeom>
              <a:avLst/>
              <a:gdLst/>
              <a:ahLst/>
              <a:cxnLst>
                <a:cxn ang="0">
                  <a:pos x="899" y="28"/>
                </a:cxn>
                <a:cxn ang="0">
                  <a:pos x="691" y="71"/>
                </a:cxn>
                <a:cxn ang="0">
                  <a:pos x="491" y="164"/>
                </a:cxn>
                <a:cxn ang="0">
                  <a:pos x="310" y="303"/>
                </a:cxn>
                <a:cxn ang="0">
                  <a:pos x="164" y="481"/>
                </a:cxn>
                <a:cxn ang="0">
                  <a:pos x="75" y="655"/>
                </a:cxn>
                <a:cxn ang="0">
                  <a:pos x="12" y="883"/>
                </a:cxn>
                <a:cxn ang="0">
                  <a:pos x="4" y="1120"/>
                </a:cxn>
                <a:cxn ang="0">
                  <a:pos x="44" y="1317"/>
                </a:cxn>
                <a:cxn ang="0">
                  <a:pos x="148" y="1530"/>
                </a:cxn>
                <a:cxn ang="0">
                  <a:pos x="292" y="1713"/>
                </a:cxn>
                <a:cxn ang="0">
                  <a:pos x="529" y="1929"/>
                </a:cxn>
                <a:cxn ang="0">
                  <a:pos x="709" y="2037"/>
                </a:cxn>
                <a:cxn ang="0">
                  <a:pos x="876" y="2095"/>
                </a:cxn>
                <a:cxn ang="0">
                  <a:pos x="1083" y="2118"/>
                </a:cxn>
                <a:cxn ang="0">
                  <a:pos x="1285" y="2095"/>
                </a:cxn>
                <a:cxn ang="0">
                  <a:pos x="1445" y="2048"/>
                </a:cxn>
                <a:cxn ang="0">
                  <a:pos x="1622" y="1961"/>
                </a:cxn>
                <a:cxn ang="0">
                  <a:pos x="1778" y="1843"/>
                </a:cxn>
                <a:cxn ang="0">
                  <a:pos x="1908" y="1699"/>
                </a:cxn>
                <a:cxn ang="0">
                  <a:pos x="2011" y="1537"/>
                </a:cxn>
                <a:cxn ang="0">
                  <a:pos x="2071" y="1391"/>
                </a:cxn>
                <a:cxn ang="0">
                  <a:pos x="2118" y="1176"/>
                </a:cxn>
                <a:cxn ang="0">
                  <a:pos x="2120" y="990"/>
                </a:cxn>
                <a:cxn ang="0">
                  <a:pos x="2089" y="835"/>
                </a:cxn>
                <a:cxn ang="0">
                  <a:pos x="1991" y="611"/>
                </a:cxn>
                <a:cxn ang="0">
                  <a:pos x="1814" y="367"/>
                </a:cxn>
                <a:cxn ang="0">
                  <a:pos x="1537" y="132"/>
                </a:cxn>
                <a:cxn ang="0">
                  <a:pos x="1344" y="43"/>
                </a:cxn>
                <a:cxn ang="0">
                  <a:pos x="1165" y="4"/>
                </a:cxn>
                <a:cxn ang="0">
                  <a:pos x="1147" y="7"/>
                </a:cxn>
                <a:cxn ang="0">
                  <a:pos x="1356" y="66"/>
                </a:cxn>
                <a:cxn ang="0">
                  <a:pos x="1548" y="175"/>
                </a:cxn>
                <a:cxn ang="0">
                  <a:pos x="1714" y="323"/>
                </a:cxn>
                <a:cxn ang="0">
                  <a:pos x="1856" y="502"/>
                </a:cxn>
                <a:cxn ang="0">
                  <a:pos x="2002" y="770"/>
                </a:cxn>
                <a:cxn ang="0">
                  <a:pos x="2049" y="993"/>
                </a:cxn>
                <a:cxn ang="0">
                  <a:pos x="2034" y="1225"/>
                </a:cxn>
                <a:cxn ang="0">
                  <a:pos x="1960" y="1449"/>
                </a:cxn>
                <a:cxn ang="0">
                  <a:pos x="1837" y="1652"/>
                </a:cxn>
                <a:cxn ang="0">
                  <a:pos x="1664" y="1820"/>
                </a:cxn>
                <a:cxn ang="0">
                  <a:pos x="1493" y="1926"/>
                </a:cxn>
                <a:cxn ang="0">
                  <a:pos x="1260" y="2001"/>
                </a:cxn>
                <a:cxn ang="0">
                  <a:pos x="1057" y="2019"/>
                </a:cxn>
                <a:cxn ang="0">
                  <a:pos x="818" y="1973"/>
                </a:cxn>
                <a:cxn ang="0">
                  <a:pos x="601" y="1855"/>
                </a:cxn>
                <a:cxn ang="0">
                  <a:pos x="440" y="1719"/>
                </a:cxn>
                <a:cxn ang="0">
                  <a:pos x="272" y="1528"/>
                </a:cxn>
                <a:cxn ang="0">
                  <a:pos x="154" y="1309"/>
                </a:cxn>
                <a:cxn ang="0">
                  <a:pos x="112" y="1108"/>
                </a:cxn>
                <a:cxn ang="0">
                  <a:pos x="130" y="860"/>
                </a:cxn>
                <a:cxn ang="0">
                  <a:pos x="214" y="626"/>
                </a:cxn>
                <a:cxn ang="0">
                  <a:pos x="313" y="471"/>
                </a:cxn>
                <a:cxn ang="0">
                  <a:pos x="459" y="329"/>
                </a:cxn>
                <a:cxn ang="0">
                  <a:pos x="621" y="225"/>
                </a:cxn>
                <a:cxn ang="0">
                  <a:pos x="852" y="135"/>
                </a:cxn>
                <a:cxn ang="0">
                  <a:pos x="1044" y="65"/>
                </a:cxn>
                <a:cxn ang="0">
                  <a:pos x="1069" y="33"/>
                </a:cxn>
              </a:cxnLst>
              <a:rect l="0" t="0" r="r" b="b"/>
              <a:pathLst>
                <a:path w="2124" h="2118">
                  <a:moveTo>
                    <a:pt x="1038" y="30"/>
                  </a:moveTo>
                  <a:lnTo>
                    <a:pt x="1038" y="30"/>
                  </a:lnTo>
                  <a:lnTo>
                    <a:pt x="1005" y="26"/>
                  </a:lnTo>
                  <a:lnTo>
                    <a:pt x="969" y="25"/>
                  </a:lnTo>
                  <a:lnTo>
                    <a:pt x="934" y="26"/>
                  </a:lnTo>
                  <a:lnTo>
                    <a:pt x="899" y="28"/>
                  </a:lnTo>
                  <a:lnTo>
                    <a:pt x="865" y="31"/>
                  </a:lnTo>
                  <a:lnTo>
                    <a:pt x="830" y="37"/>
                  </a:lnTo>
                  <a:lnTo>
                    <a:pt x="795" y="43"/>
                  </a:lnTo>
                  <a:lnTo>
                    <a:pt x="760" y="51"/>
                  </a:lnTo>
                  <a:lnTo>
                    <a:pt x="725" y="60"/>
                  </a:lnTo>
                  <a:lnTo>
                    <a:pt x="691" y="71"/>
                  </a:lnTo>
                  <a:lnTo>
                    <a:pt x="656" y="83"/>
                  </a:lnTo>
                  <a:lnTo>
                    <a:pt x="622" y="97"/>
                  </a:lnTo>
                  <a:lnTo>
                    <a:pt x="589" y="112"/>
                  </a:lnTo>
                  <a:lnTo>
                    <a:pt x="555" y="129"/>
                  </a:lnTo>
                  <a:lnTo>
                    <a:pt x="523" y="146"/>
                  </a:lnTo>
                  <a:lnTo>
                    <a:pt x="491" y="164"/>
                  </a:lnTo>
                  <a:lnTo>
                    <a:pt x="459" y="184"/>
                  </a:lnTo>
                  <a:lnTo>
                    <a:pt x="428" y="205"/>
                  </a:lnTo>
                  <a:lnTo>
                    <a:pt x="398" y="228"/>
                  </a:lnTo>
                  <a:lnTo>
                    <a:pt x="367" y="251"/>
                  </a:lnTo>
                  <a:lnTo>
                    <a:pt x="338" y="277"/>
                  </a:lnTo>
                  <a:lnTo>
                    <a:pt x="310" y="303"/>
                  </a:lnTo>
                  <a:lnTo>
                    <a:pt x="283" y="329"/>
                  </a:lnTo>
                  <a:lnTo>
                    <a:pt x="257" y="358"/>
                  </a:lnTo>
                  <a:lnTo>
                    <a:pt x="232" y="387"/>
                  </a:lnTo>
                  <a:lnTo>
                    <a:pt x="208" y="416"/>
                  </a:lnTo>
                  <a:lnTo>
                    <a:pt x="185" y="449"/>
                  </a:lnTo>
                  <a:lnTo>
                    <a:pt x="164" y="481"/>
                  </a:lnTo>
                  <a:lnTo>
                    <a:pt x="144" y="514"/>
                  </a:lnTo>
                  <a:lnTo>
                    <a:pt x="124" y="548"/>
                  </a:lnTo>
                  <a:lnTo>
                    <a:pt x="107" y="583"/>
                  </a:lnTo>
                  <a:lnTo>
                    <a:pt x="90" y="618"/>
                  </a:lnTo>
                  <a:lnTo>
                    <a:pt x="90" y="618"/>
                  </a:lnTo>
                  <a:lnTo>
                    <a:pt x="75" y="655"/>
                  </a:lnTo>
                  <a:lnTo>
                    <a:pt x="61" y="692"/>
                  </a:lnTo>
                  <a:lnTo>
                    <a:pt x="49" y="728"/>
                  </a:lnTo>
                  <a:lnTo>
                    <a:pt x="38" y="767"/>
                  </a:lnTo>
                  <a:lnTo>
                    <a:pt x="27" y="805"/>
                  </a:lnTo>
                  <a:lnTo>
                    <a:pt x="20" y="843"/>
                  </a:lnTo>
                  <a:lnTo>
                    <a:pt x="12" y="883"/>
                  </a:lnTo>
                  <a:lnTo>
                    <a:pt x="8" y="921"/>
                  </a:lnTo>
                  <a:lnTo>
                    <a:pt x="3" y="961"/>
                  </a:lnTo>
                  <a:lnTo>
                    <a:pt x="1" y="1001"/>
                  </a:lnTo>
                  <a:lnTo>
                    <a:pt x="0" y="1040"/>
                  </a:lnTo>
                  <a:lnTo>
                    <a:pt x="1" y="1080"/>
                  </a:lnTo>
                  <a:lnTo>
                    <a:pt x="4" y="1120"/>
                  </a:lnTo>
                  <a:lnTo>
                    <a:pt x="8" y="1160"/>
                  </a:lnTo>
                  <a:lnTo>
                    <a:pt x="15" y="1199"/>
                  </a:lnTo>
                  <a:lnTo>
                    <a:pt x="23" y="1239"/>
                  </a:lnTo>
                  <a:lnTo>
                    <a:pt x="23" y="1239"/>
                  </a:lnTo>
                  <a:lnTo>
                    <a:pt x="34" y="1279"/>
                  </a:lnTo>
                  <a:lnTo>
                    <a:pt x="44" y="1317"/>
                  </a:lnTo>
                  <a:lnTo>
                    <a:pt x="58" y="1354"/>
                  </a:lnTo>
                  <a:lnTo>
                    <a:pt x="73" y="1391"/>
                  </a:lnTo>
                  <a:lnTo>
                    <a:pt x="90" y="1427"/>
                  </a:lnTo>
                  <a:lnTo>
                    <a:pt x="108" y="1462"/>
                  </a:lnTo>
                  <a:lnTo>
                    <a:pt x="128" y="1496"/>
                  </a:lnTo>
                  <a:lnTo>
                    <a:pt x="148" y="1530"/>
                  </a:lnTo>
                  <a:lnTo>
                    <a:pt x="171" y="1562"/>
                  </a:lnTo>
                  <a:lnTo>
                    <a:pt x="194" y="1594"/>
                  </a:lnTo>
                  <a:lnTo>
                    <a:pt x="217" y="1624"/>
                  </a:lnTo>
                  <a:lnTo>
                    <a:pt x="242" y="1655"/>
                  </a:lnTo>
                  <a:lnTo>
                    <a:pt x="266" y="1684"/>
                  </a:lnTo>
                  <a:lnTo>
                    <a:pt x="292" y="1713"/>
                  </a:lnTo>
                  <a:lnTo>
                    <a:pt x="344" y="1768"/>
                  </a:lnTo>
                  <a:lnTo>
                    <a:pt x="344" y="1768"/>
                  </a:lnTo>
                  <a:lnTo>
                    <a:pt x="394" y="1817"/>
                  </a:lnTo>
                  <a:lnTo>
                    <a:pt x="446" y="1863"/>
                  </a:lnTo>
                  <a:lnTo>
                    <a:pt x="502" y="1907"/>
                  </a:lnTo>
                  <a:lnTo>
                    <a:pt x="529" y="1929"/>
                  </a:lnTo>
                  <a:lnTo>
                    <a:pt x="558" y="1950"/>
                  </a:lnTo>
                  <a:lnTo>
                    <a:pt x="587" y="1969"/>
                  </a:lnTo>
                  <a:lnTo>
                    <a:pt x="618" y="1988"/>
                  </a:lnTo>
                  <a:lnTo>
                    <a:pt x="647" y="2005"/>
                  </a:lnTo>
                  <a:lnTo>
                    <a:pt x="679" y="2022"/>
                  </a:lnTo>
                  <a:lnTo>
                    <a:pt x="709" y="2037"/>
                  </a:lnTo>
                  <a:lnTo>
                    <a:pt x="742" y="2051"/>
                  </a:lnTo>
                  <a:lnTo>
                    <a:pt x="775" y="2065"/>
                  </a:lnTo>
                  <a:lnTo>
                    <a:pt x="809" y="2076"/>
                  </a:lnTo>
                  <a:lnTo>
                    <a:pt x="809" y="2076"/>
                  </a:lnTo>
                  <a:lnTo>
                    <a:pt x="843" y="2086"/>
                  </a:lnTo>
                  <a:lnTo>
                    <a:pt x="876" y="2095"/>
                  </a:lnTo>
                  <a:lnTo>
                    <a:pt x="910" y="2103"/>
                  </a:lnTo>
                  <a:lnTo>
                    <a:pt x="945" y="2109"/>
                  </a:lnTo>
                  <a:lnTo>
                    <a:pt x="979" y="2114"/>
                  </a:lnTo>
                  <a:lnTo>
                    <a:pt x="1014" y="2117"/>
                  </a:lnTo>
                  <a:lnTo>
                    <a:pt x="1047" y="2118"/>
                  </a:lnTo>
                  <a:lnTo>
                    <a:pt x="1083" y="2118"/>
                  </a:lnTo>
                  <a:lnTo>
                    <a:pt x="1116" y="2117"/>
                  </a:lnTo>
                  <a:lnTo>
                    <a:pt x="1151" y="2115"/>
                  </a:lnTo>
                  <a:lnTo>
                    <a:pt x="1185" y="2111"/>
                  </a:lnTo>
                  <a:lnTo>
                    <a:pt x="1219" y="2106"/>
                  </a:lnTo>
                  <a:lnTo>
                    <a:pt x="1251" y="2102"/>
                  </a:lnTo>
                  <a:lnTo>
                    <a:pt x="1285" y="2095"/>
                  </a:lnTo>
                  <a:lnTo>
                    <a:pt x="1317" y="2088"/>
                  </a:lnTo>
                  <a:lnTo>
                    <a:pt x="1349" y="2079"/>
                  </a:lnTo>
                  <a:lnTo>
                    <a:pt x="1349" y="2079"/>
                  </a:lnTo>
                  <a:lnTo>
                    <a:pt x="1382" y="2069"/>
                  </a:lnTo>
                  <a:lnTo>
                    <a:pt x="1413" y="2060"/>
                  </a:lnTo>
                  <a:lnTo>
                    <a:pt x="1445" y="2048"/>
                  </a:lnTo>
                  <a:lnTo>
                    <a:pt x="1476" y="2036"/>
                  </a:lnTo>
                  <a:lnTo>
                    <a:pt x="1506" y="2022"/>
                  </a:lnTo>
                  <a:lnTo>
                    <a:pt x="1535" y="2008"/>
                  </a:lnTo>
                  <a:lnTo>
                    <a:pt x="1566" y="1993"/>
                  </a:lnTo>
                  <a:lnTo>
                    <a:pt x="1593" y="1978"/>
                  </a:lnTo>
                  <a:lnTo>
                    <a:pt x="1622" y="1961"/>
                  </a:lnTo>
                  <a:lnTo>
                    <a:pt x="1650" y="1943"/>
                  </a:lnTo>
                  <a:lnTo>
                    <a:pt x="1676" y="1924"/>
                  </a:lnTo>
                  <a:lnTo>
                    <a:pt x="1704" y="1904"/>
                  </a:lnTo>
                  <a:lnTo>
                    <a:pt x="1728" y="1884"/>
                  </a:lnTo>
                  <a:lnTo>
                    <a:pt x="1754" y="1865"/>
                  </a:lnTo>
                  <a:lnTo>
                    <a:pt x="1778" y="1843"/>
                  </a:lnTo>
                  <a:lnTo>
                    <a:pt x="1801" y="1820"/>
                  </a:lnTo>
                  <a:lnTo>
                    <a:pt x="1824" y="1797"/>
                  </a:lnTo>
                  <a:lnTo>
                    <a:pt x="1847" y="1774"/>
                  </a:lnTo>
                  <a:lnTo>
                    <a:pt x="1869" y="1750"/>
                  </a:lnTo>
                  <a:lnTo>
                    <a:pt x="1889" y="1725"/>
                  </a:lnTo>
                  <a:lnTo>
                    <a:pt x="1908" y="1699"/>
                  </a:lnTo>
                  <a:lnTo>
                    <a:pt x="1928" y="1673"/>
                  </a:lnTo>
                  <a:lnTo>
                    <a:pt x="1947" y="1647"/>
                  </a:lnTo>
                  <a:lnTo>
                    <a:pt x="1964" y="1620"/>
                  </a:lnTo>
                  <a:lnTo>
                    <a:pt x="1980" y="1594"/>
                  </a:lnTo>
                  <a:lnTo>
                    <a:pt x="1996" y="1565"/>
                  </a:lnTo>
                  <a:lnTo>
                    <a:pt x="2011" y="1537"/>
                  </a:lnTo>
                  <a:lnTo>
                    <a:pt x="2025" y="1508"/>
                  </a:lnTo>
                  <a:lnTo>
                    <a:pt x="2038" y="1479"/>
                  </a:lnTo>
                  <a:lnTo>
                    <a:pt x="2049" y="1450"/>
                  </a:lnTo>
                  <a:lnTo>
                    <a:pt x="2061" y="1421"/>
                  </a:lnTo>
                  <a:lnTo>
                    <a:pt x="2071" y="1391"/>
                  </a:lnTo>
                  <a:lnTo>
                    <a:pt x="2071" y="1391"/>
                  </a:lnTo>
                  <a:lnTo>
                    <a:pt x="2089" y="1331"/>
                  </a:lnTo>
                  <a:lnTo>
                    <a:pt x="2097" y="1300"/>
                  </a:lnTo>
                  <a:lnTo>
                    <a:pt x="2104" y="1270"/>
                  </a:lnTo>
                  <a:lnTo>
                    <a:pt x="2109" y="1239"/>
                  </a:lnTo>
                  <a:lnTo>
                    <a:pt x="2115" y="1207"/>
                  </a:lnTo>
                  <a:lnTo>
                    <a:pt x="2118" y="1176"/>
                  </a:lnTo>
                  <a:lnTo>
                    <a:pt x="2121" y="1146"/>
                  </a:lnTo>
                  <a:lnTo>
                    <a:pt x="2123" y="1114"/>
                  </a:lnTo>
                  <a:lnTo>
                    <a:pt x="2124" y="1083"/>
                  </a:lnTo>
                  <a:lnTo>
                    <a:pt x="2123" y="1051"/>
                  </a:lnTo>
                  <a:lnTo>
                    <a:pt x="2121" y="1020"/>
                  </a:lnTo>
                  <a:lnTo>
                    <a:pt x="2120" y="990"/>
                  </a:lnTo>
                  <a:lnTo>
                    <a:pt x="2115" y="958"/>
                  </a:lnTo>
                  <a:lnTo>
                    <a:pt x="2110" y="927"/>
                  </a:lnTo>
                  <a:lnTo>
                    <a:pt x="2104" y="897"/>
                  </a:lnTo>
                  <a:lnTo>
                    <a:pt x="2104" y="897"/>
                  </a:lnTo>
                  <a:lnTo>
                    <a:pt x="2098" y="866"/>
                  </a:lnTo>
                  <a:lnTo>
                    <a:pt x="2089" y="835"/>
                  </a:lnTo>
                  <a:lnTo>
                    <a:pt x="2080" y="806"/>
                  </a:lnTo>
                  <a:lnTo>
                    <a:pt x="2069" y="776"/>
                  </a:lnTo>
                  <a:lnTo>
                    <a:pt x="2058" y="748"/>
                  </a:lnTo>
                  <a:lnTo>
                    <a:pt x="2046" y="719"/>
                  </a:lnTo>
                  <a:lnTo>
                    <a:pt x="2020" y="664"/>
                  </a:lnTo>
                  <a:lnTo>
                    <a:pt x="1991" y="611"/>
                  </a:lnTo>
                  <a:lnTo>
                    <a:pt x="1959" y="559"/>
                  </a:lnTo>
                  <a:lnTo>
                    <a:pt x="1924" y="510"/>
                  </a:lnTo>
                  <a:lnTo>
                    <a:pt x="1889" y="461"/>
                  </a:lnTo>
                  <a:lnTo>
                    <a:pt x="1889" y="461"/>
                  </a:lnTo>
                  <a:lnTo>
                    <a:pt x="1852" y="413"/>
                  </a:lnTo>
                  <a:lnTo>
                    <a:pt x="1814" y="367"/>
                  </a:lnTo>
                  <a:lnTo>
                    <a:pt x="1772" y="323"/>
                  </a:lnTo>
                  <a:lnTo>
                    <a:pt x="1730" y="280"/>
                  </a:lnTo>
                  <a:lnTo>
                    <a:pt x="1685" y="241"/>
                  </a:lnTo>
                  <a:lnTo>
                    <a:pt x="1638" y="201"/>
                  </a:lnTo>
                  <a:lnTo>
                    <a:pt x="1587" y="166"/>
                  </a:lnTo>
                  <a:lnTo>
                    <a:pt x="1537" y="132"/>
                  </a:lnTo>
                  <a:lnTo>
                    <a:pt x="1483" y="103"/>
                  </a:lnTo>
                  <a:lnTo>
                    <a:pt x="1457" y="89"/>
                  </a:lnTo>
                  <a:lnTo>
                    <a:pt x="1430" y="75"/>
                  </a:lnTo>
                  <a:lnTo>
                    <a:pt x="1401" y="63"/>
                  </a:lnTo>
                  <a:lnTo>
                    <a:pt x="1373" y="52"/>
                  </a:lnTo>
                  <a:lnTo>
                    <a:pt x="1344" y="43"/>
                  </a:lnTo>
                  <a:lnTo>
                    <a:pt x="1315" y="34"/>
                  </a:lnTo>
                  <a:lnTo>
                    <a:pt x="1286" y="25"/>
                  </a:lnTo>
                  <a:lnTo>
                    <a:pt x="1255" y="19"/>
                  </a:lnTo>
                  <a:lnTo>
                    <a:pt x="1226" y="13"/>
                  </a:lnTo>
                  <a:lnTo>
                    <a:pt x="1196" y="8"/>
                  </a:lnTo>
                  <a:lnTo>
                    <a:pt x="1165" y="4"/>
                  </a:lnTo>
                  <a:lnTo>
                    <a:pt x="1135" y="2"/>
                  </a:lnTo>
                  <a:lnTo>
                    <a:pt x="1104" y="0"/>
                  </a:lnTo>
                  <a:lnTo>
                    <a:pt x="1072" y="0"/>
                  </a:lnTo>
                  <a:lnTo>
                    <a:pt x="1072" y="0"/>
                  </a:lnTo>
                  <a:lnTo>
                    <a:pt x="1110" y="2"/>
                  </a:lnTo>
                  <a:lnTo>
                    <a:pt x="1147" y="7"/>
                  </a:lnTo>
                  <a:lnTo>
                    <a:pt x="1184" y="13"/>
                  </a:lnTo>
                  <a:lnTo>
                    <a:pt x="1219" y="20"/>
                  </a:lnTo>
                  <a:lnTo>
                    <a:pt x="1254" y="30"/>
                  </a:lnTo>
                  <a:lnTo>
                    <a:pt x="1289" y="40"/>
                  </a:lnTo>
                  <a:lnTo>
                    <a:pt x="1323" y="52"/>
                  </a:lnTo>
                  <a:lnTo>
                    <a:pt x="1356" y="66"/>
                  </a:lnTo>
                  <a:lnTo>
                    <a:pt x="1390" y="82"/>
                  </a:lnTo>
                  <a:lnTo>
                    <a:pt x="1422" y="97"/>
                  </a:lnTo>
                  <a:lnTo>
                    <a:pt x="1454" y="115"/>
                  </a:lnTo>
                  <a:lnTo>
                    <a:pt x="1486" y="134"/>
                  </a:lnTo>
                  <a:lnTo>
                    <a:pt x="1517" y="153"/>
                  </a:lnTo>
                  <a:lnTo>
                    <a:pt x="1548" y="175"/>
                  </a:lnTo>
                  <a:lnTo>
                    <a:pt x="1577" y="198"/>
                  </a:lnTo>
                  <a:lnTo>
                    <a:pt x="1606" y="221"/>
                  </a:lnTo>
                  <a:lnTo>
                    <a:pt x="1633" y="245"/>
                  </a:lnTo>
                  <a:lnTo>
                    <a:pt x="1661" y="270"/>
                  </a:lnTo>
                  <a:lnTo>
                    <a:pt x="1688" y="296"/>
                  </a:lnTo>
                  <a:lnTo>
                    <a:pt x="1714" y="323"/>
                  </a:lnTo>
                  <a:lnTo>
                    <a:pt x="1739" y="351"/>
                  </a:lnTo>
                  <a:lnTo>
                    <a:pt x="1765" y="380"/>
                  </a:lnTo>
                  <a:lnTo>
                    <a:pt x="1788" y="409"/>
                  </a:lnTo>
                  <a:lnTo>
                    <a:pt x="1812" y="439"/>
                  </a:lnTo>
                  <a:lnTo>
                    <a:pt x="1834" y="470"/>
                  </a:lnTo>
                  <a:lnTo>
                    <a:pt x="1856" y="502"/>
                  </a:lnTo>
                  <a:lnTo>
                    <a:pt x="1898" y="565"/>
                  </a:lnTo>
                  <a:lnTo>
                    <a:pt x="1936" y="632"/>
                  </a:lnTo>
                  <a:lnTo>
                    <a:pt x="1970" y="698"/>
                  </a:lnTo>
                  <a:lnTo>
                    <a:pt x="1970" y="698"/>
                  </a:lnTo>
                  <a:lnTo>
                    <a:pt x="1986" y="733"/>
                  </a:lnTo>
                  <a:lnTo>
                    <a:pt x="2002" y="770"/>
                  </a:lnTo>
                  <a:lnTo>
                    <a:pt x="2014" y="805"/>
                  </a:lnTo>
                  <a:lnTo>
                    <a:pt x="2025" y="842"/>
                  </a:lnTo>
                  <a:lnTo>
                    <a:pt x="2034" y="880"/>
                  </a:lnTo>
                  <a:lnTo>
                    <a:pt x="2040" y="916"/>
                  </a:lnTo>
                  <a:lnTo>
                    <a:pt x="2046" y="955"/>
                  </a:lnTo>
                  <a:lnTo>
                    <a:pt x="2049" y="993"/>
                  </a:lnTo>
                  <a:lnTo>
                    <a:pt x="2051" y="1031"/>
                  </a:lnTo>
                  <a:lnTo>
                    <a:pt x="2051" y="1071"/>
                  </a:lnTo>
                  <a:lnTo>
                    <a:pt x="2049" y="1109"/>
                  </a:lnTo>
                  <a:lnTo>
                    <a:pt x="2046" y="1147"/>
                  </a:lnTo>
                  <a:lnTo>
                    <a:pt x="2040" y="1186"/>
                  </a:lnTo>
                  <a:lnTo>
                    <a:pt x="2034" y="1225"/>
                  </a:lnTo>
                  <a:lnTo>
                    <a:pt x="2026" y="1264"/>
                  </a:lnTo>
                  <a:lnTo>
                    <a:pt x="2016" y="1300"/>
                  </a:lnTo>
                  <a:lnTo>
                    <a:pt x="2005" y="1339"/>
                  </a:lnTo>
                  <a:lnTo>
                    <a:pt x="1991" y="1375"/>
                  </a:lnTo>
                  <a:lnTo>
                    <a:pt x="1977" y="1413"/>
                  </a:lnTo>
                  <a:lnTo>
                    <a:pt x="1960" y="1449"/>
                  </a:lnTo>
                  <a:lnTo>
                    <a:pt x="1944" y="1485"/>
                  </a:lnTo>
                  <a:lnTo>
                    <a:pt x="1925" y="1521"/>
                  </a:lnTo>
                  <a:lnTo>
                    <a:pt x="1904" y="1554"/>
                  </a:lnTo>
                  <a:lnTo>
                    <a:pt x="1882" y="1588"/>
                  </a:lnTo>
                  <a:lnTo>
                    <a:pt x="1860" y="1620"/>
                  </a:lnTo>
                  <a:lnTo>
                    <a:pt x="1837" y="1652"/>
                  </a:lnTo>
                  <a:lnTo>
                    <a:pt x="1811" y="1683"/>
                  </a:lnTo>
                  <a:lnTo>
                    <a:pt x="1783" y="1713"/>
                  </a:lnTo>
                  <a:lnTo>
                    <a:pt x="1756" y="1741"/>
                  </a:lnTo>
                  <a:lnTo>
                    <a:pt x="1726" y="1768"/>
                  </a:lnTo>
                  <a:lnTo>
                    <a:pt x="1696" y="1794"/>
                  </a:lnTo>
                  <a:lnTo>
                    <a:pt x="1664" y="1820"/>
                  </a:lnTo>
                  <a:lnTo>
                    <a:pt x="1664" y="1820"/>
                  </a:lnTo>
                  <a:lnTo>
                    <a:pt x="1632" y="1843"/>
                  </a:lnTo>
                  <a:lnTo>
                    <a:pt x="1598" y="1866"/>
                  </a:lnTo>
                  <a:lnTo>
                    <a:pt x="1564" y="1888"/>
                  </a:lnTo>
                  <a:lnTo>
                    <a:pt x="1529" y="1907"/>
                  </a:lnTo>
                  <a:lnTo>
                    <a:pt x="1493" y="1926"/>
                  </a:lnTo>
                  <a:lnTo>
                    <a:pt x="1456" y="1943"/>
                  </a:lnTo>
                  <a:lnTo>
                    <a:pt x="1418" y="1956"/>
                  </a:lnTo>
                  <a:lnTo>
                    <a:pt x="1379" y="1970"/>
                  </a:lnTo>
                  <a:lnTo>
                    <a:pt x="1340" y="1982"/>
                  </a:lnTo>
                  <a:lnTo>
                    <a:pt x="1300" y="1993"/>
                  </a:lnTo>
                  <a:lnTo>
                    <a:pt x="1260" y="2001"/>
                  </a:lnTo>
                  <a:lnTo>
                    <a:pt x="1220" y="2008"/>
                  </a:lnTo>
                  <a:lnTo>
                    <a:pt x="1179" y="2013"/>
                  </a:lnTo>
                  <a:lnTo>
                    <a:pt x="1139" y="2018"/>
                  </a:lnTo>
                  <a:lnTo>
                    <a:pt x="1098" y="2019"/>
                  </a:lnTo>
                  <a:lnTo>
                    <a:pt x="1057" y="2019"/>
                  </a:lnTo>
                  <a:lnTo>
                    <a:pt x="1057" y="2019"/>
                  </a:lnTo>
                  <a:lnTo>
                    <a:pt x="1015" y="2018"/>
                  </a:lnTo>
                  <a:lnTo>
                    <a:pt x="976" y="2013"/>
                  </a:lnTo>
                  <a:lnTo>
                    <a:pt x="936" y="2007"/>
                  </a:lnTo>
                  <a:lnTo>
                    <a:pt x="896" y="1998"/>
                  </a:lnTo>
                  <a:lnTo>
                    <a:pt x="856" y="1987"/>
                  </a:lnTo>
                  <a:lnTo>
                    <a:pt x="818" y="1973"/>
                  </a:lnTo>
                  <a:lnTo>
                    <a:pt x="780" y="1958"/>
                  </a:lnTo>
                  <a:lnTo>
                    <a:pt x="743" y="1941"/>
                  </a:lnTo>
                  <a:lnTo>
                    <a:pt x="706" y="1923"/>
                  </a:lnTo>
                  <a:lnTo>
                    <a:pt x="670" y="1901"/>
                  </a:lnTo>
                  <a:lnTo>
                    <a:pt x="635" y="1880"/>
                  </a:lnTo>
                  <a:lnTo>
                    <a:pt x="601" y="1855"/>
                  </a:lnTo>
                  <a:lnTo>
                    <a:pt x="567" y="1831"/>
                  </a:lnTo>
                  <a:lnTo>
                    <a:pt x="534" y="1805"/>
                  </a:lnTo>
                  <a:lnTo>
                    <a:pt x="502" y="1777"/>
                  </a:lnTo>
                  <a:lnTo>
                    <a:pt x="471" y="1748"/>
                  </a:lnTo>
                  <a:lnTo>
                    <a:pt x="471" y="1748"/>
                  </a:lnTo>
                  <a:lnTo>
                    <a:pt x="440" y="1719"/>
                  </a:lnTo>
                  <a:lnTo>
                    <a:pt x="410" y="1690"/>
                  </a:lnTo>
                  <a:lnTo>
                    <a:pt x="381" y="1660"/>
                  </a:lnTo>
                  <a:lnTo>
                    <a:pt x="352" y="1628"/>
                  </a:lnTo>
                  <a:lnTo>
                    <a:pt x="324" y="1595"/>
                  </a:lnTo>
                  <a:lnTo>
                    <a:pt x="298" y="1562"/>
                  </a:lnTo>
                  <a:lnTo>
                    <a:pt x="272" y="1528"/>
                  </a:lnTo>
                  <a:lnTo>
                    <a:pt x="249" y="1495"/>
                  </a:lnTo>
                  <a:lnTo>
                    <a:pt x="226" y="1458"/>
                  </a:lnTo>
                  <a:lnTo>
                    <a:pt x="206" y="1423"/>
                  </a:lnTo>
                  <a:lnTo>
                    <a:pt x="186" y="1386"/>
                  </a:lnTo>
                  <a:lnTo>
                    <a:pt x="170" y="1348"/>
                  </a:lnTo>
                  <a:lnTo>
                    <a:pt x="154" y="1309"/>
                  </a:lnTo>
                  <a:lnTo>
                    <a:pt x="142" y="1270"/>
                  </a:lnTo>
                  <a:lnTo>
                    <a:pt x="131" y="1230"/>
                  </a:lnTo>
                  <a:lnTo>
                    <a:pt x="122" y="1190"/>
                  </a:lnTo>
                  <a:lnTo>
                    <a:pt x="122" y="1190"/>
                  </a:lnTo>
                  <a:lnTo>
                    <a:pt x="116" y="1149"/>
                  </a:lnTo>
                  <a:lnTo>
                    <a:pt x="112" y="1108"/>
                  </a:lnTo>
                  <a:lnTo>
                    <a:pt x="110" y="1066"/>
                  </a:lnTo>
                  <a:lnTo>
                    <a:pt x="110" y="1025"/>
                  </a:lnTo>
                  <a:lnTo>
                    <a:pt x="112" y="984"/>
                  </a:lnTo>
                  <a:lnTo>
                    <a:pt x="116" y="942"/>
                  </a:lnTo>
                  <a:lnTo>
                    <a:pt x="122" y="901"/>
                  </a:lnTo>
                  <a:lnTo>
                    <a:pt x="130" y="860"/>
                  </a:lnTo>
                  <a:lnTo>
                    <a:pt x="139" y="820"/>
                  </a:lnTo>
                  <a:lnTo>
                    <a:pt x="151" y="780"/>
                  </a:lnTo>
                  <a:lnTo>
                    <a:pt x="164" y="741"/>
                  </a:lnTo>
                  <a:lnTo>
                    <a:pt x="179" y="701"/>
                  </a:lnTo>
                  <a:lnTo>
                    <a:pt x="196" y="664"/>
                  </a:lnTo>
                  <a:lnTo>
                    <a:pt x="214" y="626"/>
                  </a:lnTo>
                  <a:lnTo>
                    <a:pt x="234" y="589"/>
                  </a:lnTo>
                  <a:lnTo>
                    <a:pt x="255" y="554"/>
                  </a:lnTo>
                  <a:lnTo>
                    <a:pt x="255" y="554"/>
                  </a:lnTo>
                  <a:lnTo>
                    <a:pt x="274" y="527"/>
                  </a:lnTo>
                  <a:lnTo>
                    <a:pt x="294" y="497"/>
                  </a:lnTo>
                  <a:lnTo>
                    <a:pt x="313" y="471"/>
                  </a:lnTo>
                  <a:lnTo>
                    <a:pt x="336" y="445"/>
                  </a:lnTo>
                  <a:lnTo>
                    <a:pt x="359" y="419"/>
                  </a:lnTo>
                  <a:lnTo>
                    <a:pt x="384" y="395"/>
                  </a:lnTo>
                  <a:lnTo>
                    <a:pt x="408" y="372"/>
                  </a:lnTo>
                  <a:lnTo>
                    <a:pt x="433" y="351"/>
                  </a:lnTo>
                  <a:lnTo>
                    <a:pt x="459" y="329"/>
                  </a:lnTo>
                  <a:lnTo>
                    <a:pt x="486" y="309"/>
                  </a:lnTo>
                  <a:lnTo>
                    <a:pt x="512" y="290"/>
                  </a:lnTo>
                  <a:lnTo>
                    <a:pt x="540" y="273"/>
                  </a:lnTo>
                  <a:lnTo>
                    <a:pt x="567" y="256"/>
                  </a:lnTo>
                  <a:lnTo>
                    <a:pt x="593" y="241"/>
                  </a:lnTo>
                  <a:lnTo>
                    <a:pt x="621" y="225"/>
                  </a:lnTo>
                  <a:lnTo>
                    <a:pt x="648" y="213"/>
                  </a:lnTo>
                  <a:lnTo>
                    <a:pt x="648" y="213"/>
                  </a:lnTo>
                  <a:lnTo>
                    <a:pt x="702" y="189"/>
                  </a:lnTo>
                  <a:lnTo>
                    <a:pt x="754" y="167"/>
                  </a:lnTo>
                  <a:lnTo>
                    <a:pt x="804" y="150"/>
                  </a:lnTo>
                  <a:lnTo>
                    <a:pt x="852" y="135"/>
                  </a:lnTo>
                  <a:lnTo>
                    <a:pt x="939" y="109"/>
                  </a:lnTo>
                  <a:lnTo>
                    <a:pt x="976" y="97"/>
                  </a:lnTo>
                  <a:lnTo>
                    <a:pt x="1009" y="85"/>
                  </a:lnTo>
                  <a:lnTo>
                    <a:pt x="1009" y="85"/>
                  </a:lnTo>
                  <a:lnTo>
                    <a:pt x="1029" y="75"/>
                  </a:lnTo>
                  <a:lnTo>
                    <a:pt x="1044" y="65"/>
                  </a:lnTo>
                  <a:lnTo>
                    <a:pt x="1058" y="54"/>
                  </a:lnTo>
                  <a:lnTo>
                    <a:pt x="1070" y="40"/>
                  </a:lnTo>
                  <a:lnTo>
                    <a:pt x="1070" y="40"/>
                  </a:lnTo>
                  <a:lnTo>
                    <a:pt x="1072" y="37"/>
                  </a:lnTo>
                  <a:lnTo>
                    <a:pt x="1072" y="34"/>
                  </a:lnTo>
                  <a:lnTo>
                    <a:pt x="1069" y="33"/>
                  </a:lnTo>
                  <a:lnTo>
                    <a:pt x="1064" y="31"/>
                  </a:lnTo>
                  <a:lnTo>
                    <a:pt x="1052" y="30"/>
                  </a:lnTo>
                  <a:lnTo>
                    <a:pt x="1038" y="30"/>
                  </a:lnTo>
                  <a:lnTo>
                    <a:pt x="1038" y="30"/>
                  </a:lnTo>
                  <a:close/>
                </a:path>
              </a:pathLst>
            </a:custGeom>
            <a:grpFill/>
            <a:ln w="9525">
              <a:noFill/>
              <a:round/>
              <a:headEnd/>
              <a:tailEnd/>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03" name="Freeform 10">
              <a:extLst>
                <a:ext uri="{FF2B5EF4-FFF2-40B4-BE49-F238E27FC236}">
                  <a16:creationId xmlns:a16="http://schemas.microsoft.com/office/drawing/2014/main" id="{625CCF7B-5BED-A449-B15A-0E4D1DAA51F5}"/>
                </a:ext>
              </a:extLst>
            </p:cNvPr>
            <p:cNvSpPr>
              <a:spLocks/>
            </p:cNvSpPr>
            <p:nvPr/>
          </p:nvSpPr>
          <p:spPr bwMode="auto">
            <a:xfrm>
              <a:off x="1645771" y="2793288"/>
              <a:ext cx="183029" cy="1245312"/>
            </a:xfrm>
            <a:custGeom>
              <a:avLst/>
              <a:gdLst/>
              <a:ahLst/>
              <a:cxnLst>
                <a:cxn ang="0">
                  <a:pos x="274" y="2929"/>
                </a:cxn>
                <a:cxn ang="0">
                  <a:pos x="298" y="2866"/>
                </a:cxn>
                <a:cxn ang="0">
                  <a:pos x="317" y="2801"/>
                </a:cxn>
                <a:cxn ang="0">
                  <a:pos x="344" y="2668"/>
                </a:cxn>
                <a:cxn ang="0">
                  <a:pos x="359" y="2530"/>
                </a:cxn>
                <a:cxn ang="0">
                  <a:pos x="361" y="2388"/>
                </a:cxn>
                <a:cxn ang="0">
                  <a:pos x="357" y="2245"/>
                </a:cxn>
                <a:cxn ang="0">
                  <a:pos x="335" y="1958"/>
                </a:cxn>
                <a:cxn ang="0">
                  <a:pos x="322" y="1817"/>
                </a:cxn>
                <a:cxn ang="0">
                  <a:pos x="300" y="1562"/>
                </a:cxn>
                <a:cxn ang="0">
                  <a:pos x="267" y="1317"/>
                </a:cxn>
                <a:cxn ang="0">
                  <a:pos x="229" y="1084"/>
                </a:cxn>
                <a:cxn ang="0">
                  <a:pos x="187" y="860"/>
                </a:cxn>
                <a:cxn ang="0">
                  <a:pos x="94" y="426"/>
                </a:cxn>
                <a:cxn ang="0">
                  <a:pos x="3" y="0"/>
                </a:cxn>
                <a:cxn ang="0">
                  <a:pos x="0" y="72"/>
                </a:cxn>
                <a:cxn ang="0">
                  <a:pos x="0" y="217"/>
                </a:cxn>
                <a:cxn ang="0">
                  <a:pos x="5" y="437"/>
                </a:cxn>
                <a:cxn ang="0">
                  <a:pos x="28" y="734"/>
                </a:cxn>
                <a:cxn ang="0">
                  <a:pos x="76" y="1189"/>
                </a:cxn>
                <a:cxn ang="0">
                  <a:pos x="124" y="1654"/>
                </a:cxn>
                <a:cxn ang="0">
                  <a:pos x="148" y="1973"/>
                </a:cxn>
                <a:cxn ang="0">
                  <a:pos x="155" y="2214"/>
                </a:cxn>
                <a:cxn ang="0">
                  <a:pos x="155" y="2377"/>
                </a:cxn>
                <a:cxn ang="0">
                  <a:pos x="154" y="2460"/>
                </a:cxn>
                <a:cxn ang="0">
                  <a:pos x="148" y="2527"/>
                </a:cxn>
                <a:cxn ang="0">
                  <a:pos x="131" y="2656"/>
                </a:cxn>
                <a:cxn ang="0">
                  <a:pos x="122" y="2745"/>
                </a:cxn>
                <a:cxn ang="0">
                  <a:pos x="124" y="2799"/>
                </a:cxn>
                <a:cxn ang="0">
                  <a:pos x="135" y="2847"/>
                </a:cxn>
                <a:cxn ang="0">
                  <a:pos x="157" y="2890"/>
                </a:cxn>
                <a:cxn ang="0">
                  <a:pos x="176" y="2907"/>
                </a:cxn>
                <a:cxn ang="0">
                  <a:pos x="207" y="2927"/>
                </a:cxn>
                <a:cxn ang="0">
                  <a:pos x="248" y="2942"/>
                </a:cxn>
                <a:cxn ang="0">
                  <a:pos x="261" y="2944"/>
                </a:cxn>
                <a:cxn ang="0">
                  <a:pos x="268" y="2940"/>
                </a:cxn>
                <a:cxn ang="0">
                  <a:pos x="274" y="2929"/>
                </a:cxn>
              </a:cxnLst>
              <a:rect l="0" t="0" r="r" b="b"/>
              <a:pathLst>
                <a:path w="361" h="2944">
                  <a:moveTo>
                    <a:pt x="274" y="2929"/>
                  </a:moveTo>
                  <a:lnTo>
                    <a:pt x="274" y="2929"/>
                  </a:lnTo>
                  <a:lnTo>
                    <a:pt x="285" y="2897"/>
                  </a:lnTo>
                  <a:lnTo>
                    <a:pt x="298" y="2866"/>
                  </a:lnTo>
                  <a:lnTo>
                    <a:pt x="307" y="2834"/>
                  </a:lnTo>
                  <a:lnTo>
                    <a:pt x="317" y="2801"/>
                  </a:lnTo>
                  <a:lnTo>
                    <a:pt x="333" y="2736"/>
                  </a:lnTo>
                  <a:lnTo>
                    <a:pt x="344" y="2668"/>
                  </a:lnTo>
                  <a:lnTo>
                    <a:pt x="354" y="2599"/>
                  </a:lnTo>
                  <a:lnTo>
                    <a:pt x="359" y="2530"/>
                  </a:lnTo>
                  <a:lnTo>
                    <a:pt x="361" y="2460"/>
                  </a:lnTo>
                  <a:lnTo>
                    <a:pt x="361" y="2388"/>
                  </a:lnTo>
                  <a:lnTo>
                    <a:pt x="359" y="2317"/>
                  </a:lnTo>
                  <a:lnTo>
                    <a:pt x="357" y="2245"/>
                  </a:lnTo>
                  <a:lnTo>
                    <a:pt x="346" y="2103"/>
                  </a:lnTo>
                  <a:lnTo>
                    <a:pt x="335" y="1958"/>
                  </a:lnTo>
                  <a:lnTo>
                    <a:pt x="322" y="1817"/>
                  </a:lnTo>
                  <a:lnTo>
                    <a:pt x="322" y="1817"/>
                  </a:lnTo>
                  <a:lnTo>
                    <a:pt x="313" y="1688"/>
                  </a:lnTo>
                  <a:lnTo>
                    <a:pt x="300" y="1562"/>
                  </a:lnTo>
                  <a:lnTo>
                    <a:pt x="283" y="1438"/>
                  </a:lnTo>
                  <a:lnTo>
                    <a:pt x="267" y="1317"/>
                  </a:lnTo>
                  <a:lnTo>
                    <a:pt x="248" y="1199"/>
                  </a:lnTo>
                  <a:lnTo>
                    <a:pt x="229" y="1084"/>
                  </a:lnTo>
                  <a:lnTo>
                    <a:pt x="209" y="971"/>
                  </a:lnTo>
                  <a:lnTo>
                    <a:pt x="187" y="860"/>
                  </a:lnTo>
                  <a:lnTo>
                    <a:pt x="141" y="639"/>
                  </a:lnTo>
                  <a:lnTo>
                    <a:pt x="94" y="426"/>
                  </a:lnTo>
                  <a:lnTo>
                    <a:pt x="48" y="213"/>
                  </a:lnTo>
                  <a:lnTo>
                    <a:pt x="3" y="0"/>
                  </a:lnTo>
                  <a:lnTo>
                    <a:pt x="3" y="0"/>
                  </a:lnTo>
                  <a:lnTo>
                    <a:pt x="0" y="72"/>
                  </a:lnTo>
                  <a:lnTo>
                    <a:pt x="0" y="144"/>
                  </a:lnTo>
                  <a:lnTo>
                    <a:pt x="0" y="217"/>
                  </a:lnTo>
                  <a:lnTo>
                    <a:pt x="0" y="291"/>
                  </a:lnTo>
                  <a:lnTo>
                    <a:pt x="5" y="437"/>
                  </a:lnTo>
                  <a:lnTo>
                    <a:pt x="15" y="585"/>
                  </a:lnTo>
                  <a:lnTo>
                    <a:pt x="28" y="734"/>
                  </a:lnTo>
                  <a:lnTo>
                    <a:pt x="42" y="885"/>
                  </a:lnTo>
                  <a:lnTo>
                    <a:pt x="76" y="1189"/>
                  </a:lnTo>
                  <a:lnTo>
                    <a:pt x="109" y="1499"/>
                  </a:lnTo>
                  <a:lnTo>
                    <a:pt x="124" y="1654"/>
                  </a:lnTo>
                  <a:lnTo>
                    <a:pt x="137" y="1814"/>
                  </a:lnTo>
                  <a:lnTo>
                    <a:pt x="148" y="1973"/>
                  </a:lnTo>
                  <a:lnTo>
                    <a:pt x="154" y="2134"/>
                  </a:lnTo>
                  <a:lnTo>
                    <a:pt x="155" y="2214"/>
                  </a:lnTo>
                  <a:lnTo>
                    <a:pt x="155" y="2295"/>
                  </a:lnTo>
                  <a:lnTo>
                    <a:pt x="155" y="2377"/>
                  </a:lnTo>
                  <a:lnTo>
                    <a:pt x="154" y="2460"/>
                  </a:lnTo>
                  <a:lnTo>
                    <a:pt x="154" y="2460"/>
                  </a:lnTo>
                  <a:lnTo>
                    <a:pt x="152" y="2493"/>
                  </a:lnTo>
                  <a:lnTo>
                    <a:pt x="148" y="2527"/>
                  </a:lnTo>
                  <a:lnTo>
                    <a:pt x="141" y="2592"/>
                  </a:lnTo>
                  <a:lnTo>
                    <a:pt x="131" y="2656"/>
                  </a:lnTo>
                  <a:lnTo>
                    <a:pt x="124" y="2718"/>
                  </a:lnTo>
                  <a:lnTo>
                    <a:pt x="122" y="2745"/>
                  </a:lnTo>
                  <a:lnTo>
                    <a:pt x="122" y="2773"/>
                  </a:lnTo>
                  <a:lnTo>
                    <a:pt x="124" y="2799"/>
                  </a:lnTo>
                  <a:lnTo>
                    <a:pt x="128" y="2825"/>
                  </a:lnTo>
                  <a:lnTo>
                    <a:pt x="135" y="2847"/>
                  </a:lnTo>
                  <a:lnTo>
                    <a:pt x="144" y="2870"/>
                  </a:lnTo>
                  <a:lnTo>
                    <a:pt x="157" y="2890"/>
                  </a:lnTo>
                  <a:lnTo>
                    <a:pt x="176" y="2907"/>
                  </a:lnTo>
                  <a:lnTo>
                    <a:pt x="176" y="2907"/>
                  </a:lnTo>
                  <a:lnTo>
                    <a:pt x="191" y="2918"/>
                  </a:lnTo>
                  <a:lnTo>
                    <a:pt x="207" y="2927"/>
                  </a:lnTo>
                  <a:lnTo>
                    <a:pt x="228" y="2934"/>
                  </a:lnTo>
                  <a:lnTo>
                    <a:pt x="248" y="2942"/>
                  </a:lnTo>
                  <a:lnTo>
                    <a:pt x="248" y="2942"/>
                  </a:lnTo>
                  <a:lnTo>
                    <a:pt x="261" y="2944"/>
                  </a:lnTo>
                  <a:lnTo>
                    <a:pt x="265" y="2942"/>
                  </a:lnTo>
                  <a:lnTo>
                    <a:pt x="268" y="2940"/>
                  </a:lnTo>
                  <a:lnTo>
                    <a:pt x="272" y="2936"/>
                  </a:lnTo>
                  <a:lnTo>
                    <a:pt x="274" y="2929"/>
                  </a:lnTo>
                  <a:lnTo>
                    <a:pt x="274" y="2929"/>
                  </a:lnTo>
                  <a:close/>
                </a:path>
              </a:pathLst>
            </a:custGeom>
            <a:grpFill/>
            <a:ln w="9525">
              <a:noFill/>
              <a:round/>
              <a:headEnd/>
              <a:tailEnd/>
            </a:ln>
          </p:spPr>
          <p:txBody>
            <a:bodyPr vert="horz" wrap="square" lIns="91440" tIns="45720" rIns="91440" bIns="45720" numCol="1" rtlCol="0" anchor="t" anchorCtr="0" compatLnSpc="1">
              <a:prstTxWarp prst="textNoShape">
                <a:avLst/>
              </a:prstTxWarp>
            </a:bodyPr>
            <a:lstStyle/>
            <a:p>
              <a:pPr rtl="0"/>
              <a:endParaRPr lang="en-GB" noProof="0"/>
            </a:p>
          </p:txBody>
        </p:sp>
      </p:grpSp>
      <p:grpSp>
        <p:nvGrpSpPr>
          <p:cNvPr id="108" name="Group 107">
            <a:extLst>
              <a:ext uri="{FF2B5EF4-FFF2-40B4-BE49-F238E27FC236}">
                <a16:creationId xmlns:a16="http://schemas.microsoft.com/office/drawing/2014/main" id="{C43078B8-75AA-8B4F-B94D-B6F123065D47}"/>
              </a:ext>
            </a:extLst>
          </p:cNvPr>
          <p:cNvGrpSpPr/>
          <p:nvPr/>
        </p:nvGrpSpPr>
        <p:grpSpPr>
          <a:xfrm>
            <a:off x="7230884" y="3550970"/>
            <a:ext cx="1341615" cy="1678627"/>
            <a:chOff x="806931" y="2793288"/>
            <a:chExt cx="2030618" cy="2540707"/>
          </a:xfrm>
          <a:solidFill>
            <a:schemeClr val="tx1"/>
          </a:solidFill>
        </p:grpSpPr>
        <p:sp>
          <p:nvSpPr>
            <p:cNvPr id="139" name="Freeform 20">
              <a:extLst>
                <a:ext uri="{FF2B5EF4-FFF2-40B4-BE49-F238E27FC236}">
                  <a16:creationId xmlns:a16="http://schemas.microsoft.com/office/drawing/2014/main" id="{9DED840B-837E-684C-82DF-F30C20259111}"/>
                </a:ext>
              </a:extLst>
            </p:cNvPr>
            <p:cNvSpPr>
              <a:spLocks/>
            </p:cNvSpPr>
            <p:nvPr/>
          </p:nvSpPr>
          <p:spPr bwMode="auto">
            <a:xfrm rot="21485080">
              <a:off x="806931" y="3995961"/>
              <a:ext cx="2030618" cy="1338034"/>
            </a:xfrm>
            <a:custGeom>
              <a:avLst/>
              <a:gdLst/>
              <a:ahLst/>
              <a:cxnLst>
                <a:cxn ang="0">
                  <a:pos x="899" y="28"/>
                </a:cxn>
                <a:cxn ang="0">
                  <a:pos x="691" y="71"/>
                </a:cxn>
                <a:cxn ang="0">
                  <a:pos x="491" y="164"/>
                </a:cxn>
                <a:cxn ang="0">
                  <a:pos x="310" y="303"/>
                </a:cxn>
                <a:cxn ang="0">
                  <a:pos x="164" y="481"/>
                </a:cxn>
                <a:cxn ang="0">
                  <a:pos x="75" y="655"/>
                </a:cxn>
                <a:cxn ang="0">
                  <a:pos x="12" y="883"/>
                </a:cxn>
                <a:cxn ang="0">
                  <a:pos x="4" y="1120"/>
                </a:cxn>
                <a:cxn ang="0">
                  <a:pos x="44" y="1317"/>
                </a:cxn>
                <a:cxn ang="0">
                  <a:pos x="148" y="1530"/>
                </a:cxn>
                <a:cxn ang="0">
                  <a:pos x="292" y="1713"/>
                </a:cxn>
                <a:cxn ang="0">
                  <a:pos x="529" y="1929"/>
                </a:cxn>
                <a:cxn ang="0">
                  <a:pos x="709" y="2037"/>
                </a:cxn>
                <a:cxn ang="0">
                  <a:pos x="876" y="2095"/>
                </a:cxn>
                <a:cxn ang="0">
                  <a:pos x="1083" y="2118"/>
                </a:cxn>
                <a:cxn ang="0">
                  <a:pos x="1285" y="2095"/>
                </a:cxn>
                <a:cxn ang="0">
                  <a:pos x="1445" y="2048"/>
                </a:cxn>
                <a:cxn ang="0">
                  <a:pos x="1622" y="1961"/>
                </a:cxn>
                <a:cxn ang="0">
                  <a:pos x="1778" y="1843"/>
                </a:cxn>
                <a:cxn ang="0">
                  <a:pos x="1908" y="1699"/>
                </a:cxn>
                <a:cxn ang="0">
                  <a:pos x="2011" y="1537"/>
                </a:cxn>
                <a:cxn ang="0">
                  <a:pos x="2071" y="1391"/>
                </a:cxn>
                <a:cxn ang="0">
                  <a:pos x="2118" y="1176"/>
                </a:cxn>
                <a:cxn ang="0">
                  <a:pos x="2120" y="990"/>
                </a:cxn>
                <a:cxn ang="0">
                  <a:pos x="2089" y="835"/>
                </a:cxn>
                <a:cxn ang="0">
                  <a:pos x="1991" y="611"/>
                </a:cxn>
                <a:cxn ang="0">
                  <a:pos x="1814" y="367"/>
                </a:cxn>
                <a:cxn ang="0">
                  <a:pos x="1537" y="132"/>
                </a:cxn>
                <a:cxn ang="0">
                  <a:pos x="1344" y="43"/>
                </a:cxn>
                <a:cxn ang="0">
                  <a:pos x="1165" y="4"/>
                </a:cxn>
                <a:cxn ang="0">
                  <a:pos x="1147" y="7"/>
                </a:cxn>
                <a:cxn ang="0">
                  <a:pos x="1356" y="66"/>
                </a:cxn>
                <a:cxn ang="0">
                  <a:pos x="1548" y="175"/>
                </a:cxn>
                <a:cxn ang="0">
                  <a:pos x="1714" y="323"/>
                </a:cxn>
                <a:cxn ang="0">
                  <a:pos x="1856" y="502"/>
                </a:cxn>
                <a:cxn ang="0">
                  <a:pos x="2002" y="770"/>
                </a:cxn>
                <a:cxn ang="0">
                  <a:pos x="2049" y="993"/>
                </a:cxn>
                <a:cxn ang="0">
                  <a:pos x="2034" y="1225"/>
                </a:cxn>
                <a:cxn ang="0">
                  <a:pos x="1960" y="1449"/>
                </a:cxn>
                <a:cxn ang="0">
                  <a:pos x="1837" y="1652"/>
                </a:cxn>
                <a:cxn ang="0">
                  <a:pos x="1664" y="1820"/>
                </a:cxn>
                <a:cxn ang="0">
                  <a:pos x="1493" y="1926"/>
                </a:cxn>
                <a:cxn ang="0">
                  <a:pos x="1260" y="2001"/>
                </a:cxn>
                <a:cxn ang="0">
                  <a:pos x="1057" y="2019"/>
                </a:cxn>
                <a:cxn ang="0">
                  <a:pos x="818" y="1973"/>
                </a:cxn>
                <a:cxn ang="0">
                  <a:pos x="601" y="1855"/>
                </a:cxn>
                <a:cxn ang="0">
                  <a:pos x="440" y="1719"/>
                </a:cxn>
                <a:cxn ang="0">
                  <a:pos x="272" y="1528"/>
                </a:cxn>
                <a:cxn ang="0">
                  <a:pos x="154" y="1309"/>
                </a:cxn>
                <a:cxn ang="0">
                  <a:pos x="112" y="1108"/>
                </a:cxn>
                <a:cxn ang="0">
                  <a:pos x="130" y="860"/>
                </a:cxn>
                <a:cxn ang="0">
                  <a:pos x="214" y="626"/>
                </a:cxn>
                <a:cxn ang="0">
                  <a:pos x="313" y="471"/>
                </a:cxn>
                <a:cxn ang="0">
                  <a:pos x="459" y="329"/>
                </a:cxn>
                <a:cxn ang="0">
                  <a:pos x="621" y="225"/>
                </a:cxn>
                <a:cxn ang="0">
                  <a:pos x="852" y="135"/>
                </a:cxn>
                <a:cxn ang="0">
                  <a:pos x="1044" y="65"/>
                </a:cxn>
                <a:cxn ang="0">
                  <a:pos x="1069" y="33"/>
                </a:cxn>
              </a:cxnLst>
              <a:rect l="0" t="0" r="r" b="b"/>
              <a:pathLst>
                <a:path w="2124" h="2118">
                  <a:moveTo>
                    <a:pt x="1038" y="30"/>
                  </a:moveTo>
                  <a:lnTo>
                    <a:pt x="1038" y="30"/>
                  </a:lnTo>
                  <a:lnTo>
                    <a:pt x="1005" y="26"/>
                  </a:lnTo>
                  <a:lnTo>
                    <a:pt x="969" y="25"/>
                  </a:lnTo>
                  <a:lnTo>
                    <a:pt x="934" y="26"/>
                  </a:lnTo>
                  <a:lnTo>
                    <a:pt x="899" y="28"/>
                  </a:lnTo>
                  <a:lnTo>
                    <a:pt x="865" y="31"/>
                  </a:lnTo>
                  <a:lnTo>
                    <a:pt x="830" y="37"/>
                  </a:lnTo>
                  <a:lnTo>
                    <a:pt x="795" y="43"/>
                  </a:lnTo>
                  <a:lnTo>
                    <a:pt x="760" y="51"/>
                  </a:lnTo>
                  <a:lnTo>
                    <a:pt x="725" y="60"/>
                  </a:lnTo>
                  <a:lnTo>
                    <a:pt x="691" y="71"/>
                  </a:lnTo>
                  <a:lnTo>
                    <a:pt x="656" y="83"/>
                  </a:lnTo>
                  <a:lnTo>
                    <a:pt x="622" y="97"/>
                  </a:lnTo>
                  <a:lnTo>
                    <a:pt x="589" y="112"/>
                  </a:lnTo>
                  <a:lnTo>
                    <a:pt x="555" y="129"/>
                  </a:lnTo>
                  <a:lnTo>
                    <a:pt x="523" y="146"/>
                  </a:lnTo>
                  <a:lnTo>
                    <a:pt x="491" y="164"/>
                  </a:lnTo>
                  <a:lnTo>
                    <a:pt x="459" y="184"/>
                  </a:lnTo>
                  <a:lnTo>
                    <a:pt x="428" y="205"/>
                  </a:lnTo>
                  <a:lnTo>
                    <a:pt x="398" y="228"/>
                  </a:lnTo>
                  <a:lnTo>
                    <a:pt x="367" y="251"/>
                  </a:lnTo>
                  <a:lnTo>
                    <a:pt x="338" y="277"/>
                  </a:lnTo>
                  <a:lnTo>
                    <a:pt x="310" y="303"/>
                  </a:lnTo>
                  <a:lnTo>
                    <a:pt x="283" y="329"/>
                  </a:lnTo>
                  <a:lnTo>
                    <a:pt x="257" y="358"/>
                  </a:lnTo>
                  <a:lnTo>
                    <a:pt x="232" y="387"/>
                  </a:lnTo>
                  <a:lnTo>
                    <a:pt x="208" y="416"/>
                  </a:lnTo>
                  <a:lnTo>
                    <a:pt x="185" y="449"/>
                  </a:lnTo>
                  <a:lnTo>
                    <a:pt x="164" y="481"/>
                  </a:lnTo>
                  <a:lnTo>
                    <a:pt x="144" y="514"/>
                  </a:lnTo>
                  <a:lnTo>
                    <a:pt x="124" y="548"/>
                  </a:lnTo>
                  <a:lnTo>
                    <a:pt x="107" y="583"/>
                  </a:lnTo>
                  <a:lnTo>
                    <a:pt x="90" y="618"/>
                  </a:lnTo>
                  <a:lnTo>
                    <a:pt x="90" y="618"/>
                  </a:lnTo>
                  <a:lnTo>
                    <a:pt x="75" y="655"/>
                  </a:lnTo>
                  <a:lnTo>
                    <a:pt x="61" y="692"/>
                  </a:lnTo>
                  <a:lnTo>
                    <a:pt x="49" y="728"/>
                  </a:lnTo>
                  <a:lnTo>
                    <a:pt x="38" y="767"/>
                  </a:lnTo>
                  <a:lnTo>
                    <a:pt x="27" y="805"/>
                  </a:lnTo>
                  <a:lnTo>
                    <a:pt x="20" y="843"/>
                  </a:lnTo>
                  <a:lnTo>
                    <a:pt x="12" y="883"/>
                  </a:lnTo>
                  <a:lnTo>
                    <a:pt x="8" y="921"/>
                  </a:lnTo>
                  <a:lnTo>
                    <a:pt x="3" y="961"/>
                  </a:lnTo>
                  <a:lnTo>
                    <a:pt x="1" y="1001"/>
                  </a:lnTo>
                  <a:lnTo>
                    <a:pt x="0" y="1040"/>
                  </a:lnTo>
                  <a:lnTo>
                    <a:pt x="1" y="1080"/>
                  </a:lnTo>
                  <a:lnTo>
                    <a:pt x="4" y="1120"/>
                  </a:lnTo>
                  <a:lnTo>
                    <a:pt x="8" y="1160"/>
                  </a:lnTo>
                  <a:lnTo>
                    <a:pt x="15" y="1199"/>
                  </a:lnTo>
                  <a:lnTo>
                    <a:pt x="23" y="1239"/>
                  </a:lnTo>
                  <a:lnTo>
                    <a:pt x="23" y="1239"/>
                  </a:lnTo>
                  <a:lnTo>
                    <a:pt x="34" y="1279"/>
                  </a:lnTo>
                  <a:lnTo>
                    <a:pt x="44" y="1317"/>
                  </a:lnTo>
                  <a:lnTo>
                    <a:pt x="58" y="1354"/>
                  </a:lnTo>
                  <a:lnTo>
                    <a:pt x="73" y="1391"/>
                  </a:lnTo>
                  <a:lnTo>
                    <a:pt x="90" y="1427"/>
                  </a:lnTo>
                  <a:lnTo>
                    <a:pt x="108" y="1462"/>
                  </a:lnTo>
                  <a:lnTo>
                    <a:pt x="128" y="1496"/>
                  </a:lnTo>
                  <a:lnTo>
                    <a:pt x="148" y="1530"/>
                  </a:lnTo>
                  <a:lnTo>
                    <a:pt x="171" y="1562"/>
                  </a:lnTo>
                  <a:lnTo>
                    <a:pt x="194" y="1594"/>
                  </a:lnTo>
                  <a:lnTo>
                    <a:pt x="217" y="1624"/>
                  </a:lnTo>
                  <a:lnTo>
                    <a:pt x="242" y="1655"/>
                  </a:lnTo>
                  <a:lnTo>
                    <a:pt x="266" y="1684"/>
                  </a:lnTo>
                  <a:lnTo>
                    <a:pt x="292" y="1713"/>
                  </a:lnTo>
                  <a:lnTo>
                    <a:pt x="344" y="1768"/>
                  </a:lnTo>
                  <a:lnTo>
                    <a:pt x="344" y="1768"/>
                  </a:lnTo>
                  <a:lnTo>
                    <a:pt x="394" y="1817"/>
                  </a:lnTo>
                  <a:lnTo>
                    <a:pt x="446" y="1863"/>
                  </a:lnTo>
                  <a:lnTo>
                    <a:pt x="502" y="1907"/>
                  </a:lnTo>
                  <a:lnTo>
                    <a:pt x="529" y="1929"/>
                  </a:lnTo>
                  <a:lnTo>
                    <a:pt x="558" y="1950"/>
                  </a:lnTo>
                  <a:lnTo>
                    <a:pt x="587" y="1969"/>
                  </a:lnTo>
                  <a:lnTo>
                    <a:pt x="618" y="1988"/>
                  </a:lnTo>
                  <a:lnTo>
                    <a:pt x="647" y="2005"/>
                  </a:lnTo>
                  <a:lnTo>
                    <a:pt x="679" y="2022"/>
                  </a:lnTo>
                  <a:lnTo>
                    <a:pt x="709" y="2037"/>
                  </a:lnTo>
                  <a:lnTo>
                    <a:pt x="742" y="2051"/>
                  </a:lnTo>
                  <a:lnTo>
                    <a:pt x="775" y="2065"/>
                  </a:lnTo>
                  <a:lnTo>
                    <a:pt x="809" y="2076"/>
                  </a:lnTo>
                  <a:lnTo>
                    <a:pt x="809" y="2076"/>
                  </a:lnTo>
                  <a:lnTo>
                    <a:pt x="843" y="2086"/>
                  </a:lnTo>
                  <a:lnTo>
                    <a:pt x="876" y="2095"/>
                  </a:lnTo>
                  <a:lnTo>
                    <a:pt x="910" y="2103"/>
                  </a:lnTo>
                  <a:lnTo>
                    <a:pt x="945" y="2109"/>
                  </a:lnTo>
                  <a:lnTo>
                    <a:pt x="979" y="2114"/>
                  </a:lnTo>
                  <a:lnTo>
                    <a:pt x="1014" y="2117"/>
                  </a:lnTo>
                  <a:lnTo>
                    <a:pt x="1047" y="2118"/>
                  </a:lnTo>
                  <a:lnTo>
                    <a:pt x="1083" y="2118"/>
                  </a:lnTo>
                  <a:lnTo>
                    <a:pt x="1116" y="2117"/>
                  </a:lnTo>
                  <a:lnTo>
                    <a:pt x="1151" y="2115"/>
                  </a:lnTo>
                  <a:lnTo>
                    <a:pt x="1185" y="2111"/>
                  </a:lnTo>
                  <a:lnTo>
                    <a:pt x="1219" y="2106"/>
                  </a:lnTo>
                  <a:lnTo>
                    <a:pt x="1251" y="2102"/>
                  </a:lnTo>
                  <a:lnTo>
                    <a:pt x="1285" y="2095"/>
                  </a:lnTo>
                  <a:lnTo>
                    <a:pt x="1317" y="2088"/>
                  </a:lnTo>
                  <a:lnTo>
                    <a:pt x="1349" y="2079"/>
                  </a:lnTo>
                  <a:lnTo>
                    <a:pt x="1349" y="2079"/>
                  </a:lnTo>
                  <a:lnTo>
                    <a:pt x="1382" y="2069"/>
                  </a:lnTo>
                  <a:lnTo>
                    <a:pt x="1413" y="2060"/>
                  </a:lnTo>
                  <a:lnTo>
                    <a:pt x="1445" y="2048"/>
                  </a:lnTo>
                  <a:lnTo>
                    <a:pt x="1476" y="2036"/>
                  </a:lnTo>
                  <a:lnTo>
                    <a:pt x="1506" y="2022"/>
                  </a:lnTo>
                  <a:lnTo>
                    <a:pt x="1535" y="2008"/>
                  </a:lnTo>
                  <a:lnTo>
                    <a:pt x="1566" y="1993"/>
                  </a:lnTo>
                  <a:lnTo>
                    <a:pt x="1593" y="1978"/>
                  </a:lnTo>
                  <a:lnTo>
                    <a:pt x="1622" y="1961"/>
                  </a:lnTo>
                  <a:lnTo>
                    <a:pt x="1650" y="1943"/>
                  </a:lnTo>
                  <a:lnTo>
                    <a:pt x="1676" y="1924"/>
                  </a:lnTo>
                  <a:lnTo>
                    <a:pt x="1704" y="1904"/>
                  </a:lnTo>
                  <a:lnTo>
                    <a:pt x="1728" y="1884"/>
                  </a:lnTo>
                  <a:lnTo>
                    <a:pt x="1754" y="1865"/>
                  </a:lnTo>
                  <a:lnTo>
                    <a:pt x="1778" y="1843"/>
                  </a:lnTo>
                  <a:lnTo>
                    <a:pt x="1801" y="1820"/>
                  </a:lnTo>
                  <a:lnTo>
                    <a:pt x="1824" y="1797"/>
                  </a:lnTo>
                  <a:lnTo>
                    <a:pt x="1847" y="1774"/>
                  </a:lnTo>
                  <a:lnTo>
                    <a:pt x="1869" y="1750"/>
                  </a:lnTo>
                  <a:lnTo>
                    <a:pt x="1889" y="1725"/>
                  </a:lnTo>
                  <a:lnTo>
                    <a:pt x="1908" y="1699"/>
                  </a:lnTo>
                  <a:lnTo>
                    <a:pt x="1928" y="1673"/>
                  </a:lnTo>
                  <a:lnTo>
                    <a:pt x="1947" y="1647"/>
                  </a:lnTo>
                  <a:lnTo>
                    <a:pt x="1964" y="1620"/>
                  </a:lnTo>
                  <a:lnTo>
                    <a:pt x="1980" y="1594"/>
                  </a:lnTo>
                  <a:lnTo>
                    <a:pt x="1996" y="1565"/>
                  </a:lnTo>
                  <a:lnTo>
                    <a:pt x="2011" y="1537"/>
                  </a:lnTo>
                  <a:lnTo>
                    <a:pt x="2025" y="1508"/>
                  </a:lnTo>
                  <a:lnTo>
                    <a:pt x="2038" y="1479"/>
                  </a:lnTo>
                  <a:lnTo>
                    <a:pt x="2049" y="1450"/>
                  </a:lnTo>
                  <a:lnTo>
                    <a:pt x="2061" y="1421"/>
                  </a:lnTo>
                  <a:lnTo>
                    <a:pt x="2071" y="1391"/>
                  </a:lnTo>
                  <a:lnTo>
                    <a:pt x="2071" y="1391"/>
                  </a:lnTo>
                  <a:lnTo>
                    <a:pt x="2089" y="1331"/>
                  </a:lnTo>
                  <a:lnTo>
                    <a:pt x="2097" y="1300"/>
                  </a:lnTo>
                  <a:lnTo>
                    <a:pt x="2104" y="1270"/>
                  </a:lnTo>
                  <a:lnTo>
                    <a:pt x="2109" y="1239"/>
                  </a:lnTo>
                  <a:lnTo>
                    <a:pt x="2115" y="1207"/>
                  </a:lnTo>
                  <a:lnTo>
                    <a:pt x="2118" y="1176"/>
                  </a:lnTo>
                  <a:lnTo>
                    <a:pt x="2121" y="1146"/>
                  </a:lnTo>
                  <a:lnTo>
                    <a:pt x="2123" y="1114"/>
                  </a:lnTo>
                  <a:lnTo>
                    <a:pt x="2124" y="1083"/>
                  </a:lnTo>
                  <a:lnTo>
                    <a:pt x="2123" y="1051"/>
                  </a:lnTo>
                  <a:lnTo>
                    <a:pt x="2121" y="1020"/>
                  </a:lnTo>
                  <a:lnTo>
                    <a:pt x="2120" y="990"/>
                  </a:lnTo>
                  <a:lnTo>
                    <a:pt x="2115" y="958"/>
                  </a:lnTo>
                  <a:lnTo>
                    <a:pt x="2110" y="927"/>
                  </a:lnTo>
                  <a:lnTo>
                    <a:pt x="2104" y="897"/>
                  </a:lnTo>
                  <a:lnTo>
                    <a:pt x="2104" y="897"/>
                  </a:lnTo>
                  <a:lnTo>
                    <a:pt x="2098" y="866"/>
                  </a:lnTo>
                  <a:lnTo>
                    <a:pt x="2089" y="835"/>
                  </a:lnTo>
                  <a:lnTo>
                    <a:pt x="2080" y="806"/>
                  </a:lnTo>
                  <a:lnTo>
                    <a:pt x="2069" y="776"/>
                  </a:lnTo>
                  <a:lnTo>
                    <a:pt x="2058" y="748"/>
                  </a:lnTo>
                  <a:lnTo>
                    <a:pt x="2046" y="719"/>
                  </a:lnTo>
                  <a:lnTo>
                    <a:pt x="2020" y="664"/>
                  </a:lnTo>
                  <a:lnTo>
                    <a:pt x="1991" y="611"/>
                  </a:lnTo>
                  <a:lnTo>
                    <a:pt x="1959" y="559"/>
                  </a:lnTo>
                  <a:lnTo>
                    <a:pt x="1924" y="510"/>
                  </a:lnTo>
                  <a:lnTo>
                    <a:pt x="1889" y="461"/>
                  </a:lnTo>
                  <a:lnTo>
                    <a:pt x="1889" y="461"/>
                  </a:lnTo>
                  <a:lnTo>
                    <a:pt x="1852" y="413"/>
                  </a:lnTo>
                  <a:lnTo>
                    <a:pt x="1814" y="367"/>
                  </a:lnTo>
                  <a:lnTo>
                    <a:pt x="1772" y="323"/>
                  </a:lnTo>
                  <a:lnTo>
                    <a:pt x="1730" y="280"/>
                  </a:lnTo>
                  <a:lnTo>
                    <a:pt x="1685" y="241"/>
                  </a:lnTo>
                  <a:lnTo>
                    <a:pt x="1638" y="201"/>
                  </a:lnTo>
                  <a:lnTo>
                    <a:pt x="1587" y="166"/>
                  </a:lnTo>
                  <a:lnTo>
                    <a:pt x="1537" y="132"/>
                  </a:lnTo>
                  <a:lnTo>
                    <a:pt x="1483" y="103"/>
                  </a:lnTo>
                  <a:lnTo>
                    <a:pt x="1457" y="89"/>
                  </a:lnTo>
                  <a:lnTo>
                    <a:pt x="1430" y="75"/>
                  </a:lnTo>
                  <a:lnTo>
                    <a:pt x="1401" y="63"/>
                  </a:lnTo>
                  <a:lnTo>
                    <a:pt x="1373" y="52"/>
                  </a:lnTo>
                  <a:lnTo>
                    <a:pt x="1344" y="43"/>
                  </a:lnTo>
                  <a:lnTo>
                    <a:pt x="1315" y="34"/>
                  </a:lnTo>
                  <a:lnTo>
                    <a:pt x="1286" y="25"/>
                  </a:lnTo>
                  <a:lnTo>
                    <a:pt x="1255" y="19"/>
                  </a:lnTo>
                  <a:lnTo>
                    <a:pt x="1226" y="13"/>
                  </a:lnTo>
                  <a:lnTo>
                    <a:pt x="1196" y="8"/>
                  </a:lnTo>
                  <a:lnTo>
                    <a:pt x="1165" y="4"/>
                  </a:lnTo>
                  <a:lnTo>
                    <a:pt x="1135" y="2"/>
                  </a:lnTo>
                  <a:lnTo>
                    <a:pt x="1104" y="0"/>
                  </a:lnTo>
                  <a:lnTo>
                    <a:pt x="1072" y="0"/>
                  </a:lnTo>
                  <a:lnTo>
                    <a:pt x="1072" y="0"/>
                  </a:lnTo>
                  <a:lnTo>
                    <a:pt x="1110" y="2"/>
                  </a:lnTo>
                  <a:lnTo>
                    <a:pt x="1147" y="7"/>
                  </a:lnTo>
                  <a:lnTo>
                    <a:pt x="1184" y="13"/>
                  </a:lnTo>
                  <a:lnTo>
                    <a:pt x="1219" y="20"/>
                  </a:lnTo>
                  <a:lnTo>
                    <a:pt x="1254" y="30"/>
                  </a:lnTo>
                  <a:lnTo>
                    <a:pt x="1289" y="40"/>
                  </a:lnTo>
                  <a:lnTo>
                    <a:pt x="1323" y="52"/>
                  </a:lnTo>
                  <a:lnTo>
                    <a:pt x="1356" y="66"/>
                  </a:lnTo>
                  <a:lnTo>
                    <a:pt x="1390" y="82"/>
                  </a:lnTo>
                  <a:lnTo>
                    <a:pt x="1422" y="97"/>
                  </a:lnTo>
                  <a:lnTo>
                    <a:pt x="1454" y="115"/>
                  </a:lnTo>
                  <a:lnTo>
                    <a:pt x="1486" y="134"/>
                  </a:lnTo>
                  <a:lnTo>
                    <a:pt x="1517" y="153"/>
                  </a:lnTo>
                  <a:lnTo>
                    <a:pt x="1548" y="175"/>
                  </a:lnTo>
                  <a:lnTo>
                    <a:pt x="1577" y="198"/>
                  </a:lnTo>
                  <a:lnTo>
                    <a:pt x="1606" y="221"/>
                  </a:lnTo>
                  <a:lnTo>
                    <a:pt x="1633" y="245"/>
                  </a:lnTo>
                  <a:lnTo>
                    <a:pt x="1661" y="270"/>
                  </a:lnTo>
                  <a:lnTo>
                    <a:pt x="1688" y="296"/>
                  </a:lnTo>
                  <a:lnTo>
                    <a:pt x="1714" y="323"/>
                  </a:lnTo>
                  <a:lnTo>
                    <a:pt x="1739" y="351"/>
                  </a:lnTo>
                  <a:lnTo>
                    <a:pt x="1765" y="380"/>
                  </a:lnTo>
                  <a:lnTo>
                    <a:pt x="1788" y="409"/>
                  </a:lnTo>
                  <a:lnTo>
                    <a:pt x="1812" y="439"/>
                  </a:lnTo>
                  <a:lnTo>
                    <a:pt x="1834" y="470"/>
                  </a:lnTo>
                  <a:lnTo>
                    <a:pt x="1856" y="502"/>
                  </a:lnTo>
                  <a:lnTo>
                    <a:pt x="1898" y="565"/>
                  </a:lnTo>
                  <a:lnTo>
                    <a:pt x="1936" y="632"/>
                  </a:lnTo>
                  <a:lnTo>
                    <a:pt x="1970" y="698"/>
                  </a:lnTo>
                  <a:lnTo>
                    <a:pt x="1970" y="698"/>
                  </a:lnTo>
                  <a:lnTo>
                    <a:pt x="1986" y="733"/>
                  </a:lnTo>
                  <a:lnTo>
                    <a:pt x="2002" y="770"/>
                  </a:lnTo>
                  <a:lnTo>
                    <a:pt x="2014" y="805"/>
                  </a:lnTo>
                  <a:lnTo>
                    <a:pt x="2025" y="842"/>
                  </a:lnTo>
                  <a:lnTo>
                    <a:pt x="2034" y="880"/>
                  </a:lnTo>
                  <a:lnTo>
                    <a:pt x="2040" y="916"/>
                  </a:lnTo>
                  <a:lnTo>
                    <a:pt x="2046" y="955"/>
                  </a:lnTo>
                  <a:lnTo>
                    <a:pt x="2049" y="993"/>
                  </a:lnTo>
                  <a:lnTo>
                    <a:pt x="2051" y="1031"/>
                  </a:lnTo>
                  <a:lnTo>
                    <a:pt x="2051" y="1071"/>
                  </a:lnTo>
                  <a:lnTo>
                    <a:pt x="2049" y="1109"/>
                  </a:lnTo>
                  <a:lnTo>
                    <a:pt x="2046" y="1147"/>
                  </a:lnTo>
                  <a:lnTo>
                    <a:pt x="2040" y="1186"/>
                  </a:lnTo>
                  <a:lnTo>
                    <a:pt x="2034" y="1225"/>
                  </a:lnTo>
                  <a:lnTo>
                    <a:pt x="2026" y="1264"/>
                  </a:lnTo>
                  <a:lnTo>
                    <a:pt x="2016" y="1300"/>
                  </a:lnTo>
                  <a:lnTo>
                    <a:pt x="2005" y="1339"/>
                  </a:lnTo>
                  <a:lnTo>
                    <a:pt x="1991" y="1375"/>
                  </a:lnTo>
                  <a:lnTo>
                    <a:pt x="1977" y="1413"/>
                  </a:lnTo>
                  <a:lnTo>
                    <a:pt x="1960" y="1449"/>
                  </a:lnTo>
                  <a:lnTo>
                    <a:pt x="1944" y="1485"/>
                  </a:lnTo>
                  <a:lnTo>
                    <a:pt x="1925" y="1521"/>
                  </a:lnTo>
                  <a:lnTo>
                    <a:pt x="1904" y="1554"/>
                  </a:lnTo>
                  <a:lnTo>
                    <a:pt x="1882" y="1588"/>
                  </a:lnTo>
                  <a:lnTo>
                    <a:pt x="1860" y="1620"/>
                  </a:lnTo>
                  <a:lnTo>
                    <a:pt x="1837" y="1652"/>
                  </a:lnTo>
                  <a:lnTo>
                    <a:pt x="1811" y="1683"/>
                  </a:lnTo>
                  <a:lnTo>
                    <a:pt x="1783" y="1713"/>
                  </a:lnTo>
                  <a:lnTo>
                    <a:pt x="1756" y="1741"/>
                  </a:lnTo>
                  <a:lnTo>
                    <a:pt x="1726" y="1768"/>
                  </a:lnTo>
                  <a:lnTo>
                    <a:pt x="1696" y="1794"/>
                  </a:lnTo>
                  <a:lnTo>
                    <a:pt x="1664" y="1820"/>
                  </a:lnTo>
                  <a:lnTo>
                    <a:pt x="1664" y="1820"/>
                  </a:lnTo>
                  <a:lnTo>
                    <a:pt x="1632" y="1843"/>
                  </a:lnTo>
                  <a:lnTo>
                    <a:pt x="1598" y="1866"/>
                  </a:lnTo>
                  <a:lnTo>
                    <a:pt x="1564" y="1888"/>
                  </a:lnTo>
                  <a:lnTo>
                    <a:pt x="1529" y="1907"/>
                  </a:lnTo>
                  <a:lnTo>
                    <a:pt x="1493" y="1926"/>
                  </a:lnTo>
                  <a:lnTo>
                    <a:pt x="1456" y="1943"/>
                  </a:lnTo>
                  <a:lnTo>
                    <a:pt x="1418" y="1956"/>
                  </a:lnTo>
                  <a:lnTo>
                    <a:pt x="1379" y="1970"/>
                  </a:lnTo>
                  <a:lnTo>
                    <a:pt x="1340" y="1982"/>
                  </a:lnTo>
                  <a:lnTo>
                    <a:pt x="1300" y="1993"/>
                  </a:lnTo>
                  <a:lnTo>
                    <a:pt x="1260" y="2001"/>
                  </a:lnTo>
                  <a:lnTo>
                    <a:pt x="1220" y="2008"/>
                  </a:lnTo>
                  <a:lnTo>
                    <a:pt x="1179" y="2013"/>
                  </a:lnTo>
                  <a:lnTo>
                    <a:pt x="1139" y="2018"/>
                  </a:lnTo>
                  <a:lnTo>
                    <a:pt x="1098" y="2019"/>
                  </a:lnTo>
                  <a:lnTo>
                    <a:pt x="1057" y="2019"/>
                  </a:lnTo>
                  <a:lnTo>
                    <a:pt x="1057" y="2019"/>
                  </a:lnTo>
                  <a:lnTo>
                    <a:pt x="1015" y="2018"/>
                  </a:lnTo>
                  <a:lnTo>
                    <a:pt x="976" y="2013"/>
                  </a:lnTo>
                  <a:lnTo>
                    <a:pt x="936" y="2007"/>
                  </a:lnTo>
                  <a:lnTo>
                    <a:pt x="896" y="1998"/>
                  </a:lnTo>
                  <a:lnTo>
                    <a:pt x="856" y="1987"/>
                  </a:lnTo>
                  <a:lnTo>
                    <a:pt x="818" y="1973"/>
                  </a:lnTo>
                  <a:lnTo>
                    <a:pt x="780" y="1958"/>
                  </a:lnTo>
                  <a:lnTo>
                    <a:pt x="743" y="1941"/>
                  </a:lnTo>
                  <a:lnTo>
                    <a:pt x="706" y="1923"/>
                  </a:lnTo>
                  <a:lnTo>
                    <a:pt x="670" y="1901"/>
                  </a:lnTo>
                  <a:lnTo>
                    <a:pt x="635" y="1880"/>
                  </a:lnTo>
                  <a:lnTo>
                    <a:pt x="601" y="1855"/>
                  </a:lnTo>
                  <a:lnTo>
                    <a:pt x="567" y="1831"/>
                  </a:lnTo>
                  <a:lnTo>
                    <a:pt x="534" y="1805"/>
                  </a:lnTo>
                  <a:lnTo>
                    <a:pt x="502" y="1777"/>
                  </a:lnTo>
                  <a:lnTo>
                    <a:pt x="471" y="1748"/>
                  </a:lnTo>
                  <a:lnTo>
                    <a:pt x="471" y="1748"/>
                  </a:lnTo>
                  <a:lnTo>
                    <a:pt x="440" y="1719"/>
                  </a:lnTo>
                  <a:lnTo>
                    <a:pt x="410" y="1690"/>
                  </a:lnTo>
                  <a:lnTo>
                    <a:pt x="381" y="1660"/>
                  </a:lnTo>
                  <a:lnTo>
                    <a:pt x="352" y="1628"/>
                  </a:lnTo>
                  <a:lnTo>
                    <a:pt x="324" y="1595"/>
                  </a:lnTo>
                  <a:lnTo>
                    <a:pt x="298" y="1562"/>
                  </a:lnTo>
                  <a:lnTo>
                    <a:pt x="272" y="1528"/>
                  </a:lnTo>
                  <a:lnTo>
                    <a:pt x="249" y="1495"/>
                  </a:lnTo>
                  <a:lnTo>
                    <a:pt x="226" y="1458"/>
                  </a:lnTo>
                  <a:lnTo>
                    <a:pt x="206" y="1423"/>
                  </a:lnTo>
                  <a:lnTo>
                    <a:pt x="186" y="1386"/>
                  </a:lnTo>
                  <a:lnTo>
                    <a:pt x="170" y="1348"/>
                  </a:lnTo>
                  <a:lnTo>
                    <a:pt x="154" y="1309"/>
                  </a:lnTo>
                  <a:lnTo>
                    <a:pt x="142" y="1270"/>
                  </a:lnTo>
                  <a:lnTo>
                    <a:pt x="131" y="1230"/>
                  </a:lnTo>
                  <a:lnTo>
                    <a:pt x="122" y="1190"/>
                  </a:lnTo>
                  <a:lnTo>
                    <a:pt x="122" y="1190"/>
                  </a:lnTo>
                  <a:lnTo>
                    <a:pt x="116" y="1149"/>
                  </a:lnTo>
                  <a:lnTo>
                    <a:pt x="112" y="1108"/>
                  </a:lnTo>
                  <a:lnTo>
                    <a:pt x="110" y="1066"/>
                  </a:lnTo>
                  <a:lnTo>
                    <a:pt x="110" y="1025"/>
                  </a:lnTo>
                  <a:lnTo>
                    <a:pt x="112" y="984"/>
                  </a:lnTo>
                  <a:lnTo>
                    <a:pt x="116" y="942"/>
                  </a:lnTo>
                  <a:lnTo>
                    <a:pt x="122" y="901"/>
                  </a:lnTo>
                  <a:lnTo>
                    <a:pt x="130" y="860"/>
                  </a:lnTo>
                  <a:lnTo>
                    <a:pt x="139" y="820"/>
                  </a:lnTo>
                  <a:lnTo>
                    <a:pt x="151" y="780"/>
                  </a:lnTo>
                  <a:lnTo>
                    <a:pt x="164" y="741"/>
                  </a:lnTo>
                  <a:lnTo>
                    <a:pt x="179" y="701"/>
                  </a:lnTo>
                  <a:lnTo>
                    <a:pt x="196" y="664"/>
                  </a:lnTo>
                  <a:lnTo>
                    <a:pt x="214" y="626"/>
                  </a:lnTo>
                  <a:lnTo>
                    <a:pt x="234" y="589"/>
                  </a:lnTo>
                  <a:lnTo>
                    <a:pt x="255" y="554"/>
                  </a:lnTo>
                  <a:lnTo>
                    <a:pt x="255" y="554"/>
                  </a:lnTo>
                  <a:lnTo>
                    <a:pt x="274" y="527"/>
                  </a:lnTo>
                  <a:lnTo>
                    <a:pt x="294" y="497"/>
                  </a:lnTo>
                  <a:lnTo>
                    <a:pt x="313" y="471"/>
                  </a:lnTo>
                  <a:lnTo>
                    <a:pt x="336" y="445"/>
                  </a:lnTo>
                  <a:lnTo>
                    <a:pt x="359" y="419"/>
                  </a:lnTo>
                  <a:lnTo>
                    <a:pt x="384" y="395"/>
                  </a:lnTo>
                  <a:lnTo>
                    <a:pt x="408" y="372"/>
                  </a:lnTo>
                  <a:lnTo>
                    <a:pt x="433" y="351"/>
                  </a:lnTo>
                  <a:lnTo>
                    <a:pt x="459" y="329"/>
                  </a:lnTo>
                  <a:lnTo>
                    <a:pt x="486" y="309"/>
                  </a:lnTo>
                  <a:lnTo>
                    <a:pt x="512" y="290"/>
                  </a:lnTo>
                  <a:lnTo>
                    <a:pt x="540" y="273"/>
                  </a:lnTo>
                  <a:lnTo>
                    <a:pt x="567" y="256"/>
                  </a:lnTo>
                  <a:lnTo>
                    <a:pt x="593" y="241"/>
                  </a:lnTo>
                  <a:lnTo>
                    <a:pt x="621" y="225"/>
                  </a:lnTo>
                  <a:lnTo>
                    <a:pt x="648" y="213"/>
                  </a:lnTo>
                  <a:lnTo>
                    <a:pt x="648" y="213"/>
                  </a:lnTo>
                  <a:lnTo>
                    <a:pt x="702" y="189"/>
                  </a:lnTo>
                  <a:lnTo>
                    <a:pt x="754" y="167"/>
                  </a:lnTo>
                  <a:lnTo>
                    <a:pt x="804" y="150"/>
                  </a:lnTo>
                  <a:lnTo>
                    <a:pt x="852" y="135"/>
                  </a:lnTo>
                  <a:lnTo>
                    <a:pt x="939" y="109"/>
                  </a:lnTo>
                  <a:lnTo>
                    <a:pt x="976" y="97"/>
                  </a:lnTo>
                  <a:lnTo>
                    <a:pt x="1009" y="85"/>
                  </a:lnTo>
                  <a:lnTo>
                    <a:pt x="1009" y="85"/>
                  </a:lnTo>
                  <a:lnTo>
                    <a:pt x="1029" y="75"/>
                  </a:lnTo>
                  <a:lnTo>
                    <a:pt x="1044" y="65"/>
                  </a:lnTo>
                  <a:lnTo>
                    <a:pt x="1058" y="54"/>
                  </a:lnTo>
                  <a:lnTo>
                    <a:pt x="1070" y="40"/>
                  </a:lnTo>
                  <a:lnTo>
                    <a:pt x="1070" y="40"/>
                  </a:lnTo>
                  <a:lnTo>
                    <a:pt x="1072" y="37"/>
                  </a:lnTo>
                  <a:lnTo>
                    <a:pt x="1072" y="34"/>
                  </a:lnTo>
                  <a:lnTo>
                    <a:pt x="1069" y="33"/>
                  </a:lnTo>
                  <a:lnTo>
                    <a:pt x="1064" y="31"/>
                  </a:lnTo>
                  <a:lnTo>
                    <a:pt x="1052" y="30"/>
                  </a:lnTo>
                  <a:lnTo>
                    <a:pt x="1038" y="30"/>
                  </a:lnTo>
                  <a:lnTo>
                    <a:pt x="1038" y="30"/>
                  </a:lnTo>
                  <a:close/>
                </a:path>
              </a:pathLst>
            </a:custGeom>
            <a:grpFill/>
            <a:ln w="9525">
              <a:noFill/>
              <a:round/>
              <a:headEnd/>
              <a:tailEnd/>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0" name="Freeform 10">
              <a:extLst>
                <a:ext uri="{FF2B5EF4-FFF2-40B4-BE49-F238E27FC236}">
                  <a16:creationId xmlns:a16="http://schemas.microsoft.com/office/drawing/2014/main" id="{EBB1345C-8FCB-C34E-8B82-A005D047690A}"/>
                </a:ext>
              </a:extLst>
            </p:cNvPr>
            <p:cNvSpPr>
              <a:spLocks/>
            </p:cNvSpPr>
            <p:nvPr/>
          </p:nvSpPr>
          <p:spPr bwMode="auto">
            <a:xfrm>
              <a:off x="1645771" y="2793288"/>
              <a:ext cx="183029" cy="1245312"/>
            </a:xfrm>
            <a:custGeom>
              <a:avLst/>
              <a:gdLst/>
              <a:ahLst/>
              <a:cxnLst>
                <a:cxn ang="0">
                  <a:pos x="274" y="2929"/>
                </a:cxn>
                <a:cxn ang="0">
                  <a:pos x="298" y="2866"/>
                </a:cxn>
                <a:cxn ang="0">
                  <a:pos x="317" y="2801"/>
                </a:cxn>
                <a:cxn ang="0">
                  <a:pos x="344" y="2668"/>
                </a:cxn>
                <a:cxn ang="0">
                  <a:pos x="359" y="2530"/>
                </a:cxn>
                <a:cxn ang="0">
                  <a:pos x="361" y="2388"/>
                </a:cxn>
                <a:cxn ang="0">
                  <a:pos x="357" y="2245"/>
                </a:cxn>
                <a:cxn ang="0">
                  <a:pos x="335" y="1958"/>
                </a:cxn>
                <a:cxn ang="0">
                  <a:pos x="322" y="1817"/>
                </a:cxn>
                <a:cxn ang="0">
                  <a:pos x="300" y="1562"/>
                </a:cxn>
                <a:cxn ang="0">
                  <a:pos x="267" y="1317"/>
                </a:cxn>
                <a:cxn ang="0">
                  <a:pos x="229" y="1084"/>
                </a:cxn>
                <a:cxn ang="0">
                  <a:pos x="187" y="860"/>
                </a:cxn>
                <a:cxn ang="0">
                  <a:pos x="94" y="426"/>
                </a:cxn>
                <a:cxn ang="0">
                  <a:pos x="3" y="0"/>
                </a:cxn>
                <a:cxn ang="0">
                  <a:pos x="0" y="72"/>
                </a:cxn>
                <a:cxn ang="0">
                  <a:pos x="0" y="217"/>
                </a:cxn>
                <a:cxn ang="0">
                  <a:pos x="5" y="437"/>
                </a:cxn>
                <a:cxn ang="0">
                  <a:pos x="28" y="734"/>
                </a:cxn>
                <a:cxn ang="0">
                  <a:pos x="76" y="1189"/>
                </a:cxn>
                <a:cxn ang="0">
                  <a:pos x="124" y="1654"/>
                </a:cxn>
                <a:cxn ang="0">
                  <a:pos x="148" y="1973"/>
                </a:cxn>
                <a:cxn ang="0">
                  <a:pos x="155" y="2214"/>
                </a:cxn>
                <a:cxn ang="0">
                  <a:pos x="155" y="2377"/>
                </a:cxn>
                <a:cxn ang="0">
                  <a:pos x="154" y="2460"/>
                </a:cxn>
                <a:cxn ang="0">
                  <a:pos x="148" y="2527"/>
                </a:cxn>
                <a:cxn ang="0">
                  <a:pos x="131" y="2656"/>
                </a:cxn>
                <a:cxn ang="0">
                  <a:pos x="122" y="2745"/>
                </a:cxn>
                <a:cxn ang="0">
                  <a:pos x="124" y="2799"/>
                </a:cxn>
                <a:cxn ang="0">
                  <a:pos x="135" y="2847"/>
                </a:cxn>
                <a:cxn ang="0">
                  <a:pos x="157" y="2890"/>
                </a:cxn>
                <a:cxn ang="0">
                  <a:pos x="176" y="2907"/>
                </a:cxn>
                <a:cxn ang="0">
                  <a:pos x="207" y="2927"/>
                </a:cxn>
                <a:cxn ang="0">
                  <a:pos x="248" y="2942"/>
                </a:cxn>
                <a:cxn ang="0">
                  <a:pos x="261" y="2944"/>
                </a:cxn>
                <a:cxn ang="0">
                  <a:pos x="268" y="2940"/>
                </a:cxn>
                <a:cxn ang="0">
                  <a:pos x="274" y="2929"/>
                </a:cxn>
              </a:cxnLst>
              <a:rect l="0" t="0" r="r" b="b"/>
              <a:pathLst>
                <a:path w="361" h="2944">
                  <a:moveTo>
                    <a:pt x="274" y="2929"/>
                  </a:moveTo>
                  <a:lnTo>
                    <a:pt x="274" y="2929"/>
                  </a:lnTo>
                  <a:lnTo>
                    <a:pt x="285" y="2897"/>
                  </a:lnTo>
                  <a:lnTo>
                    <a:pt x="298" y="2866"/>
                  </a:lnTo>
                  <a:lnTo>
                    <a:pt x="307" y="2834"/>
                  </a:lnTo>
                  <a:lnTo>
                    <a:pt x="317" y="2801"/>
                  </a:lnTo>
                  <a:lnTo>
                    <a:pt x="333" y="2736"/>
                  </a:lnTo>
                  <a:lnTo>
                    <a:pt x="344" y="2668"/>
                  </a:lnTo>
                  <a:lnTo>
                    <a:pt x="354" y="2599"/>
                  </a:lnTo>
                  <a:lnTo>
                    <a:pt x="359" y="2530"/>
                  </a:lnTo>
                  <a:lnTo>
                    <a:pt x="361" y="2460"/>
                  </a:lnTo>
                  <a:lnTo>
                    <a:pt x="361" y="2388"/>
                  </a:lnTo>
                  <a:lnTo>
                    <a:pt x="359" y="2317"/>
                  </a:lnTo>
                  <a:lnTo>
                    <a:pt x="357" y="2245"/>
                  </a:lnTo>
                  <a:lnTo>
                    <a:pt x="346" y="2103"/>
                  </a:lnTo>
                  <a:lnTo>
                    <a:pt x="335" y="1958"/>
                  </a:lnTo>
                  <a:lnTo>
                    <a:pt x="322" y="1817"/>
                  </a:lnTo>
                  <a:lnTo>
                    <a:pt x="322" y="1817"/>
                  </a:lnTo>
                  <a:lnTo>
                    <a:pt x="313" y="1688"/>
                  </a:lnTo>
                  <a:lnTo>
                    <a:pt x="300" y="1562"/>
                  </a:lnTo>
                  <a:lnTo>
                    <a:pt x="283" y="1438"/>
                  </a:lnTo>
                  <a:lnTo>
                    <a:pt x="267" y="1317"/>
                  </a:lnTo>
                  <a:lnTo>
                    <a:pt x="248" y="1199"/>
                  </a:lnTo>
                  <a:lnTo>
                    <a:pt x="229" y="1084"/>
                  </a:lnTo>
                  <a:lnTo>
                    <a:pt x="209" y="971"/>
                  </a:lnTo>
                  <a:lnTo>
                    <a:pt x="187" y="860"/>
                  </a:lnTo>
                  <a:lnTo>
                    <a:pt x="141" y="639"/>
                  </a:lnTo>
                  <a:lnTo>
                    <a:pt x="94" y="426"/>
                  </a:lnTo>
                  <a:lnTo>
                    <a:pt x="48" y="213"/>
                  </a:lnTo>
                  <a:lnTo>
                    <a:pt x="3" y="0"/>
                  </a:lnTo>
                  <a:lnTo>
                    <a:pt x="3" y="0"/>
                  </a:lnTo>
                  <a:lnTo>
                    <a:pt x="0" y="72"/>
                  </a:lnTo>
                  <a:lnTo>
                    <a:pt x="0" y="144"/>
                  </a:lnTo>
                  <a:lnTo>
                    <a:pt x="0" y="217"/>
                  </a:lnTo>
                  <a:lnTo>
                    <a:pt x="0" y="291"/>
                  </a:lnTo>
                  <a:lnTo>
                    <a:pt x="5" y="437"/>
                  </a:lnTo>
                  <a:lnTo>
                    <a:pt x="15" y="585"/>
                  </a:lnTo>
                  <a:lnTo>
                    <a:pt x="28" y="734"/>
                  </a:lnTo>
                  <a:lnTo>
                    <a:pt x="42" y="885"/>
                  </a:lnTo>
                  <a:lnTo>
                    <a:pt x="76" y="1189"/>
                  </a:lnTo>
                  <a:lnTo>
                    <a:pt x="109" y="1499"/>
                  </a:lnTo>
                  <a:lnTo>
                    <a:pt x="124" y="1654"/>
                  </a:lnTo>
                  <a:lnTo>
                    <a:pt x="137" y="1814"/>
                  </a:lnTo>
                  <a:lnTo>
                    <a:pt x="148" y="1973"/>
                  </a:lnTo>
                  <a:lnTo>
                    <a:pt x="154" y="2134"/>
                  </a:lnTo>
                  <a:lnTo>
                    <a:pt x="155" y="2214"/>
                  </a:lnTo>
                  <a:lnTo>
                    <a:pt x="155" y="2295"/>
                  </a:lnTo>
                  <a:lnTo>
                    <a:pt x="155" y="2377"/>
                  </a:lnTo>
                  <a:lnTo>
                    <a:pt x="154" y="2460"/>
                  </a:lnTo>
                  <a:lnTo>
                    <a:pt x="154" y="2460"/>
                  </a:lnTo>
                  <a:lnTo>
                    <a:pt x="152" y="2493"/>
                  </a:lnTo>
                  <a:lnTo>
                    <a:pt x="148" y="2527"/>
                  </a:lnTo>
                  <a:lnTo>
                    <a:pt x="141" y="2592"/>
                  </a:lnTo>
                  <a:lnTo>
                    <a:pt x="131" y="2656"/>
                  </a:lnTo>
                  <a:lnTo>
                    <a:pt x="124" y="2718"/>
                  </a:lnTo>
                  <a:lnTo>
                    <a:pt x="122" y="2745"/>
                  </a:lnTo>
                  <a:lnTo>
                    <a:pt x="122" y="2773"/>
                  </a:lnTo>
                  <a:lnTo>
                    <a:pt x="124" y="2799"/>
                  </a:lnTo>
                  <a:lnTo>
                    <a:pt x="128" y="2825"/>
                  </a:lnTo>
                  <a:lnTo>
                    <a:pt x="135" y="2847"/>
                  </a:lnTo>
                  <a:lnTo>
                    <a:pt x="144" y="2870"/>
                  </a:lnTo>
                  <a:lnTo>
                    <a:pt x="157" y="2890"/>
                  </a:lnTo>
                  <a:lnTo>
                    <a:pt x="176" y="2907"/>
                  </a:lnTo>
                  <a:lnTo>
                    <a:pt x="176" y="2907"/>
                  </a:lnTo>
                  <a:lnTo>
                    <a:pt x="191" y="2918"/>
                  </a:lnTo>
                  <a:lnTo>
                    <a:pt x="207" y="2927"/>
                  </a:lnTo>
                  <a:lnTo>
                    <a:pt x="228" y="2934"/>
                  </a:lnTo>
                  <a:lnTo>
                    <a:pt x="248" y="2942"/>
                  </a:lnTo>
                  <a:lnTo>
                    <a:pt x="248" y="2942"/>
                  </a:lnTo>
                  <a:lnTo>
                    <a:pt x="261" y="2944"/>
                  </a:lnTo>
                  <a:lnTo>
                    <a:pt x="265" y="2942"/>
                  </a:lnTo>
                  <a:lnTo>
                    <a:pt x="268" y="2940"/>
                  </a:lnTo>
                  <a:lnTo>
                    <a:pt x="272" y="2936"/>
                  </a:lnTo>
                  <a:lnTo>
                    <a:pt x="274" y="2929"/>
                  </a:lnTo>
                  <a:lnTo>
                    <a:pt x="274" y="2929"/>
                  </a:lnTo>
                  <a:close/>
                </a:path>
              </a:pathLst>
            </a:custGeom>
            <a:grpFill/>
            <a:ln w="9525">
              <a:noFill/>
              <a:round/>
              <a:headEnd/>
              <a:tailEnd/>
            </a:ln>
          </p:spPr>
          <p:txBody>
            <a:bodyPr vert="horz" wrap="square" lIns="91440" tIns="45720" rIns="91440" bIns="45720" numCol="1" rtlCol="0" anchor="t" anchorCtr="0" compatLnSpc="1">
              <a:prstTxWarp prst="textNoShape">
                <a:avLst/>
              </a:prstTxWarp>
            </a:bodyPr>
            <a:lstStyle/>
            <a:p>
              <a:pPr rtl="0"/>
              <a:endParaRPr lang="en-GB" noProof="0"/>
            </a:p>
          </p:txBody>
        </p:sp>
      </p:grpSp>
      <p:grpSp>
        <p:nvGrpSpPr>
          <p:cNvPr id="142" name="Group 141">
            <a:extLst>
              <a:ext uri="{FF2B5EF4-FFF2-40B4-BE49-F238E27FC236}">
                <a16:creationId xmlns:a16="http://schemas.microsoft.com/office/drawing/2014/main" id="{4B21C083-534D-754B-BACD-3828C7876233}"/>
              </a:ext>
            </a:extLst>
          </p:cNvPr>
          <p:cNvGrpSpPr/>
          <p:nvPr/>
        </p:nvGrpSpPr>
        <p:grpSpPr>
          <a:xfrm>
            <a:off x="8983484" y="3538270"/>
            <a:ext cx="1341615" cy="1157927"/>
            <a:chOff x="806931" y="3581400"/>
            <a:chExt cx="2030618" cy="1752595"/>
          </a:xfrm>
          <a:solidFill>
            <a:schemeClr val="tx1"/>
          </a:solidFill>
        </p:grpSpPr>
        <p:sp>
          <p:nvSpPr>
            <p:cNvPr id="144" name="Freeform 20">
              <a:extLst>
                <a:ext uri="{FF2B5EF4-FFF2-40B4-BE49-F238E27FC236}">
                  <a16:creationId xmlns:a16="http://schemas.microsoft.com/office/drawing/2014/main" id="{604F66DF-AB59-3D40-A98D-3F54D0599961}"/>
                </a:ext>
              </a:extLst>
            </p:cNvPr>
            <p:cNvSpPr>
              <a:spLocks/>
            </p:cNvSpPr>
            <p:nvPr/>
          </p:nvSpPr>
          <p:spPr bwMode="auto">
            <a:xfrm rot="21485080">
              <a:off x="806931" y="3995961"/>
              <a:ext cx="2030618" cy="1338034"/>
            </a:xfrm>
            <a:custGeom>
              <a:avLst/>
              <a:gdLst/>
              <a:ahLst/>
              <a:cxnLst>
                <a:cxn ang="0">
                  <a:pos x="899" y="28"/>
                </a:cxn>
                <a:cxn ang="0">
                  <a:pos x="691" y="71"/>
                </a:cxn>
                <a:cxn ang="0">
                  <a:pos x="491" y="164"/>
                </a:cxn>
                <a:cxn ang="0">
                  <a:pos x="310" y="303"/>
                </a:cxn>
                <a:cxn ang="0">
                  <a:pos x="164" y="481"/>
                </a:cxn>
                <a:cxn ang="0">
                  <a:pos x="75" y="655"/>
                </a:cxn>
                <a:cxn ang="0">
                  <a:pos x="12" y="883"/>
                </a:cxn>
                <a:cxn ang="0">
                  <a:pos x="4" y="1120"/>
                </a:cxn>
                <a:cxn ang="0">
                  <a:pos x="44" y="1317"/>
                </a:cxn>
                <a:cxn ang="0">
                  <a:pos x="148" y="1530"/>
                </a:cxn>
                <a:cxn ang="0">
                  <a:pos x="292" y="1713"/>
                </a:cxn>
                <a:cxn ang="0">
                  <a:pos x="529" y="1929"/>
                </a:cxn>
                <a:cxn ang="0">
                  <a:pos x="709" y="2037"/>
                </a:cxn>
                <a:cxn ang="0">
                  <a:pos x="876" y="2095"/>
                </a:cxn>
                <a:cxn ang="0">
                  <a:pos x="1083" y="2118"/>
                </a:cxn>
                <a:cxn ang="0">
                  <a:pos x="1285" y="2095"/>
                </a:cxn>
                <a:cxn ang="0">
                  <a:pos x="1445" y="2048"/>
                </a:cxn>
                <a:cxn ang="0">
                  <a:pos x="1622" y="1961"/>
                </a:cxn>
                <a:cxn ang="0">
                  <a:pos x="1778" y="1843"/>
                </a:cxn>
                <a:cxn ang="0">
                  <a:pos x="1908" y="1699"/>
                </a:cxn>
                <a:cxn ang="0">
                  <a:pos x="2011" y="1537"/>
                </a:cxn>
                <a:cxn ang="0">
                  <a:pos x="2071" y="1391"/>
                </a:cxn>
                <a:cxn ang="0">
                  <a:pos x="2118" y="1176"/>
                </a:cxn>
                <a:cxn ang="0">
                  <a:pos x="2120" y="990"/>
                </a:cxn>
                <a:cxn ang="0">
                  <a:pos x="2089" y="835"/>
                </a:cxn>
                <a:cxn ang="0">
                  <a:pos x="1991" y="611"/>
                </a:cxn>
                <a:cxn ang="0">
                  <a:pos x="1814" y="367"/>
                </a:cxn>
                <a:cxn ang="0">
                  <a:pos x="1537" y="132"/>
                </a:cxn>
                <a:cxn ang="0">
                  <a:pos x="1344" y="43"/>
                </a:cxn>
                <a:cxn ang="0">
                  <a:pos x="1165" y="4"/>
                </a:cxn>
                <a:cxn ang="0">
                  <a:pos x="1147" y="7"/>
                </a:cxn>
                <a:cxn ang="0">
                  <a:pos x="1356" y="66"/>
                </a:cxn>
                <a:cxn ang="0">
                  <a:pos x="1548" y="175"/>
                </a:cxn>
                <a:cxn ang="0">
                  <a:pos x="1714" y="323"/>
                </a:cxn>
                <a:cxn ang="0">
                  <a:pos x="1856" y="502"/>
                </a:cxn>
                <a:cxn ang="0">
                  <a:pos x="2002" y="770"/>
                </a:cxn>
                <a:cxn ang="0">
                  <a:pos x="2049" y="993"/>
                </a:cxn>
                <a:cxn ang="0">
                  <a:pos x="2034" y="1225"/>
                </a:cxn>
                <a:cxn ang="0">
                  <a:pos x="1960" y="1449"/>
                </a:cxn>
                <a:cxn ang="0">
                  <a:pos x="1837" y="1652"/>
                </a:cxn>
                <a:cxn ang="0">
                  <a:pos x="1664" y="1820"/>
                </a:cxn>
                <a:cxn ang="0">
                  <a:pos x="1493" y="1926"/>
                </a:cxn>
                <a:cxn ang="0">
                  <a:pos x="1260" y="2001"/>
                </a:cxn>
                <a:cxn ang="0">
                  <a:pos x="1057" y="2019"/>
                </a:cxn>
                <a:cxn ang="0">
                  <a:pos x="818" y="1973"/>
                </a:cxn>
                <a:cxn ang="0">
                  <a:pos x="601" y="1855"/>
                </a:cxn>
                <a:cxn ang="0">
                  <a:pos x="440" y="1719"/>
                </a:cxn>
                <a:cxn ang="0">
                  <a:pos x="272" y="1528"/>
                </a:cxn>
                <a:cxn ang="0">
                  <a:pos x="154" y="1309"/>
                </a:cxn>
                <a:cxn ang="0">
                  <a:pos x="112" y="1108"/>
                </a:cxn>
                <a:cxn ang="0">
                  <a:pos x="130" y="860"/>
                </a:cxn>
                <a:cxn ang="0">
                  <a:pos x="214" y="626"/>
                </a:cxn>
                <a:cxn ang="0">
                  <a:pos x="313" y="471"/>
                </a:cxn>
                <a:cxn ang="0">
                  <a:pos x="459" y="329"/>
                </a:cxn>
                <a:cxn ang="0">
                  <a:pos x="621" y="225"/>
                </a:cxn>
                <a:cxn ang="0">
                  <a:pos x="852" y="135"/>
                </a:cxn>
                <a:cxn ang="0">
                  <a:pos x="1044" y="65"/>
                </a:cxn>
                <a:cxn ang="0">
                  <a:pos x="1069" y="33"/>
                </a:cxn>
              </a:cxnLst>
              <a:rect l="0" t="0" r="r" b="b"/>
              <a:pathLst>
                <a:path w="2124" h="2118">
                  <a:moveTo>
                    <a:pt x="1038" y="30"/>
                  </a:moveTo>
                  <a:lnTo>
                    <a:pt x="1038" y="30"/>
                  </a:lnTo>
                  <a:lnTo>
                    <a:pt x="1005" y="26"/>
                  </a:lnTo>
                  <a:lnTo>
                    <a:pt x="969" y="25"/>
                  </a:lnTo>
                  <a:lnTo>
                    <a:pt x="934" y="26"/>
                  </a:lnTo>
                  <a:lnTo>
                    <a:pt x="899" y="28"/>
                  </a:lnTo>
                  <a:lnTo>
                    <a:pt x="865" y="31"/>
                  </a:lnTo>
                  <a:lnTo>
                    <a:pt x="830" y="37"/>
                  </a:lnTo>
                  <a:lnTo>
                    <a:pt x="795" y="43"/>
                  </a:lnTo>
                  <a:lnTo>
                    <a:pt x="760" y="51"/>
                  </a:lnTo>
                  <a:lnTo>
                    <a:pt x="725" y="60"/>
                  </a:lnTo>
                  <a:lnTo>
                    <a:pt x="691" y="71"/>
                  </a:lnTo>
                  <a:lnTo>
                    <a:pt x="656" y="83"/>
                  </a:lnTo>
                  <a:lnTo>
                    <a:pt x="622" y="97"/>
                  </a:lnTo>
                  <a:lnTo>
                    <a:pt x="589" y="112"/>
                  </a:lnTo>
                  <a:lnTo>
                    <a:pt x="555" y="129"/>
                  </a:lnTo>
                  <a:lnTo>
                    <a:pt x="523" y="146"/>
                  </a:lnTo>
                  <a:lnTo>
                    <a:pt x="491" y="164"/>
                  </a:lnTo>
                  <a:lnTo>
                    <a:pt x="459" y="184"/>
                  </a:lnTo>
                  <a:lnTo>
                    <a:pt x="428" y="205"/>
                  </a:lnTo>
                  <a:lnTo>
                    <a:pt x="398" y="228"/>
                  </a:lnTo>
                  <a:lnTo>
                    <a:pt x="367" y="251"/>
                  </a:lnTo>
                  <a:lnTo>
                    <a:pt x="338" y="277"/>
                  </a:lnTo>
                  <a:lnTo>
                    <a:pt x="310" y="303"/>
                  </a:lnTo>
                  <a:lnTo>
                    <a:pt x="283" y="329"/>
                  </a:lnTo>
                  <a:lnTo>
                    <a:pt x="257" y="358"/>
                  </a:lnTo>
                  <a:lnTo>
                    <a:pt x="232" y="387"/>
                  </a:lnTo>
                  <a:lnTo>
                    <a:pt x="208" y="416"/>
                  </a:lnTo>
                  <a:lnTo>
                    <a:pt x="185" y="449"/>
                  </a:lnTo>
                  <a:lnTo>
                    <a:pt x="164" y="481"/>
                  </a:lnTo>
                  <a:lnTo>
                    <a:pt x="144" y="514"/>
                  </a:lnTo>
                  <a:lnTo>
                    <a:pt x="124" y="548"/>
                  </a:lnTo>
                  <a:lnTo>
                    <a:pt x="107" y="583"/>
                  </a:lnTo>
                  <a:lnTo>
                    <a:pt x="90" y="618"/>
                  </a:lnTo>
                  <a:lnTo>
                    <a:pt x="90" y="618"/>
                  </a:lnTo>
                  <a:lnTo>
                    <a:pt x="75" y="655"/>
                  </a:lnTo>
                  <a:lnTo>
                    <a:pt x="61" y="692"/>
                  </a:lnTo>
                  <a:lnTo>
                    <a:pt x="49" y="728"/>
                  </a:lnTo>
                  <a:lnTo>
                    <a:pt x="38" y="767"/>
                  </a:lnTo>
                  <a:lnTo>
                    <a:pt x="27" y="805"/>
                  </a:lnTo>
                  <a:lnTo>
                    <a:pt x="20" y="843"/>
                  </a:lnTo>
                  <a:lnTo>
                    <a:pt x="12" y="883"/>
                  </a:lnTo>
                  <a:lnTo>
                    <a:pt x="8" y="921"/>
                  </a:lnTo>
                  <a:lnTo>
                    <a:pt x="3" y="961"/>
                  </a:lnTo>
                  <a:lnTo>
                    <a:pt x="1" y="1001"/>
                  </a:lnTo>
                  <a:lnTo>
                    <a:pt x="0" y="1040"/>
                  </a:lnTo>
                  <a:lnTo>
                    <a:pt x="1" y="1080"/>
                  </a:lnTo>
                  <a:lnTo>
                    <a:pt x="4" y="1120"/>
                  </a:lnTo>
                  <a:lnTo>
                    <a:pt x="8" y="1160"/>
                  </a:lnTo>
                  <a:lnTo>
                    <a:pt x="15" y="1199"/>
                  </a:lnTo>
                  <a:lnTo>
                    <a:pt x="23" y="1239"/>
                  </a:lnTo>
                  <a:lnTo>
                    <a:pt x="23" y="1239"/>
                  </a:lnTo>
                  <a:lnTo>
                    <a:pt x="34" y="1279"/>
                  </a:lnTo>
                  <a:lnTo>
                    <a:pt x="44" y="1317"/>
                  </a:lnTo>
                  <a:lnTo>
                    <a:pt x="58" y="1354"/>
                  </a:lnTo>
                  <a:lnTo>
                    <a:pt x="73" y="1391"/>
                  </a:lnTo>
                  <a:lnTo>
                    <a:pt x="90" y="1427"/>
                  </a:lnTo>
                  <a:lnTo>
                    <a:pt x="108" y="1462"/>
                  </a:lnTo>
                  <a:lnTo>
                    <a:pt x="128" y="1496"/>
                  </a:lnTo>
                  <a:lnTo>
                    <a:pt x="148" y="1530"/>
                  </a:lnTo>
                  <a:lnTo>
                    <a:pt x="171" y="1562"/>
                  </a:lnTo>
                  <a:lnTo>
                    <a:pt x="194" y="1594"/>
                  </a:lnTo>
                  <a:lnTo>
                    <a:pt x="217" y="1624"/>
                  </a:lnTo>
                  <a:lnTo>
                    <a:pt x="242" y="1655"/>
                  </a:lnTo>
                  <a:lnTo>
                    <a:pt x="266" y="1684"/>
                  </a:lnTo>
                  <a:lnTo>
                    <a:pt x="292" y="1713"/>
                  </a:lnTo>
                  <a:lnTo>
                    <a:pt x="344" y="1768"/>
                  </a:lnTo>
                  <a:lnTo>
                    <a:pt x="344" y="1768"/>
                  </a:lnTo>
                  <a:lnTo>
                    <a:pt x="394" y="1817"/>
                  </a:lnTo>
                  <a:lnTo>
                    <a:pt x="446" y="1863"/>
                  </a:lnTo>
                  <a:lnTo>
                    <a:pt x="502" y="1907"/>
                  </a:lnTo>
                  <a:lnTo>
                    <a:pt x="529" y="1929"/>
                  </a:lnTo>
                  <a:lnTo>
                    <a:pt x="558" y="1950"/>
                  </a:lnTo>
                  <a:lnTo>
                    <a:pt x="587" y="1969"/>
                  </a:lnTo>
                  <a:lnTo>
                    <a:pt x="618" y="1988"/>
                  </a:lnTo>
                  <a:lnTo>
                    <a:pt x="647" y="2005"/>
                  </a:lnTo>
                  <a:lnTo>
                    <a:pt x="679" y="2022"/>
                  </a:lnTo>
                  <a:lnTo>
                    <a:pt x="709" y="2037"/>
                  </a:lnTo>
                  <a:lnTo>
                    <a:pt x="742" y="2051"/>
                  </a:lnTo>
                  <a:lnTo>
                    <a:pt x="775" y="2065"/>
                  </a:lnTo>
                  <a:lnTo>
                    <a:pt x="809" y="2076"/>
                  </a:lnTo>
                  <a:lnTo>
                    <a:pt x="809" y="2076"/>
                  </a:lnTo>
                  <a:lnTo>
                    <a:pt x="843" y="2086"/>
                  </a:lnTo>
                  <a:lnTo>
                    <a:pt x="876" y="2095"/>
                  </a:lnTo>
                  <a:lnTo>
                    <a:pt x="910" y="2103"/>
                  </a:lnTo>
                  <a:lnTo>
                    <a:pt x="945" y="2109"/>
                  </a:lnTo>
                  <a:lnTo>
                    <a:pt x="979" y="2114"/>
                  </a:lnTo>
                  <a:lnTo>
                    <a:pt x="1014" y="2117"/>
                  </a:lnTo>
                  <a:lnTo>
                    <a:pt x="1047" y="2118"/>
                  </a:lnTo>
                  <a:lnTo>
                    <a:pt x="1083" y="2118"/>
                  </a:lnTo>
                  <a:lnTo>
                    <a:pt x="1116" y="2117"/>
                  </a:lnTo>
                  <a:lnTo>
                    <a:pt x="1151" y="2115"/>
                  </a:lnTo>
                  <a:lnTo>
                    <a:pt x="1185" y="2111"/>
                  </a:lnTo>
                  <a:lnTo>
                    <a:pt x="1219" y="2106"/>
                  </a:lnTo>
                  <a:lnTo>
                    <a:pt x="1251" y="2102"/>
                  </a:lnTo>
                  <a:lnTo>
                    <a:pt x="1285" y="2095"/>
                  </a:lnTo>
                  <a:lnTo>
                    <a:pt x="1317" y="2088"/>
                  </a:lnTo>
                  <a:lnTo>
                    <a:pt x="1349" y="2079"/>
                  </a:lnTo>
                  <a:lnTo>
                    <a:pt x="1349" y="2079"/>
                  </a:lnTo>
                  <a:lnTo>
                    <a:pt x="1382" y="2069"/>
                  </a:lnTo>
                  <a:lnTo>
                    <a:pt x="1413" y="2060"/>
                  </a:lnTo>
                  <a:lnTo>
                    <a:pt x="1445" y="2048"/>
                  </a:lnTo>
                  <a:lnTo>
                    <a:pt x="1476" y="2036"/>
                  </a:lnTo>
                  <a:lnTo>
                    <a:pt x="1506" y="2022"/>
                  </a:lnTo>
                  <a:lnTo>
                    <a:pt x="1535" y="2008"/>
                  </a:lnTo>
                  <a:lnTo>
                    <a:pt x="1566" y="1993"/>
                  </a:lnTo>
                  <a:lnTo>
                    <a:pt x="1593" y="1978"/>
                  </a:lnTo>
                  <a:lnTo>
                    <a:pt x="1622" y="1961"/>
                  </a:lnTo>
                  <a:lnTo>
                    <a:pt x="1650" y="1943"/>
                  </a:lnTo>
                  <a:lnTo>
                    <a:pt x="1676" y="1924"/>
                  </a:lnTo>
                  <a:lnTo>
                    <a:pt x="1704" y="1904"/>
                  </a:lnTo>
                  <a:lnTo>
                    <a:pt x="1728" y="1884"/>
                  </a:lnTo>
                  <a:lnTo>
                    <a:pt x="1754" y="1865"/>
                  </a:lnTo>
                  <a:lnTo>
                    <a:pt x="1778" y="1843"/>
                  </a:lnTo>
                  <a:lnTo>
                    <a:pt x="1801" y="1820"/>
                  </a:lnTo>
                  <a:lnTo>
                    <a:pt x="1824" y="1797"/>
                  </a:lnTo>
                  <a:lnTo>
                    <a:pt x="1847" y="1774"/>
                  </a:lnTo>
                  <a:lnTo>
                    <a:pt x="1869" y="1750"/>
                  </a:lnTo>
                  <a:lnTo>
                    <a:pt x="1889" y="1725"/>
                  </a:lnTo>
                  <a:lnTo>
                    <a:pt x="1908" y="1699"/>
                  </a:lnTo>
                  <a:lnTo>
                    <a:pt x="1928" y="1673"/>
                  </a:lnTo>
                  <a:lnTo>
                    <a:pt x="1947" y="1647"/>
                  </a:lnTo>
                  <a:lnTo>
                    <a:pt x="1964" y="1620"/>
                  </a:lnTo>
                  <a:lnTo>
                    <a:pt x="1980" y="1594"/>
                  </a:lnTo>
                  <a:lnTo>
                    <a:pt x="1996" y="1565"/>
                  </a:lnTo>
                  <a:lnTo>
                    <a:pt x="2011" y="1537"/>
                  </a:lnTo>
                  <a:lnTo>
                    <a:pt x="2025" y="1508"/>
                  </a:lnTo>
                  <a:lnTo>
                    <a:pt x="2038" y="1479"/>
                  </a:lnTo>
                  <a:lnTo>
                    <a:pt x="2049" y="1450"/>
                  </a:lnTo>
                  <a:lnTo>
                    <a:pt x="2061" y="1421"/>
                  </a:lnTo>
                  <a:lnTo>
                    <a:pt x="2071" y="1391"/>
                  </a:lnTo>
                  <a:lnTo>
                    <a:pt x="2071" y="1391"/>
                  </a:lnTo>
                  <a:lnTo>
                    <a:pt x="2089" y="1331"/>
                  </a:lnTo>
                  <a:lnTo>
                    <a:pt x="2097" y="1300"/>
                  </a:lnTo>
                  <a:lnTo>
                    <a:pt x="2104" y="1270"/>
                  </a:lnTo>
                  <a:lnTo>
                    <a:pt x="2109" y="1239"/>
                  </a:lnTo>
                  <a:lnTo>
                    <a:pt x="2115" y="1207"/>
                  </a:lnTo>
                  <a:lnTo>
                    <a:pt x="2118" y="1176"/>
                  </a:lnTo>
                  <a:lnTo>
                    <a:pt x="2121" y="1146"/>
                  </a:lnTo>
                  <a:lnTo>
                    <a:pt x="2123" y="1114"/>
                  </a:lnTo>
                  <a:lnTo>
                    <a:pt x="2124" y="1083"/>
                  </a:lnTo>
                  <a:lnTo>
                    <a:pt x="2123" y="1051"/>
                  </a:lnTo>
                  <a:lnTo>
                    <a:pt x="2121" y="1020"/>
                  </a:lnTo>
                  <a:lnTo>
                    <a:pt x="2120" y="990"/>
                  </a:lnTo>
                  <a:lnTo>
                    <a:pt x="2115" y="958"/>
                  </a:lnTo>
                  <a:lnTo>
                    <a:pt x="2110" y="927"/>
                  </a:lnTo>
                  <a:lnTo>
                    <a:pt x="2104" y="897"/>
                  </a:lnTo>
                  <a:lnTo>
                    <a:pt x="2104" y="897"/>
                  </a:lnTo>
                  <a:lnTo>
                    <a:pt x="2098" y="866"/>
                  </a:lnTo>
                  <a:lnTo>
                    <a:pt x="2089" y="835"/>
                  </a:lnTo>
                  <a:lnTo>
                    <a:pt x="2080" y="806"/>
                  </a:lnTo>
                  <a:lnTo>
                    <a:pt x="2069" y="776"/>
                  </a:lnTo>
                  <a:lnTo>
                    <a:pt x="2058" y="748"/>
                  </a:lnTo>
                  <a:lnTo>
                    <a:pt x="2046" y="719"/>
                  </a:lnTo>
                  <a:lnTo>
                    <a:pt x="2020" y="664"/>
                  </a:lnTo>
                  <a:lnTo>
                    <a:pt x="1991" y="611"/>
                  </a:lnTo>
                  <a:lnTo>
                    <a:pt x="1959" y="559"/>
                  </a:lnTo>
                  <a:lnTo>
                    <a:pt x="1924" y="510"/>
                  </a:lnTo>
                  <a:lnTo>
                    <a:pt x="1889" y="461"/>
                  </a:lnTo>
                  <a:lnTo>
                    <a:pt x="1889" y="461"/>
                  </a:lnTo>
                  <a:lnTo>
                    <a:pt x="1852" y="413"/>
                  </a:lnTo>
                  <a:lnTo>
                    <a:pt x="1814" y="367"/>
                  </a:lnTo>
                  <a:lnTo>
                    <a:pt x="1772" y="323"/>
                  </a:lnTo>
                  <a:lnTo>
                    <a:pt x="1730" y="280"/>
                  </a:lnTo>
                  <a:lnTo>
                    <a:pt x="1685" y="241"/>
                  </a:lnTo>
                  <a:lnTo>
                    <a:pt x="1638" y="201"/>
                  </a:lnTo>
                  <a:lnTo>
                    <a:pt x="1587" y="166"/>
                  </a:lnTo>
                  <a:lnTo>
                    <a:pt x="1537" y="132"/>
                  </a:lnTo>
                  <a:lnTo>
                    <a:pt x="1483" y="103"/>
                  </a:lnTo>
                  <a:lnTo>
                    <a:pt x="1457" y="89"/>
                  </a:lnTo>
                  <a:lnTo>
                    <a:pt x="1430" y="75"/>
                  </a:lnTo>
                  <a:lnTo>
                    <a:pt x="1401" y="63"/>
                  </a:lnTo>
                  <a:lnTo>
                    <a:pt x="1373" y="52"/>
                  </a:lnTo>
                  <a:lnTo>
                    <a:pt x="1344" y="43"/>
                  </a:lnTo>
                  <a:lnTo>
                    <a:pt x="1315" y="34"/>
                  </a:lnTo>
                  <a:lnTo>
                    <a:pt x="1286" y="25"/>
                  </a:lnTo>
                  <a:lnTo>
                    <a:pt x="1255" y="19"/>
                  </a:lnTo>
                  <a:lnTo>
                    <a:pt x="1226" y="13"/>
                  </a:lnTo>
                  <a:lnTo>
                    <a:pt x="1196" y="8"/>
                  </a:lnTo>
                  <a:lnTo>
                    <a:pt x="1165" y="4"/>
                  </a:lnTo>
                  <a:lnTo>
                    <a:pt x="1135" y="2"/>
                  </a:lnTo>
                  <a:lnTo>
                    <a:pt x="1104" y="0"/>
                  </a:lnTo>
                  <a:lnTo>
                    <a:pt x="1072" y="0"/>
                  </a:lnTo>
                  <a:lnTo>
                    <a:pt x="1072" y="0"/>
                  </a:lnTo>
                  <a:lnTo>
                    <a:pt x="1110" y="2"/>
                  </a:lnTo>
                  <a:lnTo>
                    <a:pt x="1147" y="7"/>
                  </a:lnTo>
                  <a:lnTo>
                    <a:pt x="1184" y="13"/>
                  </a:lnTo>
                  <a:lnTo>
                    <a:pt x="1219" y="20"/>
                  </a:lnTo>
                  <a:lnTo>
                    <a:pt x="1254" y="30"/>
                  </a:lnTo>
                  <a:lnTo>
                    <a:pt x="1289" y="40"/>
                  </a:lnTo>
                  <a:lnTo>
                    <a:pt x="1323" y="52"/>
                  </a:lnTo>
                  <a:lnTo>
                    <a:pt x="1356" y="66"/>
                  </a:lnTo>
                  <a:lnTo>
                    <a:pt x="1390" y="82"/>
                  </a:lnTo>
                  <a:lnTo>
                    <a:pt x="1422" y="97"/>
                  </a:lnTo>
                  <a:lnTo>
                    <a:pt x="1454" y="115"/>
                  </a:lnTo>
                  <a:lnTo>
                    <a:pt x="1486" y="134"/>
                  </a:lnTo>
                  <a:lnTo>
                    <a:pt x="1517" y="153"/>
                  </a:lnTo>
                  <a:lnTo>
                    <a:pt x="1548" y="175"/>
                  </a:lnTo>
                  <a:lnTo>
                    <a:pt x="1577" y="198"/>
                  </a:lnTo>
                  <a:lnTo>
                    <a:pt x="1606" y="221"/>
                  </a:lnTo>
                  <a:lnTo>
                    <a:pt x="1633" y="245"/>
                  </a:lnTo>
                  <a:lnTo>
                    <a:pt x="1661" y="270"/>
                  </a:lnTo>
                  <a:lnTo>
                    <a:pt x="1688" y="296"/>
                  </a:lnTo>
                  <a:lnTo>
                    <a:pt x="1714" y="323"/>
                  </a:lnTo>
                  <a:lnTo>
                    <a:pt x="1739" y="351"/>
                  </a:lnTo>
                  <a:lnTo>
                    <a:pt x="1765" y="380"/>
                  </a:lnTo>
                  <a:lnTo>
                    <a:pt x="1788" y="409"/>
                  </a:lnTo>
                  <a:lnTo>
                    <a:pt x="1812" y="439"/>
                  </a:lnTo>
                  <a:lnTo>
                    <a:pt x="1834" y="470"/>
                  </a:lnTo>
                  <a:lnTo>
                    <a:pt x="1856" y="502"/>
                  </a:lnTo>
                  <a:lnTo>
                    <a:pt x="1898" y="565"/>
                  </a:lnTo>
                  <a:lnTo>
                    <a:pt x="1936" y="632"/>
                  </a:lnTo>
                  <a:lnTo>
                    <a:pt x="1970" y="698"/>
                  </a:lnTo>
                  <a:lnTo>
                    <a:pt x="1970" y="698"/>
                  </a:lnTo>
                  <a:lnTo>
                    <a:pt x="1986" y="733"/>
                  </a:lnTo>
                  <a:lnTo>
                    <a:pt x="2002" y="770"/>
                  </a:lnTo>
                  <a:lnTo>
                    <a:pt x="2014" y="805"/>
                  </a:lnTo>
                  <a:lnTo>
                    <a:pt x="2025" y="842"/>
                  </a:lnTo>
                  <a:lnTo>
                    <a:pt x="2034" y="880"/>
                  </a:lnTo>
                  <a:lnTo>
                    <a:pt x="2040" y="916"/>
                  </a:lnTo>
                  <a:lnTo>
                    <a:pt x="2046" y="955"/>
                  </a:lnTo>
                  <a:lnTo>
                    <a:pt x="2049" y="993"/>
                  </a:lnTo>
                  <a:lnTo>
                    <a:pt x="2051" y="1031"/>
                  </a:lnTo>
                  <a:lnTo>
                    <a:pt x="2051" y="1071"/>
                  </a:lnTo>
                  <a:lnTo>
                    <a:pt x="2049" y="1109"/>
                  </a:lnTo>
                  <a:lnTo>
                    <a:pt x="2046" y="1147"/>
                  </a:lnTo>
                  <a:lnTo>
                    <a:pt x="2040" y="1186"/>
                  </a:lnTo>
                  <a:lnTo>
                    <a:pt x="2034" y="1225"/>
                  </a:lnTo>
                  <a:lnTo>
                    <a:pt x="2026" y="1264"/>
                  </a:lnTo>
                  <a:lnTo>
                    <a:pt x="2016" y="1300"/>
                  </a:lnTo>
                  <a:lnTo>
                    <a:pt x="2005" y="1339"/>
                  </a:lnTo>
                  <a:lnTo>
                    <a:pt x="1991" y="1375"/>
                  </a:lnTo>
                  <a:lnTo>
                    <a:pt x="1977" y="1413"/>
                  </a:lnTo>
                  <a:lnTo>
                    <a:pt x="1960" y="1449"/>
                  </a:lnTo>
                  <a:lnTo>
                    <a:pt x="1944" y="1485"/>
                  </a:lnTo>
                  <a:lnTo>
                    <a:pt x="1925" y="1521"/>
                  </a:lnTo>
                  <a:lnTo>
                    <a:pt x="1904" y="1554"/>
                  </a:lnTo>
                  <a:lnTo>
                    <a:pt x="1882" y="1588"/>
                  </a:lnTo>
                  <a:lnTo>
                    <a:pt x="1860" y="1620"/>
                  </a:lnTo>
                  <a:lnTo>
                    <a:pt x="1837" y="1652"/>
                  </a:lnTo>
                  <a:lnTo>
                    <a:pt x="1811" y="1683"/>
                  </a:lnTo>
                  <a:lnTo>
                    <a:pt x="1783" y="1713"/>
                  </a:lnTo>
                  <a:lnTo>
                    <a:pt x="1756" y="1741"/>
                  </a:lnTo>
                  <a:lnTo>
                    <a:pt x="1726" y="1768"/>
                  </a:lnTo>
                  <a:lnTo>
                    <a:pt x="1696" y="1794"/>
                  </a:lnTo>
                  <a:lnTo>
                    <a:pt x="1664" y="1820"/>
                  </a:lnTo>
                  <a:lnTo>
                    <a:pt x="1664" y="1820"/>
                  </a:lnTo>
                  <a:lnTo>
                    <a:pt x="1632" y="1843"/>
                  </a:lnTo>
                  <a:lnTo>
                    <a:pt x="1598" y="1866"/>
                  </a:lnTo>
                  <a:lnTo>
                    <a:pt x="1564" y="1888"/>
                  </a:lnTo>
                  <a:lnTo>
                    <a:pt x="1529" y="1907"/>
                  </a:lnTo>
                  <a:lnTo>
                    <a:pt x="1493" y="1926"/>
                  </a:lnTo>
                  <a:lnTo>
                    <a:pt x="1456" y="1943"/>
                  </a:lnTo>
                  <a:lnTo>
                    <a:pt x="1418" y="1956"/>
                  </a:lnTo>
                  <a:lnTo>
                    <a:pt x="1379" y="1970"/>
                  </a:lnTo>
                  <a:lnTo>
                    <a:pt x="1340" y="1982"/>
                  </a:lnTo>
                  <a:lnTo>
                    <a:pt x="1300" y="1993"/>
                  </a:lnTo>
                  <a:lnTo>
                    <a:pt x="1260" y="2001"/>
                  </a:lnTo>
                  <a:lnTo>
                    <a:pt x="1220" y="2008"/>
                  </a:lnTo>
                  <a:lnTo>
                    <a:pt x="1179" y="2013"/>
                  </a:lnTo>
                  <a:lnTo>
                    <a:pt x="1139" y="2018"/>
                  </a:lnTo>
                  <a:lnTo>
                    <a:pt x="1098" y="2019"/>
                  </a:lnTo>
                  <a:lnTo>
                    <a:pt x="1057" y="2019"/>
                  </a:lnTo>
                  <a:lnTo>
                    <a:pt x="1057" y="2019"/>
                  </a:lnTo>
                  <a:lnTo>
                    <a:pt x="1015" y="2018"/>
                  </a:lnTo>
                  <a:lnTo>
                    <a:pt x="976" y="2013"/>
                  </a:lnTo>
                  <a:lnTo>
                    <a:pt x="936" y="2007"/>
                  </a:lnTo>
                  <a:lnTo>
                    <a:pt x="896" y="1998"/>
                  </a:lnTo>
                  <a:lnTo>
                    <a:pt x="856" y="1987"/>
                  </a:lnTo>
                  <a:lnTo>
                    <a:pt x="818" y="1973"/>
                  </a:lnTo>
                  <a:lnTo>
                    <a:pt x="780" y="1958"/>
                  </a:lnTo>
                  <a:lnTo>
                    <a:pt x="743" y="1941"/>
                  </a:lnTo>
                  <a:lnTo>
                    <a:pt x="706" y="1923"/>
                  </a:lnTo>
                  <a:lnTo>
                    <a:pt x="670" y="1901"/>
                  </a:lnTo>
                  <a:lnTo>
                    <a:pt x="635" y="1880"/>
                  </a:lnTo>
                  <a:lnTo>
                    <a:pt x="601" y="1855"/>
                  </a:lnTo>
                  <a:lnTo>
                    <a:pt x="567" y="1831"/>
                  </a:lnTo>
                  <a:lnTo>
                    <a:pt x="534" y="1805"/>
                  </a:lnTo>
                  <a:lnTo>
                    <a:pt x="502" y="1777"/>
                  </a:lnTo>
                  <a:lnTo>
                    <a:pt x="471" y="1748"/>
                  </a:lnTo>
                  <a:lnTo>
                    <a:pt x="471" y="1748"/>
                  </a:lnTo>
                  <a:lnTo>
                    <a:pt x="440" y="1719"/>
                  </a:lnTo>
                  <a:lnTo>
                    <a:pt x="410" y="1690"/>
                  </a:lnTo>
                  <a:lnTo>
                    <a:pt x="381" y="1660"/>
                  </a:lnTo>
                  <a:lnTo>
                    <a:pt x="352" y="1628"/>
                  </a:lnTo>
                  <a:lnTo>
                    <a:pt x="324" y="1595"/>
                  </a:lnTo>
                  <a:lnTo>
                    <a:pt x="298" y="1562"/>
                  </a:lnTo>
                  <a:lnTo>
                    <a:pt x="272" y="1528"/>
                  </a:lnTo>
                  <a:lnTo>
                    <a:pt x="249" y="1495"/>
                  </a:lnTo>
                  <a:lnTo>
                    <a:pt x="226" y="1458"/>
                  </a:lnTo>
                  <a:lnTo>
                    <a:pt x="206" y="1423"/>
                  </a:lnTo>
                  <a:lnTo>
                    <a:pt x="186" y="1386"/>
                  </a:lnTo>
                  <a:lnTo>
                    <a:pt x="170" y="1348"/>
                  </a:lnTo>
                  <a:lnTo>
                    <a:pt x="154" y="1309"/>
                  </a:lnTo>
                  <a:lnTo>
                    <a:pt x="142" y="1270"/>
                  </a:lnTo>
                  <a:lnTo>
                    <a:pt x="131" y="1230"/>
                  </a:lnTo>
                  <a:lnTo>
                    <a:pt x="122" y="1190"/>
                  </a:lnTo>
                  <a:lnTo>
                    <a:pt x="122" y="1190"/>
                  </a:lnTo>
                  <a:lnTo>
                    <a:pt x="116" y="1149"/>
                  </a:lnTo>
                  <a:lnTo>
                    <a:pt x="112" y="1108"/>
                  </a:lnTo>
                  <a:lnTo>
                    <a:pt x="110" y="1066"/>
                  </a:lnTo>
                  <a:lnTo>
                    <a:pt x="110" y="1025"/>
                  </a:lnTo>
                  <a:lnTo>
                    <a:pt x="112" y="984"/>
                  </a:lnTo>
                  <a:lnTo>
                    <a:pt x="116" y="942"/>
                  </a:lnTo>
                  <a:lnTo>
                    <a:pt x="122" y="901"/>
                  </a:lnTo>
                  <a:lnTo>
                    <a:pt x="130" y="860"/>
                  </a:lnTo>
                  <a:lnTo>
                    <a:pt x="139" y="820"/>
                  </a:lnTo>
                  <a:lnTo>
                    <a:pt x="151" y="780"/>
                  </a:lnTo>
                  <a:lnTo>
                    <a:pt x="164" y="741"/>
                  </a:lnTo>
                  <a:lnTo>
                    <a:pt x="179" y="701"/>
                  </a:lnTo>
                  <a:lnTo>
                    <a:pt x="196" y="664"/>
                  </a:lnTo>
                  <a:lnTo>
                    <a:pt x="214" y="626"/>
                  </a:lnTo>
                  <a:lnTo>
                    <a:pt x="234" y="589"/>
                  </a:lnTo>
                  <a:lnTo>
                    <a:pt x="255" y="554"/>
                  </a:lnTo>
                  <a:lnTo>
                    <a:pt x="255" y="554"/>
                  </a:lnTo>
                  <a:lnTo>
                    <a:pt x="274" y="527"/>
                  </a:lnTo>
                  <a:lnTo>
                    <a:pt x="294" y="497"/>
                  </a:lnTo>
                  <a:lnTo>
                    <a:pt x="313" y="471"/>
                  </a:lnTo>
                  <a:lnTo>
                    <a:pt x="336" y="445"/>
                  </a:lnTo>
                  <a:lnTo>
                    <a:pt x="359" y="419"/>
                  </a:lnTo>
                  <a:lnTo>
                    <a:pt x="384" y="395"/>
                  </a:lnTo>
                  <a:lnTo>
                    <a:pt x="408" y="372"/>
                  </a:lnTo>
                  <a:lnTo>
                    <a:pt x="433" y="351"/>
                  </a:lnTo>
                  <a:lnTo>
                    <a:pt x="459" y="329"/>
                  </a:lnTo>
                  <a:lnTo>
                    <a:pt x="486" y="309"/>
                  </a:lnTo>
                  <a:lnTo>
                    <a:pt x="512" y="290"/>
                  </a:lnTo>
                  <a:lnTo>
                    <a:pt x="540" y="273"/>
                  </a:lnTo>
                  <a:lnTo>
                    <a:pt x="567" y="256"/>
                  </a:lnTo>
                  <a:lnTo>
                    <a:pt x="593" y="241"/>
                  </a:lnTo>
                  <a:lnTo>
                    <a:pt x="621" y="225"/>
                  </a:lnTo>
                  <a:lnTo>
                    <a:pt x="648" y="213"/>
                  </a:lnTo>
                  <a:lnTo>
                    <a:pt x="648" y="213"/>
                  </a:lnTo>
                  <a:lnTo>
                    <a:pt x="702" y="189"/>
                  </a:lnTo>
                  <a:lnTo>
                    <a:pt x="754" y="167"/>
                  </a:lnTo>
                  <a:lnTo>
                    <a:pt x="804" y="150"/>
                  </a:lnTo>
                  <a:lnTo>
                    <a:pt x="852" y="135"/>
                  </a:lnTo>
                  <a:lnTo>
                    <a:pt x="939" y="109"/>
                  </a:lnTo>
                  <a:lnTo>
                    <a:pt x="976" y="97"/>
                  </a:lnTo>
                  <a:lnTo>
                    <a:pt x="1009" y="85"/>
                  </a:lnTo>
                  <a:lnTo>
                    <a:pt x="1009" y="85"/>
                  </a:lnTo>
                  <a:lnTo>
                    <a:pt x="1029" y="75"/>
                  </a:lnTo>
                  <a:lnTo>
                    <a:pt x="1044" y="65"/>
                  </a:lnTo>
                  <a:lnTo>
                    <a:pt x="1058" y="54"/>
                  </a:lnTo>
                  <a:lnTo>
                    <a:pt x="1070" y="40"/>
                  </a:lnTo>
                  <a:lnTo>
                    <a:pt x="1070" y="40"/>
                  </a:lnTo>
                  <a:lnTo>
                    <a:pt x="1072" y="37"/>
                  </a:lnTo>
                  <a:lnTo>
                    <a:pt x="1072" y="34"/>
                  </a:lnTo>
                  <a:lnTo>
                    <a:pt x="1069" y="33"/>
                  </a:lnTo>
                  <a:lnTo>
                    <a:pt x="1064" y="31"/>
                  </a:lnTo>
                  <a:lnTo>
                    <a:pt x="1052" y="30"/>
                  </a:lnTo>
                  <a:lnTo>
                    <a:pt x="1038" y="30"/>
                  </a:lnTo>
                  <a:lnTo>
                    <a:pt x="1038" y="30"/>
                  </a:lnTo>
                  <a:close/>
                </a:path>
              </a:pathLst>
            </a:custGeom>
            <a:grpFill/>
            <a:ln w="9525">
              <a:noFill/>
              <a:round/>
              <a:headEnd/>
              <a:tailEnd/>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45" name="Freeform 10">
              <a:extLst>
                <a:ext uri="{FF2B5EF4-FFF2-40B4-BE49-F238E27FC236}">
                  <a16:creationId xmlns:a16="http://schemas.microsoft.com/office/drawing/2014/main" id="{9C69713F-FE9C-3D4B-969F-6F0990A7140E}"/>
                </a:ext>
              </a:extLst>
            </p:cNvPr>
            <p:cNvSpPr>
              <a:spLocks/>
            </p:cNvSpPr>
            <p:nvPr/>
          </p:nvSpPr>
          <p:spPr bwMode="auto">
            <a:xfrm>
              <a:off x="1676400" y="3581400"/>
              <a:ext cx="152400" cy="457200"/>
            </a:xfrm>
            <a:custGeom>
              <a:avLst/>
              <a:gdLst/>
              <a:ahLst/>
              <a:cxnLst>
                <a:cxn ang="0">
                  <a:pos x="274" y="2929"/>
                </a:cxn>
                <a:cxn ang="0">
                  <a:pos x="298" y="2866"/>
                </a:cxn>
                <a:cxn ang="0">
                  <a:pos x="317" y="2801"/>
                </a:cxn>
                <a:cxn ang="0">
                  <a:pos x="344" y="2668"/>
                </a:cxn>
                <a:cxn ang="0">
                  <a:pos x="359" y="2530"/>
                </a:cxn>
                <a:cxn ang="0">
                  <a:pos x="361" y="2388"/>
                </a:cxn>
                <a:cxn ang="0">
                  <a:pos x="357" y="2245"/>
                </a:cxn>
                <a:cxn ang="0">
                  <a:pos x="335" y="1958"/>
                </a:cxn>
                <a:cxn ang="0">
                  <a:pos x="322" y="1817"/>
                </a:cxn>
                <a:cxn ang="0">
                  <a:pos x="300" y="1562"/>
                </a:cxn>
                <a:cxn ang="0">
                  <a:pos x="267" y="1317"/>
                </a:cxn>
                <a:cxn ang="0">
                  <a:pos x="229" y="1084"/>
                </a:cxn>
                <a:cxn ang="0">
                  <a:pos x="187" y="860"/>
                </a:cxn>
                <a:cxn ang="0">
                  <a:pos x="94" y="426"/>
                </a:cxn>
                <a:cxn ang="0">
                  <a:pos x="3" y="0"/>
                </a:cxn>
                <a:cxn ang="0">
                  <a:pos x="0" y="72"/>
                </a:cxn>
                <a:cxn ang="0">
                  <a:pos x="0" y="217"/>
                </a:cxn>
                <a:cxn ang="0">
                  <a:pos x="5" y="437"/>
                </a:cxn>
                <a:cxn ang="0">
                  <a:pos x="28" y="734"/>
                </a:cxn>
                <a:cxn ang="0">
                  <a:pos x="76" y="1189"/>
                </a:cxn>
                <a:cxn ang="0">
                  <a:pos x="124" y="1654"/>
                </a:cxn>
                <a:cxn ang="0">
                  <a:pos x="148" y="1973"/>
                </a:cxn>
                <a:cxn ang="0">
                  <a:pos x="155" y="2214"/>
                </a:cxn>
                <a:cxn ang="0">
                  <a:pos x="155" y="2377"/>
                </a:cxn>
                <a:cxn ang="0">
                  <a:pos x="154" y="2460"/>
                </a:cxn>
                <a:cxn ang="0">
                  <a:pos x="148" y="2527"/>
                </a:cxn>
                <a:cxn ang="0">
                  <a:pos x="131" y="2656"/>
                </a:cxn>
                <a:cxn ang="0">
                  <a:pos x="122" y="2745"/>
                </a:cxn>
                <a:cxn ang="0">
                  <a:pos x="124" y="2799"/>
                </a:cxn>
                <a:cxn ang="0">
                  <a:pos x="135" y="2847"/>
                </a:cxn>
                <a:cxn ang="0">
                  <a:pos x="157" y="2890"/>
                </a:cxn>
                <a:cxn ang="0">
                  <a:pos x="176" y="2907"/>
                </a:cxn>
                <a:cxn ang="0">
                  <a:pos x="207" y="2927"/>
                </a:cxn>
                <a:cxn ang="0">
                  <a:pos x="248" y="2942"/>
                </a:cxn>
                <a:cxn ang="0">
                  <a:pos x="261" y="2944"/>
                </a:cxn>
                <a:cxn ang="0">
                  <a:pos x="268" y="2940"/>
                </a:cxn>
                <a:cxn ang="0">
                  <a:pos x="274" y="2929"/>
                </a:cxn>
              </a:cxnLst>
              <a:rect l="0" t="0" r="r" b="b"/>
              <a:pathLst>
                <a:path w="361" h="2944">
                  <a:moveTo>
                    <a:pt x="274" y="2929"/>
                  </a:moveTo>
                  <a:lnTo>
                    <a:pt x="274" y="2929"/>
                  </a:lnTo>
                  <a:lnTo>
                    <a:pt x="285" y="2897"/>
                  </a:lnTo>
                  <a:lnTo>
                    <a:pt x="298" y="2866"/>
                  </a:lnTo>
                  <a:lnTo>
                    <a:pt x="307" y="2834"/>
                  </a:lnTo>
                  <a:lnTo>
                    <a:pt x="317" y="2801"/>
                  </a:lnTo>
                  <a:lnTo>
                    <a:pt x="333" y="2736"/>
                  </a:lnTo>
                  <a:lnTo>
                    <a:pt x="344" y="2668"/>
                  </a:lnTo>
                  <a:lnTo>
                    <a:pt x="354" y="2599"/>
                  </a:lnTo>
                  <a:lnTo>
                    <a:pt x="359" y="2530"/>
                  </a:lnTo>
                  <a:lnTo>
                    <a:pt x="361" y="2460"/>
                  </a:lnTo>
                  <a:lnTo>
                    <a:pt x="361" y="2388"/>
                  </a:lnTo>
                  <a:lnTo>
                    <a:pt x="359" y="2317"/>
                  </a:lnTo>
                  <a:lnTo>
                    <a:pt x="357" y="2245"/>
                  </a:lnTo>
                  <a:lnTo>
                    <a:pt x="346" y="2103"/>
                  </a:lnTo>
                  <a:lnTo>
                    <a:pt x="335" y="1958"/>
                  </a:lnTo>
                  <a:lnTo>
                    <a:pt x="322" y="1817"/>
                  </a:lnTo>
                  <a:lnTo>
                    <a:pt x="322" y="1817"/>
                  </a:lnTo>
                  <a:lnTo>
                    <a:pt x="313" y="1688"/>
                  </a:lnTo>
                  <a:lnTo>
                    <a:pt x="300" y="1562"/>
                  </a:lnTo>
                  <a:lnTo>
                    <a:pt x="283" y="1438"/>
                  </a:lnTo>
                  <a:lnTo>
                    <a:pt x="267" y="1317"/>
                  </a:lnTo>
                  <a:lnTo>
                    <a:pt x="248" y="1199"/>
                  </a:lnTo>
                  <a:lnTo>
                    <a:pt x="229" y="1084"/>
                  </a:lnTo>
                  <a:lnTo>
                    <a:pt x="209" y="971"/>
                  </a:lnTo>
                  <a:lnTo>
                    <a:pt x="187" y="860"/>
                  </a:lnTo>
                  <a:lnTo>
                    <a:pt x="141" y="639"/>
                  </a:lnTo>
                  <a:lnTo>
                    <a:pt x="94" y="426"/>
                  </a:lnTo>
                  <a:lnTo>
                    <a:pt x="48" y="213"/>
                  </a:lnTo>
                  <a:lnTo>
                    <a:pt x="3" y="0"/>
                  </a:lnTo>
                  <a:lnTo>
                    <a:pt x="3" y="0"/>
                  </a:lnTo>
                  <a:lnTo>
                    <a:pt x="0" y="72"/>
                  </a:lnTo>
                  <a:lnTo>
                    <a:pt x="0" y="144"/>
                  </a:lnTo>
                  <a:lnTo>
                    <a:pt x="0" y="217"/>
                  </a:lnTo>
                  <a:lnTo>
                    <a:pt x="0" y="291"/>
                  </a:lnTo>
                  <a:lnTo>
                    <a:pt x="5" y="437"/>
                  </a:lnTo>
                  <a:lnTo>
                    <a:pt x="15" y="585"/>
                  </a:lnTo>
                  <a:lnTo>
                    <a:pt x="28" y="734"/>
                  </a:lnTo>
                  <a:lnTo>
                    <a:pt x="42" y="885"/>
                  </a:lnTo>
                  <a:lnTo>
                    <a:pt x="76" y="1189"/>
                  </a:lnTo>
                  <a:lnTo>
                    <a:pt x="109" y="1499"/>
                  </a:lnTo>
                  <a:lnTo>
                    <a:pt x="124" y="1654"/>
                  </a:lnTo>
                  <a:lnTo>
                    <a:pt x="137" y="1814"/>
                  </a:lnTo>
                  <a:lnTo>
                    <a:pt x="148" y="1973"/>
                  </a:lnTo>
                  <a:lnTo>
                    <a:pt x="154" y="2134"/>
                  </a:lnTo>
                  <a:lnTo>
                    <a:pt x="155" y="2214"/>
                  </a:lnTo>
                  <a:lnTo>
                    <a:pt x="155" y="2295"/>
                  </a:lnTo>
                  <a:lnTo>
                    <a:pt x="155" y="2377"/>
                  </a:lnTo>
                  <a:lnTo>
                    <a:pt x="154" y="2460"/>
                  </a:lnTo>
                  <a:lnTo>
                    <a:pt x="154" y="2460"/>
                  </a:lnTo>
                  <a:lnTo>
                    <a:pt x="152" y="2493"/>
                  </a:lnTo>
                  <a:lnTo>
                    <a:pt x="148" y="2527"/>
                  </a:lnTo>
                  <a:lnTo>
                    <a:pt x="141" y="2592"/>
                  </a:lnTo>
                  <a:lnTo>
                    <a:pt x="131" y="2656"/>
                  </a:lnTo>
                  <a:lnTo>
                    <a:pt x="124" y="2718"/>
                  </a:lnTo>
                  <a:lnTo>
                    <a:pt x="122" y="2745"/>
                  </a:lnTo>
                  <a:lnTo>
                    <a:pt x="122" y="2773"/>
                  </a:lnTo>
                  <a:lnTo>
                    <a:pt x="124" y="2799"/>
                  </a:lnTo>
                  <a:lnTo>
                    <a:pt x="128" y="2825"/>
                  </a:lnTo>
                  <a:lnTo>
                    <a:pt x="135" y="2847"/>
                  </a:lnTo>
                  <a:lnTo>
                    <a:pt x="144" y="2870"/>
                  </a:lnTo>
                  <a:lnTo>
                    <a:pt x="157" y="2890"/>
                  </a:lnTo>
                  <a:lnTo>
                    <a:pt x="176" y="2907"/>
                  </a:lnTo>
                  <a:lnTo>
                    <a:pt x="176" y="2907"/>
                  </a:lnTo>
                  <a:lnTo>
                    <a:pt x="191" y="2918"/>
                  </a:lnTo>
                  <a:lnTo>
                    <a:pt x="207" y="2927"/>
                  </a:lnTo>
                  <a:lnTo>
                    <a:pt x="228" y="2934"/>
                  </a:lnTo>
                  <a:lnTo>
                    <a:pt x="248" y="2942"/>
                  </a:lnTo>
                  <a:lnTo>
                    <a:pt x="248" y="2942"/>
                  </a:lnTo>
                  <a:lnTo>
                    <a:pt x="261" y="2944"/>
                  </a:lnTo>
                  <a:lnTo>
                    <a:pt x="265" y="2942"/>
                  </a:lnTo>
                  <a:lnTo>
                    <a:pt x="268" y="2940"/>
                  </a:lnTo>
                  <a:lnTo>
                    <a:pt x="272" y="2936"/>
                  </a:lnTo>
                  <a:lnTo>
                    <a:pt x="274" y="2929"/>
                  </a:lnTo>
                  <a:lnTo>
                    <a:pt x="274" y="2929"/>
                  </a:lnTo>
                  <a:close/>
                </a:path>
              </a:pathLst>
            </a:custGeom>
            <a:grpFill/>
            <a:ln w="9525">
              <a:noFill/>
              <a:round/>
              <a:headEnd/>
              <a:tailEnd/>
            </a:ln>
          </p:spPr>
          <p:txBody>
            <a:bodyPr vert="horz" wrap="square" lIns="91440" tIns="45720" rIns="91440" bIns="45720" numCol="1" rtlCol="0" anchor="t" anchorCtr="0" compatLnSpc="1">
              <a:prstTxWarp prst="textNoShape">
                <a:avLst/>
              </a:prstTxWarp>
            </a:bodyPr>
            <a:lstStyle/>
            <a:p>
              <a:pPr rtl="0"/>
              <a:endParaRPr lang="en-GB" noProof="0"/>
            </a:p>
          </p:txBody>
        </p:sp>
      </p:grpSp>
      <p:grpSp>
        <p:nvGrpSpPr>
          <p:cNvPr id="147" name="Group 146">
            <a:extLst>
              <a:ext uri="{FF2B5EF4-FFF2-40B4-BE49-F238E27FC236}">
                <a16:creationId xmlns:a16="http://schemas.microsoft.com/office/drawing/2014/main" id="{396A024B-DDAD-AA44-B8BA-FE43ECB06B4A}"/>
              </a:ext>
            </a:extLst>
          </p:cNvPr>
          <p:cNvGrpSpPr/>
          <p:nvPr/>
        </p:nvGrpSpPr>
        <p:grpSpPr>
          <a:xfrm>
            <a:off x="10325100" y="3576370"/>
            <a:ext cx="1341615" cy="1577027"/>
            <a:chOff x="806931" y="2947066"/>
            <a:chExt cx="2030618" cy="2386929"/>
          </a:xfrm>
          <a:solidFill>
            <a:schemeClr val="tx1"/>
          </a:solidFill>
        </p:grpSpPr>
        <p:sp>
          <p:nvSpPr>
            <p:cNvPr id="149" name="Freeform 20">
              <a:extLst>
                <a:ext uri="{FF2B5EF4-FFF2-40B4-BE49-F238E27FC236}">
                  <a16:creationId xmlns:a16="http://schemas.microsoft.com/office/drawing/2014/main" id="{003C3CCB-BCE1-EA4C-AE67-0CE28DFDA107}"/>
                </a:ext>
              </a:extLst>
            </p:cNvPr>
            <p:cNvSpPr>
              <a:spLocks/>
            </p:cNvSpPr>
            <p:nvPr/>
          </p:nvSpPr>
          <p:spPr bwMode="auto">
            <a:xfrm rot="21485080">
              <a:off x="806931" y="3995961"/>
              <a:ext cx="2030618" cy="1338034"/>
            </a:xfrm>
            <a:custGeom>
              <a:avLst/>
              <a:gdLst/>
              <a:ahLst/>
              <a:cxnLst>
                <a:cxn ang="0">
                  <a:pos x="899" y="28"/>
                </a:cxn>
                <a:cxn ang="0">
                  <a:pos x="691" y="71"/>
                </a:cxn>
                <a:cxn ang="0">
                  <a:pos x="491" y="164"/>
                </a:cxn>
                <a:cxn ang="0">
                  <a:pos x="310" y="303"/>
                </a:cxn>
                <a:cxn ang="0">
                  <a:pos x="164" y="481"/>
                </a:cxn>
                <a:cxn ang="0">
                  <a:pos x="75" y="655"/>
                </a:cxn>
                <a:cxn ang="0">
                  <a:pos x="12" y="883"/>
                </a:cxn>
                <a:cxn ang="0">
                  <a:pos x="4" y="1120"/>
                </a:cxn>
                <a:cxn ang="0">
                  <a:pos x="44" y="1317"/>
                </a:cxn>
                <a:cxn ang="0">
                  <a:pos x="148" y="1530"/>
                </a:cxn>
                <a:cxn ang="0">
                  <a:pos x="292" y="1713"/>
                </a:cxn>
                <a:cxn ang="0">
                  <a:pos x="529" y="1929"/>
                </a:cxn>
                <a:cxn ang="0">
                  <a:pos x="709" y="2037"/>
                </a:cxn>
                <a:cxn ang="0">
                  <a:pos x="876" y="2095"/>
                </a:cxn>
                <a:cxn ang="0">
                  <a:pos x="1083" y="2118"/>
                </a:cxn>
                <a:cxn ang="0">
                  <a:pos x="1285" y="2095"/>
                </a:cxn>
                <a:cxn ang="0">
                  <a:pos x="1445" y="2048"/>
                </a:cxn>
                <a:cxn ang="0">
                  <a:pos x="1622" y="1961"/>
                </a:cxn>
                <a:cxn ang="0">
                  <a:pos x="1778" y="1843"/>
                </a:cxn>
                <a:cxn ang="0">
                  <a:pos x="1908" y="1699"/>
                </a:cxn>
                <a:cxn ang="0">
                  <a:pos x="2011" y="1537"/>
                </a:cxn>
                <a:cxn ang="0">
                  <a:pos x="2071" y="1391"/>
                </a:cxn>
                <a:cxn ang="0">
                  <a:pos x="2118" y="1176"/>
                </a:cxn>
                <a:cxn ang="0">
                  <a:pos x="2120" y="990"/>
                </a:cxn>
                <a:cxn ang="0">
                  <a:pos x="2089" y="835"/>
                </a:cxn>
                <a:cxn ang="0">
                  <a:pos x="1991" y="611"/>
                </a:cxn>
                <a:cxn ang="0">
                  <a:pos x="1814" y="367"/>
                </a:cxn>
                <a:cxn ang="0">
                  <a:pos x="1537" y="132"/>
                </a:cxn>
                <a:cxn ang="0">
                  <a:pos x="1344" y="43"/>
                </a:cxn>
                <a:cxn ang="0">
                  <a:pos x="1165" y="4"/>
                </a:cxn>
                <a:cxn ang="0">
                  <a:pos x="1147" y="7"/>
                </a:cxn>
                <a:cxn ang="0">
                  <a:pos x="1356" y="66"/>
                </a:cxn>
                <a:cxn ang="0">
                  <a:pos x="1548" y="175"/>
                </a:cxn>
                <a:cxn ang="0">
                  <a:pos x="1714" y="323"/>
                </a:cxn>
                <a:cxn ang="0">
                  <a:pos x="1856" y="502"/>
                </a:cxn>
                <a:cxn ang="0">
                  <a:pos x="2002" y="770"/>
                </a:cxn>
                <a:cxn ang="0">
                  <a:pos x="2049" y="993"/>
                </a:cxn>
                <a:cxn ang="0">
                  <a:pos x="2034" y="1225"/>
                </a:cxn>
                <a:cxn ang="0">
                  <a:pos x="1960" y="1449"/>
                </a:cxn>
                <a:cxn ang="0">
                  <a:pos x="1837" y="1652"/>
                </a:cxn>
                <a:cxn ang="0">
                  <a:pos x="1664" y="1820"/>
                </a:cxn>
                <a:cxn ang="0">
                  <a:pos x="1493" y="1926"/>
                </a:cxn>
                <a:cxn ang="0">
                  <a:pos x="1260" y="2001"/>
                </a:cxn>
                <a:cxn ang="0">
                  <a:pos x="1057" y="2019"/>
                </a:cxn>
                <a:cxn ang="0">
                  <a:pos x="818" y="1973"/>
                </a:cxn>
                <a:cxn ang="0">
                  <a:pos x="601" y="1855"/>
                </a:cxn>
                <a:cxn ang="0">
                  <a:pos x="440" y="1719"/>
                </a:cxn>
                <a:cxn ang="0">
                  <a:pos x="272" y="1528"/>
                </a:cxn>
                <a:cxn ang="0">
                  <a:pos x="154" y="1309"/>
                </a:cxn>
                <a:cxn ang="0">
                  <a:pos x="112" y="1108"/>
                </a:cxn>
                <a:cxn ang="0">
                  <a:pos x="130" y="860"/>
                </a:cxn>
                <a:cxn ang="0">
                  <a:pos x="214" y="626"/>
                </a:cxn>
                <a:cxn ang="0">
                  <a:pos x="313" y="471"/>
                </a:cxn>
                <a:cxn ang="0">
                  <a:pos x="459" y="329"/>
                </a:cxn>
                <a:cxn ang="0">
                  <a:pos x="621" y="225"/>
                </a:cxn>
                <a:cxn ang="0">
                  <a:pos x="852" y="135"/>
                </a:cxn>
                <a:cxn ang="0">
                  <a:pos x="1044" y="65"/>
                </a:cxn>
                <a:cxn ang="0">
                  <a:pos x="1069" y="33"/>
                </a:cxn>
              </a:cxnLst>
              <a:rect l="0" t="0" r="r" b="b"/>
              <a:pathLst>
                <a:path w="2124" h="2118">
                  <a:moveTo>
                    <a:pt x="1038" y="30"/>
                  </a:moveTo>
                  <a:lnTo>
                    <a:pt x="1038" y="30"/>
                  </a:lnTo>
                  <a:lnTo>
                    <a:pt x="1005" y="26"/>
                  </a:lnTo>
                  <a:lnTo>
                    <a:pt x="969" y="25"/>
                  </a:lnTo>
                  <a:lnTo>
                    <a:pt x="934" y="26"/>
                  </a:lnTo>
                  <a:lnTo>
                    <a:pt x="899" y="28"/>
                  </a:lnTo>
                  <a:lnTo>
                    <a:pt x="865" y="31"/>
                  </a:lnTo>
                  <a:lnTo>
                    <a:pt x="830" y="37"/>
                  </a:lnTo>
                  <a:lnTo>
                    <a:pt x="795" y="43"/>
                  </a:lnTo>
                  <a:lnTo>
                    <a:pt x="760" y="51"/>
                  </a:lnTo>
                  <a:lnTo>
                    <a:pt x="725" y="60"/>
                  </a:lnTo>
                  <a:lnTo>
                    <a:pt x="691" y="71"/>
                  </a:lnTo>
                  <a:lnTo>
                    <a:pt x="656" y="83"/>
                  </a:lnTo>
                  <a:lnTo>
                    <a:pt x="622" y="97"/>
                  </a:lnTo>
                  <a:lnTo>
                    <a:pt x="589" y="112"/>
                  </a:lnTo>
                  <a:lnTo>
                    <a:pt x="555" y="129"/>
                  </a:lnTo>
                  <a:lnTo>
                    <a:pt x="523" y="146"/>
                  </a:lnTo>
                  <a:lnTo>
                    <a:pt x="491" y="164"/>
                  </a:lnTo>
                  <a:lnTo>
                    <a:pt x="459" y="184"/>
                  </a:lnTo>
                  <a:lnTo>
                    <a:pt x="428" y="205"/>
                  </a:lnTo>
                  <a:lnTo>
                    <a:pt x="398" y="228"/>
                  </a:lnTo>
                  <a:lnTo>
                    <a:pt x="367" y="251"/>
                  </a:lnTo>
                  <a:lnTo>
                    <a:pt x="338" y="277"/>
                  </a:lnTo>
                  <a:lnTo>
                    <a:pt x="310" y="303"/>
                  </a:lnTo>
                  <a:lnTo>
                    <a:pt x="283" y="329"/>
                  </a:lnTo>
                  <a:lnTo>
                    <a:pt x="257" y="358"/>
                  </a:lnTo>
                  <a:lnTo>
                    <a:pt x="232" y="387"/>
                  </a:lnTo>
                  <a:lnTo>
                    <a:pt x="208" y="416"/>
                  </a:lnTo>
                  <a:lnTo>
                    <a:pt x="185" y="449"/>
                  </a:lnTo>
                  <a:lnTo>
                    <a:pt x="164" y="481"/>
                  </a:lnTo>
                  <a:lnTo>
                    <a:pt x="144" y="514"/>
                  </a:lnTo>
                  <a:lnTo>
                    <a:pt x="124" y="548"/>
                  </a:lnTo>
                  <a:lnTo>
                    <a:pt x="107" y="583"/>
                  </a:lnTo>
                  <a:lnTo>
                    <a:pt x="90" y="618"/>
                  </a:lnTo>
                  <a:lnTo>
                    <a:pt x="90" y="618"/>
                  </a:lnTo>
                  <a:lnTo>
                    <a:pt x="75" y="655"/>
                  </a:lnTo>
                  <a:lnTo>
                    <a:pt x="61" y="692"/>
                  </a:lnTo>
                  <a:lnTo>
                    <a:pt x="49" y="728"/>
                  </a:lnTo>
                  <a:lnTo>
                    <a:pt x="38" y="767"/>
                  </a:lnTo>
                  <a:lnTo>
                    <a:pt x="27" y="805"/>
                  </a:lnTo>
                  <a:lnTo>
                    <a:pt x="20" y="843"/>
                  </a:lnTo>
                  <a:lnTo>
                    <a:pt x="12" y="883"/>
                  </a:lnTo>
                  <a:lnTo>
                    <a:pt x="8" y="921"/>
                  </a:lnTo>
                  <a:lnTo>
                    <a:pt x="3" y="961"/>
                  </a:lnTo>
                  <a:lnTo>
                    <a:pt x="1" y="1001"/>
                  </a:lnTo>
                  <a:lnTo>
                    <a:pt x="0" y="1040"/>
                  </a:lnTo>
                  <a:lnTo>
                    <a:pt x="1" y="1080"/>
                  </a:lnTo>
                  <a:lnTo>
                    <a:pt x="4" y="1120"/>
                  </a:lnTo>
                  <a:lnTo>
                    <a:pt x="8" y="1160"/>
                  </a:lnTo>
                  <a:lnTo>
                    <a:pt x="15" y="1199"/>
                  </a:lnTo>
                  <a:lnTo>
                    <a:pt x="23" y="1239"/>
                  </a:lnTo>
                  <a:lnTo>
                    <a:pt x="23" y="1239"/>
                  </a:lnTo>
                  <a:lnTo>
                    <a:pt x="34" y="1279"/>
                  </a:lnTo>
                  <a:lnTo>
                    <a:pt x="44" y="1317"/>
                  </a:lnTo>
                  <a:lnTo>
                    <a:pt x="58" y="1354"/>
                  </a:lnTo>
                  <a:lnTo>
                    <a:pt x="73" y="1391"/>
                  </a:lnTo>
                  <a:lnTo>
                    <a:pt x="90" y="1427"/>
                  </a:lnTo>
                  <a:lnTo>
                    <a:pt x="108" y="1462"/>
                  </a:lnTo>
                  <a:lnTo>
                    <a:pt x="128" y="1496"/>
                  </a:lnTo>
                  <a:lnTo>
                    <a:pt x="148" y="1530"/>
                  </a:lnTo>
                  <a:lnTo>
                    <a:pt x="171" y="1562"/>
                  </a:lnTo>
                  <a:lnTo>
                    <a:pt x="194" y="1594"/>
                  </a:lnTo>
                  <a:lnTo>
                    <a:pt x="217" y="1624"/>
                  </a:lnTo>
                  <a:lnTo>
                    <a:pt x="242" y="1655"/>
                  </a:lnTo>
                  <a:lnTo>
                    <a:pt x="266" y="1684"/>
                  </a:lnTo>
                  <a:lnTo>
                    <a:pt x="292" y="1713"/>
                  </a:lnTo>
                  <a:lnTo>
                    <a:pt x="344" y="1768"/>
                  </a:lnTo>
                  <a:lnTo>
                    <a:pt x="344" y="1768"/>
                  </a:lnTo>
                  <a:lnTo>
                    <a:pt x="394" y="1817"/>
                  </a:lnTo>
                  <a:lnTo>
                    <a:pt x="446" y="1863"/>
                  </a:lnTo>
                  <a:lnTo>
                    <a:pt x="502" y="1907"/>
                  </a:lnTo>
                  <a:lnTo>
                    <a:pt x="529" y="1929"/>
                  </a:lnTo>
                  <a:lnTo>
                    <a:pt x="558" y="1950"/>
                  </a:lnTo>
                  <a:lnTo>
                    <a:pt x="587" y="1969"/>
                  </a:lnTo>
                  <a:lnTo>
                    <a:pt x="618" y="1988"/>
                  </a:lnTo>
                  <a:lnTo>
                    <a:pt x="647" y="2005"/>
                  </a:lnTo>
                  <a:lnTo>
                    <a:pt x="679" y="2022"/>
                  </a:lnTo>
                  <a:lnTo>
                    <a:pt x="709" y="2037"/>
                  </a:lnTo>
                  <a:lnTo>
                    <a:pt x="742" y="2051"/>
                  </a:lnTo>
                  <a:lnTo>
                    <a:pt x="775" y="2065"/>
                  </a:lnTo>
                  <a:lnTo>
                    <a:pt x="809" y="2076"/>
                  </a:lnTo>
                  <a:lnTo>
                    <a:pt x="809" y="2076"/>
                  </a:lnTo>
                  <a:lnTo>
                    <a:pt x="843" y="2086"/>
                  </a:lnTo>
                  <a:lnTo>
                    <a:pt x="876" y="2095"/>
                  </a:lnTo>
                  <a:lnTo>
                    <a:pt x="910" y="2103"/>
                  </a:lnTo>
                  <a:lnTo>
                    <a:pt x="945" y="2109"/>
                  </a:lnTo>
                  <a:lnTo>
                    <a:pt x="979" y="2114"/>
                  </a:lnTo>
                  <a:lnTo>
                    <a:pt x="1014" y="2117"/>
                  </a:lnTo>
                  <a:lnTo>
                    <a:pt x="1047" y="2118"/>
                  </a:lnTo>
                  <a:lnTo>
                    <a:pt x="1083" y="2118"/>
                  </a:lnTo>
                  <a:lnTo>
                    <a:pt x="1116" y="2117"/>
                  </a:lnTo>
                  <a:lnTo>
                    <a:pt x="1151" y="2115"/>
                  </a:lnTo>
                  <a:lnTo>
                    <a:pt x="1185" y="2111"/>
                  </a:lnTo>
                  <a:lnTo>
                    <a:pt x="1219" y="2106"/>
                  </a:lnTo>
                  <a:lnTo>
                    <a:pt x="1251" y="2102"/>
                  </a:lnTo>
                  <a:lnTo>
                    <a:pt x="1285" y="2095"/>
                  </a:lnTo>
                  <a:lnTo>
                    <a:pt x="1317" y="2088"/>
                  </a:lnTo>
                  <a:lnTo>
                    <a:pt x="1349" y="2079"/>
                  </a:lnTo>
                  <a:lnTo>
                    <a:pt x="1349" y="2079"/>
                  </a:lnTo>
                  <a:lnTo>
                    <a:pt x="1382" y="2069"/>
                  </a:lnTo>
                  <a:lnTo>
                    <a:pt x="1413" y="2060"/>
                  </a:lnTo>
                  <a:lnTo>
                    <a:pt x="1445" y="2048"/>
                  </a:lnTo>
                  <a:lnTo>
                    <a:pt x="1476" y="2036"/>
                  </a:lnTo>
                  <a:lnTo>
                    <a:pt x="1506" y="2022"/>
                  </a:lnTo>
                  <a:lnTo>
                    <a:pt x="1535" y="2008"/>
                  </a:lnTo>
                  <a:lnTo>
                    <a:pt x="1566" y="1993"/>
                  </a:lnTo>
                  <a:lnTo>
                    <a:pt x="1593" y="1978"/>
                  </a:lnTo>
                  <a:lnTo>
                    <a:pt x="1622" y="1961"/>
                  </a:lnTo>
                  <a:lnTo>
                    <a:pt x="1650" y="1943"/>
                  </a:lnTo>
                  <a:lnTo>
                    <a:pt x="1676" y="1924"/>
                  </a:lnTo>
                  <a:lnTo>
                    <a:pt x="1704" y="1904"/>
                  </a:lnTo>
                  <a:lnTo>
                    <a:pt x="1728" y="1884"/>
                  </a:lnTo>
                  <a:lnTo>
                    <a:pt x="1754" y="1865"/>
                  </a:lnTo>
                  <a:lnTo>
                    <a:pt x="1778" y="1843"/>
                  </a:lnTo>
                  <a:lnTo>
                    <a:pt x="1801" y="1820"/>
                  </a:lnTo>
                  <a:lnTo>
                    <a:pt x="1824" y="1797"/>
                  </a:lnTo>
                  <a:lnTo>
                    <a:pt x="1847" y="1774"/>
                  </a:lnTo>
                  <a:lnTo>
                    <a:pt x="1869" y="1750"/>
                  </a:lnTo>
                  <a:lnTo>
                    <a:pt x="1889" y="1725"/>
                  </a:lnTo>
                  <a:lnTo>
                    <a:pt x="1908" y="1699"/>
                  </a:lnTo>
                  <a:lnTo>
                    <a:pt x="1928" y="1673"/>
                  </a:lnTo>
                  <a:lnTo>
                    <a:pt x="1947" y="1647"/>
                  </a:lnTo>
                  <a:lnTo>
                    <a:pt x="1964" y="1620"/>
                  </a:lnTo>
                  <a:lnTo>
                    <a:pt x="1980" y="1594"/>
                  </a:lnTo>
                  <a:lnTo>
                    <a:pt x="1996" y="1565"/>
                  </a:lnTo>
                  <a:lnTo>
                    <a:pt x="2011" y="1537"/>
                  </a:lnTo>
                  <a:lnTo>
                    <a:pt x="2025" y="1508"/>
                  </a:lnTo>
                  <a:lnTo>
                    <a:pt x="2038" y="1479"/>
                  </a:lnTo>
                  <a:lnTo>
                    <a:pt x="2049" y="1450"/>
                  </a:lnTo>
                  <a:lnTo>
                    <a:pt x="2061" y="1421"/>
                  </a:lnTo>
                  <a:lnTo>
                    <a:pt x="2071" y="1391"/>
                  </a:lnTo>
                  <a:lnTo>
                    <a:pt x="2071" y="1391"/>
                  </a:lnTo>
                  <a:lnTo>
                    <a:pt x="2089" y="1331"/>
                  </a:lnTo>
                  <a:lnTo>
                    <a:pt x="2097" y="1300"/>
                  </a:lnTo>
                  <a:lnTo>
                    <a:pt x="2104" y="1270"/>
                  </a:lnTo>
                  <a:lnTo>
                    <a:pt x="2109" y="1239"/>
                  </a:lnTo>
                  <a:lnTo>
                    <a:pt x="2115" y="1207"/>
                  </a:lnTo>
                  <a:lnTo>
                    <a:pt x="2118" y="1176"/>
                  </a:lnTo>
                  <a:lnTo>
                    <a:pt x="2121" y="1146"/>
                  </a:lnTo>
                  <a:lnTo>
                    <a:pt x="2123" y="1114"/>
                  </a:lnTo>
                  <a:lnTo>
                    <a:pt x="2124" y="1083"/>
                  </a:lnTo>
                  <a:lnTo>
                    <a:pt x="2123" y="1051"/>
                  </a:lnTo>
                  <a:lnTo>
                    <a:pt x="2121" y="1020"/>
                  </a:lnTo>
                  <a:lnTo>
                    <a:pt x="2120" y="990"/>
                  </a:lnTo>
                  <a:lnTo>
                    <a:pt x="2115" y="958"/>
                  </a:lnTo>
                  <a:lnTo>
                    <a:pt x="2110" y="927"/>
                  </a:lnTo>
                  <a:lnTo>
                    <a:pt x="2104" y="897"/>
                  </a:lnTo>
                  <a:lnTo>
                    <a:pt x="2104" y="897"/>
                  </a:lnTo>
                  <a:lnTo>
                    <a:pt x="2098" y="866"/>
                  </a:lnTo>
                  <a:lnTo>
                    <a:pt x="2089" y="835"/>
                  </a:lnTo>
                  <a:lnTo>
                    <a:pt x="2080" y="806"/>
                  </a:lnTo>
                  <a:lnTo>
                    <a:pt x="2069" y="776"/>
                  </a:lnTo>
                  <a:lnTo>
                    <a:pt x="2058" y="748"/>
                  </a:lnTo>
                  <a:lnTo>
                    <a:pt x="2046" y="719"/>
                  </a:lnTo>
                  <a:lnTo>
                    <a:pt x="2020" y="664"/>
                  </a:lnTo>
                  <a:lnTo>
                    <a:pt x="1991" y="611"/>
                  </a:lnTo>
                  <a:lnTo>
                    <a:pt x="1959" y="559"/>
                  </a:lnTo>
                  <a:lnTo>
                    <a:pt x="1924" y="510"/>
                  </a:lnTo>
                  <a:lnTo>
                    <a:pt x="1889" y="461"/>
                  </a:lnTo>
                  <a:lnTo>
                    <a:pt x="1889" y="461"/>
                  </a:lnTo>
                  <a:lnTo>
                    <a:pt x="1852" y="413"/>
                  </a:lnTo>
                  <a:lnTo>
                    <a:pt x="1814" y="367"/>
                  </a:lnTo>
                  <a:lnTo>
                    <a:pt x="1772" y="323"/>
                  </a:lnTo>
                  <a:lnTo>
                    <a:pt x="1730" y="280"/>
                  </a:lnTo>
                  <a:lnTo>
                    <a:pt x="1685" y="241"/>
                  </a:lnTo>
                  <a:lnTo>
                    <a:pt x="1638" y="201"/>
                  </a:lnTo>
                  <a:lnTo>
                    <a:pt x="1587" y="166"/>
                  </a:lnTo>
                  <a:lnTo>
                    <a:pt x="1537" y="132"/>
                  </a:lnTo>
                  <a:lnTo>
                    <a:pt x="1483" y="103"/>
                  </a:lnTo>
                  <a:lnTo>
                    <a:pt x="1457" y="89"/>
                  </a:lnTo>
                  <a:lnTo>
                    <a:pt x="1430" y="75"/>
                  </a:lnTo>
                  <a:lnTo>
                    <a:pt x="1401" y="63"/>
                  </a:lnTo>
                  <a:lnTo>
                    <a:pt x="1373" y="52"/>
                  </a:lnTo>
                  <a:lnTo>
                    <a:pt x="1344" y="43"/>
                  </a:lnTo>
                  <a:lnTo>
                    <a:pt x="1315" y="34"/>
                  </a:lnTo>
                  <a:lnTo>
                    <a:pt x="1286" y="25"/>
                  </a:lnTo>
                  <a:lnTo>
                    <a:pt x="1255" y="19"/>
                  </a:lnTo>
                  <a:lnTo>
                    <a:pt x="1226" y="13"/>
                  </a:lnTo>
                  <a:lnTo>
                    <a:pt x="1196" y="8"/>
                  </a:lnTo>
                  <a:lnTo>
                    <a:pt x="1165" y="4"/>
                  </a:lnTo>
                  <a:lnTo>
                    <a:pt x="1135" y="2"/>
                  </a:lnTo>
                  <a:lnTo>
                    <a:pt x="1104" y="0"/>
                  </a:lnTo>
                  <a:lnTo>
                    <a:pt x="1072" y="0"/>
                  </a:lnTo>
                  <a:lnTo>
                    <a:pt x="1072" y="0"/>
                  </a:lnTo>
                  <a:lnTo>
                    <a:pt x="1110" y="2"/>
                  </a:lnTo>
                  <a:lnTo>
                    <a:pt x="1147" y="7"/>
                  </a:lnTo>
                  <a:lnTo>
                    <a:pt x="1184" y="13"/>
                  </a:lnTo>
                  <a:lnTo>
                    <a:pt x="1219" y="20"/>
                  </a:lnTo>
                  <a:lnTo>
                    <a:pt x="1254" y="30"/>
                  </a:lnTo>
                  <a:lnTo>
                    <a:pt x="1289" y="40"/>
                  </a:lnTo>
                  <a:lnTo>
                    <a:pt x="1323" y="52"/>
                  </a:lnTo>
                  <a:lnTo>
                    <a:pt x="1356" y="66"/>
                  </a:lnTo>
                  <a:lnTo>
                    <a:pt x="1390" y="82"/>
                  </a:lnTo>
                  <a:lnTo>
                    <a:pt x="1422" y="97"/>
                  </a:lnTo>
                  <a:lnTo>
                    <a:pt x="1454" y="115"/>
                  </a:lnTo>
                  <a:lnTo>
                    <a:pt x="1486" y="134"/>
                  </a:lnTo>
                  <a:lnTo>
                    <a:pt x="1517" y="153"/>
                  </a:lnTo>
                  <a:lnTo>
                    <a:pt x="1548" y="175"/>
                  </a:lnTo>
                  <a:lnTo>
                    <a:pt x="1577" y="198"/>
                  </a:lnTo>
                  <a:lnTo>
                    <a:pt x="1606" y="221"/>
                  </a:lnTo>
                  <a:lnTo>
                    <a:pt x="1633" y="245"/>
                  </a:lnTo>
                  <a:lnTo>
                    <a:pt x="1661" y="270"/>
                  </a:lnTo>
                  <a:lnTo>
                    <a:pt x="1688" y="296"/>
                  </a:lnTo>
                  <a:lnTo>
                    <a:pt x="1714" y="323"/>
                  </a:lnTo>
                  <a:lnTo>
                    <a:pt x="1739" y="351"/>
                  </a:lnTo>
                  <a:lnTo>
                    <a:pt x="1765" y="380"/>
                  </a:lnTo>
                  <a:lnTo>
                    <a:pt x="1788" y="409"/>
                  </a:lnTo>
                  <a:lnTo>
                    <a:pt x="1812" y="439"/>
                  </a:lnTo>
                  <a:lnTo>
                    <a:pt x="1834" y="470"/>
                  </a:lnTo>
                  <a:lnTo>
                    <a:pt x="1856" y="502"/>
                  </a:lnTo>
                  <a:lnTo>
                    <a:pt x="1898" y="565"/>
                  </a:lnTo>
                  <a:lnTo>
                    <a:pt x="1936" y="632"/>
                  </a:lnTo>
                  <a:lnTo>
                    <a:pt x="1970" y="698"/>
                  </a:lnTo>
                  <a:lnTo>
                    <a:pt x="1970" y="698"/>
                  </a:lnTo>
                  <a:lnTo>
                    <a:pt x="1986" y="733"/>
                  </a:lnTo>
                  <a:lnTo>
                    <a:pt x="2002" y="770"/>
                  </a:lnTo>
                  <a:lnTo>
                    <a:pt x="2014" y="805"/>
                  </a:lnTo>
                  <a:lnTo>
                    <a:pt x="2025" y="842"/>
                  </a:lnTo>
                  <a:lnTo>
                    <a:pt x="2034" y="880"/>
                  </a:lnTo>
                  <a:lnTo>
                    <a:pt x="2040" y="916"/>
                  </a:lnTo>
                  <a:lnTo>
                    <a:pt x="2046" y="955"/>
                  </a:lnTo>
                  <a:lnTo>
                    <a:pt x="2049" y="993"/>
                  </a:lnTo>
                  <a:lnTo>
                    <a:pt x="2051" y="1031"/>
                  </a:lnTo>
                  <a:lnTo>
                    <a:pt x="2051" y="1071"/>
                  </a:lnTo>
                  <a:lnTo>
                    <a:pt x="2049" y="1109"/>
                  </a:lnTo>
                  <a:lnTo>
                    <a:pt x="2046" y="1147"/>
                  </a:lnTo>
                  <a:lnTo>
                    <a:pt x="2040" y="1186"/>
                  </a:lnTo>
                  <a:lnTo>
                    <a:pt x="2034" y="1225"/>
                  </a:lnTo>
                  <a:lnTo>
                    <a:pt x="2026" y="1264"/>
                  </a:lnTo>
                  <a:lnTo>
                    <a:pt x="2016" y="1300"/>
                  </a:lnTo>
                  <a:lnTo>
                    <a:pt x="2005" y="1339"/>
                  </a:lnTo>
                  <a:lnTo>
                    <a:pt x="1991" y="1375"/>
                  </a:lnTo>
                  <a:lnTo>
                    <a:pt x="1977" y="1413"/>
                  </a:lnTo>
                  <a:lnTo>
                    <a:pt x="1960" y="1449"/>
                  </a:lnTo>
                  <a:lnTo>
                    <a:pt x="1944" y="1485"/>
                  </a:lnTo>
                  <a:lnTo>
                    <a:pt x="1925" y="1521"/>
                  </a:lnTo>
                  <a:lnTo>
                    <a:pt x="1904" y="1554"/>
                  </a:lnTo>
                  <a:lnTo>
                    <a:pt x="1882" y="1588"/>
                  </a:lnTo>
                  <a:lnTo>
                    <a:pt x="1860" y="1620"/>
                  </a:lnTo>
                  <a:lnTo>
                    <a:pt x="1837" y="1652"/>
                  </a:lnTo>
                  <a:lnTo>
                    <a:pt x="1811" y="1683"/>
                  </a:lnTo>
                  <a:lnTo>
                    <a:pt x="1783" y="1713"/>
                  </a:lnTo>
                  <a:lnTo>
                    <a:pt x="1756" y="1741"/>
                  </a:lnTo>
                  <a:lnTo>
                    <a:pt x="1726" y="1768"/>
                  </a:lnTo>
                  <a:lnTo>
                    <a:pt x="1696" y="1794"/>
                  </a:lnTo>
                  <a:lnTo>
                    <a:pt x="1664" y="1820"/>
                  </a:lnTo>
                  <a:lnTo>
                    <a:pt x="1664" y="1820"/>
                  </a:lnTo>
                  <a:lnTo>
                    <a:pt x="1632" y="1843"/>
                  </a:lnTo>
                  <a:lnTo>
                    <a:pt x="1598" y="1866"/>
                  </a:lnTo>
                  <a:lnTo>
                    <a:pt x="1564" y="1888"/>
                  </a:lnTo>
                  <a:lnTo>
                    <a:pt x="1529" y="1907"/>
                  </a:lnTo>
                  <a:lnTo>
                    <a:pt x="1493" y="1926"/>
                  </a:lnTo>
                  <a:lnTo>
                    <a:pt x="1456" y="1943"/>
                  </a:lnTo>
                  <a:lnTo>
                    <a:pt x="1418" y="1956"/>
                  </a:lnTo>
                  <a:lnTo>
                    <a:pt x="1379" y="1970"/>
                  </a:lnTo>
                  <a:lnTo>
                    <a:pt x="1340" y="1982"/>
                  </a:lnTo>
                  <a:lnTo>
                    <a:pt x="1300" y="1993"/>
                  </a:lnTo>
                  <a:lnTo>
                    <a:pt x="1260" y="2001"/>
                  </a:lnTo>
                  <a:lnTo>
                    <a:pt x="1220" y="2008"/>
                  </a:lnTo>
                  <a:lnTo>
                    <a:pt x="1179" y="2013"/>
                  </a:lnTo>
                  <a:lnTo>
                    <a:pt x="1139" y="2018"/>
                  </a:lnTo>
                  <a:lnTo>
                    <a:pt x="1098" y="2019"/>
                  </a:lnTo>
                  <a:lnTo>
                    <a:pt x="1057" y="2019"/>
                  </a:lnTo>
                  <a:lnTo>
                    <a:pt x="1057" y="2019"/>
                  </a:lnTo>
                  <a:lnTo>
                    <a:pt x="1015" y="2018"/>
                  </a:lnTo>
                  <a:lnTo>
                    <a:pt x="976" y="2013"/>
                  </a:lnTo>
                  <a:lnTo>
                    <a:pt x="936" y="2007"/>
                  </a:lnTo>
                  <a:lnTo>
                    <a:pt x="896" y="1998"/>
                  </a:lnTo>
                  <a:lnTo>
                    <a:pt x="856" y="1987"/>
                  </a:lnTo>
                  <a:lnTo>
                    <a:pt x="818" y="1973"/>
                  </a:lnTo>
                  <a:lnTo>
                    <a:pt x="780" y="1958"/>
                  </a:lnTo>
                  <a:lnTo>
                    <a:pt x="743" y="1941"/>
                  </a:lnTo>
                  <a:lnTo>
                    <a:pt x="706" y="1923"/>
                  </a:lnTo>
                  <a:lnTo>
                    <a:pt x="670" y="1901"/>
                  </a:lnTo>
                  <a:lnTo>
                    <a:pt x="635" y="1880"/>
                  </a:lnTo>
                  <a:lnTo>
                    <a:pt x="601" y="1855"/>
                  </a:lnTo>
                  <a:lnTo>
                    <a:pt x="567" y="1831"/>
                  </a:lnTo>
                  <a:lnTo>
                    <a:pt x="534" y="1805"/>
                  </a:lnTo>
                  <a:lnTo>
                    <a:pt x="502" y="1777"/>
                  </a:lnTo>
                  <a:lnTo>
                    <a:pt x="471" y="1748"/>
                  </a:lnTo>
                  <a:lnTo>
                    <a:pt x="471" y="1748"/>
                  </a:lnTo>
                  <a:lnTo>
                    <a:pt x="440" y="1719"/>
                  </a:lnTo>
                  <a:lnTo>
                    <a:pt x="410" y="1690"/>
                  </a:lnTo>
                  <a:lnTo>
                    <a:pt x="381" y="1660"/>
                  </a:lnTo>
                  <a:lnTo>
                    <a:pt x="352" y="1628"/>
                  </a:lnTo>
                  <a:lnTo>
                    <a:pt x="324" y="1595"/>
                  </a:lnTo>
                  <a:lnTo>
                    <a:pt x="298" y="1562"/>
                  </a:lnTo>
                  <a:lnTo>
                    <a:pt x="272" y="1528"/>
                  </a:lnTo>
                  <a:lnTo>
                    <a:pt x="249" y="1495"/>
                  </a:lnTo>
                  <a:lnTo>
                    <a:pt x="226" y="1458"/>
                  </a:lnTo>
                  <a:lnTo>
                    <a:pt x="206" y="1423"/>
                  </a:lnTo>
                  <a:lnTo>
                    <a:pt x="186" y="1386"/>
                  </a:lnTo>
                  <a:lnTo>
                    <a:pt x="170" y="1348"/>
                  </a:lnTo>
                  <a:lnTo>
                    <a:pt x="154" y="1309"/>
                  </a:lnTo>
                  <a:lnTo>
                    <a:pt x="142" y="1270"/>
                  </a:lnTo>
                  <a:lnTo>
                    <a:pt x="131" y="1230"/>
                  </a:lnTo>
                  <a:lnTo>
                    <a:pt x="122" y="1190"/>
                  </a:lnTo>
                  <a:lnTo>
                    <a:pt x="122" y="1190"/>
                  </a:lnTo>
                  <a:lnTo>
                    <a:pt x="116" y="1149"/>
                  </a:lnTo>
                  <a:lnTo>
                    <a:pt x="112" y="1108"/>
                  </a:lnTo>
                  <a:lnTo>
                    <a:pt x="110" y="1066"/>
                  </a:lnTo>
                  <a:lnTo>
                    <a:pt x="110" y="1025"/>
                  </a:lnTo>
                  <a:lnTo>
                    <a:pt x="112" y="984"/>
                  </a:lnTo>
                  <a:lnTo>
                    <a:pt x="116" y="942"/>
                  </a:lnTo>
                  <a:lnTo>
                    <a:pt x="122" y="901"/>
                  </a:lnTo>
                  <a:lnTo>
                    <a:pt x="130" y="860"/>
                  </a:lnTo>
                  <a:lnTo>
                    <a:pt x="139" y="820"/>
                  </a:lnTo>
                  <a:lnTo>
                    <a:pt x="151" y="780"/>
                  </a:lnTo>
                  <a:lnTo>
                    <a:pt x="164" y="741"/>
                  </a:lnTo>
                  <a:lnTo>
                    <a:pt x="179" y="701"/>
                  </a:lnTo>
                  <a:lnTo>
                    <a:pt x="196" y="664"/>
                  </a:lnTo>
                  <a:lnTo>
                    <a:pt x="214" y="626"/>
                  </a:lnTo>
                  <a:lnTo>
                    <a:pt x="234" y="589"/>
                  </a:lnTo>
                  <a:lnTo>
                    <a:pt x="255" y="554"/>
                  </a:lnTo>
                  <a:lnTo>
                    <a:pt x="255" y="554"/>
                  </a:lnTo>
                  <a:lnTo>
                    <a:pt x="274" y="527"/>
                  </a:lnTo>
                  <a:lnTo>
                    <a:pt x="294" y="497"/>
                  </a:lnTo>
                  <a:lnTo>
                    <a:pt x="313" y="471"/>
                  </a:lnTo>
                  <a:lnTo>
                    <a:pt x="336" y="445"/>
                  </a:lnTo>
                  <a:lnTo>
                    <a:pt x="359" y="419"/>
                  </a:lnTo>
                  <a:lnTo>
                    <a:pt x="384" y="395"/>
                  </a:lnTo>
                  <a:lnTo>
                    <a:pt x="408" y="372"/>
                  </a:lnTo>
                  <a:lnTo>
                    <a:pt x="433" y="351"/>
                  </a:lnTo>
                  <a:lnTo>
                    <a:pt x="459" y="329"/>
                  </a:lnTo>
                  <a:lnTo>
                    <a:pt x="486" y="309"/>
                  </a:lnTo>
                  <a:lnTo>
                    <a:pt x="512" y="290"/>
                  </a:lnTo>
                  <a:lnTo>
                    <a:pt x="540" y="273"/>
                  </a:lnTo>
                  <a:lnTo>
                    <a:pt x="567" y="256"/>
                  </a:lnTo>
                  <a:lnTo>
                    <a:pt x="593" y="241"/>
                  </a:lnTo>
                  <a:lnTo>
                    <a:pt x="621" y="225"/>
                  </a:lnTo>
                  <a:lnTo>
                    <a:pt x="648" y="213"/>
                  </a:lnTo>
                  <a:lnTo>
                    <a:pt x="648" y="213"/>
                  </a:lnTo>
                  <a:lnTo>
                    <a:pt x="702" y="189"/>
                  </a:lnTo>
                  <a:lnTo>
                    <a:pt x="754" y="167"/>
                  </a:lnTo>
                  <a:lnTo>
                    <a:pt x="804" y="150"/>
                  </a:lnTo>
                  <a:lnTo>
                    <a:pt x="852" y="135"/>
                  </a:lnTo>
                  <a:lnTo>
                    <a:pt x="939" y="109"/>
                  </a:lnTo>
                  <a:lnTo>
                    <a:pt x="976" y="97"/>
                  </a:lnTo>
                  <a:lnTo>
                    <a:pt x="1009" y="85"/>
                  </a:lnTo>
                  <a:lnTo>
                    <a:pt x="1009" y="85"/>
                  </a:lnTo>
                  <a:lnTo>
                    <a:pt x="1029" y="75"/>
                  </a:lnTo>
                  <a:lnTo>
                    <a:pt x="1044" y="65"/>
                  </a:lnTo>
                  <a:lnTo>
                    <a:pt x="1058" y="54"/>
                  </a:lnTo>
                  <a:lnTo>
                    <a:pt x="1070" y="40"/>
                  </a:lnTo>
                  <a:lnTo>
                    <a:pt x="1070" y="40"/>
                  </a:lnTo>
                  <a:lnTo>
                    <a:pt x="1072" y="37"/>
                  </a:lnTo>
                  <a:lnTo>
                    <a:pt x="1072" y="34"/>
                  </a:lnTo>
                  <a:lnTo>
                    <a:pt x="1069" y="33"/>
                  </a:lnTo>
                  <a:lnTo>
                    <a:pt x="1064" y="31"/>
                  </a:lnTo>
                  <a:lnTo>
                    <a:pt x="1052" y="30"/>
                  </a:lnTo>
                  <a:lnTo>
                    <a:pt x="1038" y="30"/>
                  </a:lnTo>
                  <a:lnTo>
                    <a:pt x="1038" y="30"/>
                  </a:lnTo>
                  <a:close/>
                </a:path>
              </a:pathLst>
            </a:custGeom>
            <a:grpFill/>
            <a:ln w="9525">
              <a:noFill/>
              <a:round/>
              <a:headEnd/>
              <a:tailEnd/>
            </a:ln>
          </p:spPr>
          <p:txBody>
            <a:bodyPr vert="horz" wrap="square" lIns="91440" tIns="45720" rIns="91440" bIns="45720" numCol="1" rtlCol="0" anchor="t" anchorCtr="0" compatLnSpc="1">
              <a:prstTxWarp prst="textNoShape">
                <a:avLst/>
              </a:prstTxWarp>
            </a:bodyPr>
            <a:lstStyle/>
            <a:p>
              <a:pPr rtl="0"/>
              <a:endParaRPr lang="en-GB" noProof="0"/>
            </a:p>
          </p:txBody>
        </p:sp>
        <p:sp>
          <p:nvSpPr>
            <p:cNvPr id="150" name="Freeform 10">
              <a:extLst>
                <a:ext uri="{FF2B5EF4-FFF2-40B4-BE49-F238E27FC236}">
                  <a16:creationId xmlns:a16="http://schemas.microsoft.com/office/drawing/2014/main" id="{B434BCF1-8A5D-1345-A2E7-A841D5C4C237}"/>
                </a:ext>
              </a:extLst>
            </p:cNvPr>
            <p:cNvSpPr>
              <a:spLocks/>
            </p:cNvSpPr>
            <p:nvPr/>
          </p:nvSpPr>
          <p:spPr bwMode="auto">
            <a:xfrm>
              <a:off x="1676400" y="2947066"/>
              <a:ext cx="130088" cy="1091534"/>
            </a:xfrm>
            <a:custGeom>
              <a:avLst/>
              <a:gdLst/>
              <a:ahLst/>
              <a:cxnLst>
                <a:cxn ang="0">
                  <a:pos x="274" y="2929"/>
                </a:cxn>
                <a:cxn ang="0">
                  <a:pos x="298" y="2866"/>
                </a:cxn>
                <a:cxn ang="0">
                  <a:pos x="317" y="2801"/>
                </a:cxn>
                <a:cxn ang="0">
                  <a:pos x="344" y="2668"/>
                </a:cxn>
                <a:cxn ang="0">
                  <a:pos x="359" y="2530"/>
                </a:cxn>
                <a:cxn ang="0">
                  <a:pos x="361" y="2388"/>
                </a:cxn>
                <a:cxn ang="0">
                  <a:pos x="357" y="2245"/>
                </a:cxn>
                <a:cxn ang="0">
                  <a:pos x="335" y="1958"/>
                </a:cxn>
                <a:cxn ang="0">
                  <a:pos x="322" y="1817"/>
                </a:cxn>
                <a:cxn ang="0">
                  <a:pos x="300" y="1562"/>
                </a:cxn>
                <a:cxn ang="0">
                  <a:pos x="267" y="1317"/>
                </a:cxn>
                <a:cxn ang="0">
                  <a:pos x="229" y="1084"/>
                </a:cxn>
                <a:cxn ang="0">
                  <a:pos x="187" y="860"/>
                </a:cxn>
                <a:cxn ang="0">
                  <a:pos x="94" y="426"/>
                </a:cxn>
                <a:cxn ang="0">
                  <a:pos x="3" y="0"/>
                </a:cxn>
                <a:cxn ang="0">
                  <a:pos x="0" y="72"/>
                </a:cxn>
                <a:cxn ang="0">
                  <a:pos x="0" y="217"/>
                </a:cxn>
                <a:cxn ang="0">
                  <a:pos x="5" y="437"/>
                </a:cxn>
                <a:cxn ang="0">
                  <a:pos x="28" y="734"/>
                </a:cxn>
                <a:cxn ang="0">
                  <a:pos x="76" y="1189"/>
                </a:cxn>
                <a:cxn ang="0">
                  <a:pos x="124" y="1654"/>
                </a:cxn>
                <a:cxn ang="0">
                  <a:pos x="148" y="1973"/>
                </a:cxn>
                <a:cxn ang="0">
                  <a:pos x="155" y="2214"/>
                </a:cxn>
                <a:cxn ang="0">
                  <a:pos x="155" y="2377"/>
                </a:cxn>
                <a:cxn ang="0">
                  <a:pos x="154" y="2460"/>
                </a:cxn>
                <a:cxn ang="0">
                  <a:pos x="148" y="2527"/>
                </a:cxn>
                <a:cxn ang="0">
                  <a:pos x="131" y="2656"/>
                </a:cxn>
                <a:cxn ang="0">
                  <a:pos x="122" y="2745"/>
                </a:cxn>
                <a:cxn ang="0">
                  <a:pos x="124" y="2799"/>
                </a:cxn>
                <a:cxn ang="0">
                  <a:pos x="135" y="2847"/>
                </a:cxn>
                <a:cxn ang="0">
                  <a:pos x="157" y="2890"/>
                </a:cxn>
                <a:cxn ang="0">
                  <a:pos x="176" y="2907"/>
                </a:cxn>
                <a:cxn ang="0">
                  <a:pos x="207" y="2927"/>
                </a:cxn>
                <a:cxn ang="0">
                  <a:pos x="248" y="2942"/>
                </a:cxn>
                <a:cxn ang="0">
                  <a:pos x="261" y="2944"/>
                </a:cxn>
                <a:cxn ang="0">
                  <a:pos x="268" y="2940"/>
                </a:cxn>
                <a:cxn ang="0">
                  <a:pos x="274" y="2929"/>
                </a:cxn>
              </a:cxnLst>
              <a:rect l="0" t="0" r="r" b="b"/>
              <a:pathLst>
                <a:path w="361" h="2944">
                  <a:moveTo>
                    <a:pt x="274" y="2929"/>
                  </a:moveTo>
                  <a:lnTo>
                    <a:pt x="274" y="2929"/>
                  </a:lnTo>
                  <a:lnTo>
                    <a:pt x="285" y="2897"/>
                  </a:lnTo>
                  <a:lnTo>
                    <a:pt x="298" y="2866"/>
                  </a:lnTo>
                  <a:lnTo>
                    <a:pt x="307" y="2834"/>
                  </a:lnTo>
                  <a:lnTo>
                    <a:pt x="317" y="2801"/>
                  </a:lnTo>
                  <a:lnTo>
                    <a:pt x="333" y="2736"/>
                  </a:lnTo>
                  <a:lnTo>
                    <a:pt x="344" y="2668"/>
                  </a:lnTo>
                  <a:lnTo>
                    <a:pt x="354" y="2599"/>
                  </a:lnTo>
                  <a:lnTo>
                    <a:pt x="359" y="2530"/>
                  </a:lnTo>
                  <a:lnTo>
                    <a:pt x="361" y="2460"/>
                  </a:lnTo>
                  <a:lnTo>
                    <a:pt x="361" y="2388"/>
                  </a:lnTo>
                  <a:lnTo>
                    <a:pt x="359" y="2317"/>
                  </a:lnTo>
                  <a:lnTo>
                    <a:pt x="357" y="2245"/>
                  </a:lnTo>
                  <a:lnTo>
                    <a:pt x="346" y="2103"/>
                  </a:lnTo>
                  <a:lnTo>
                    <a:pt x="335" y="1958"/>
                  </a:lnTo>
                  <a:lnTo>
                    <a:pt x="322" y="1817"/>
                  </a:lnTo>
                  <a:lnTo>
                    <a:pt x="322" y="1817"/>
                  </a:lnTo>
                  <a:lnTo>
                    <a:pt x="313" y="1688"/>
                  </a:lnTo>
                  <a:lnTo>
                    <a:pt x="300" y="1562"/>
                  </a:lnTo>
                  <a:lnTo>
                    <a:pt x="283" y="1438"/>
                  </a:lnTo>
                  <a:lnTo>
                    <a:pt x="267" y="1317"/>
                  </a:lnTo>
                  <a:lnTo>
                    <a:pt x="248" y="1199"/>
                  </a:lnTo>
                  <a:lnTo>
                    <a:pt x="229" y="1084"/>
                  </a:lnTo>
                  <a:lnTo>
                    <a:pt x="209" y="971"/>
                  </a:lnTo>
                  <a:lnTo>
                    <a:pt x="187" y="860"/>
                  </a:lnTo>
                  <a:lnTo>
                    <a:pt x="141" y="639"/>
                  </a:lnTo>
                  <a:lnTo>
                    <a:pt x="94" y="426"/>
                  </a:lnTo>
                  <a:lnTo>
                    <a:pt x="48" y="213"/>
                  </a:lnTo>
                  <a:lnTo>
                    <a:pt x="3" y="0"/>
                  </a:lnTo>
                  <a:lnTo>
                    <a:pt x="3" y="0"/>
                  </a:lnTo>
                  <a:lnTo>
                    <a:pt x="0" y="72"/>
                  </a:lnTo>
                  <a:lnTo>
                    <a:pt x="0" y="144"/>
                  </a:lnTo>
                  <a:lnTo>
                    <a:pt x="0" y="217"/>
                  </a:lnTo>
                  <a:lnTo>
                    <a:pt x="0" y="291"/>
                  </a:lnTo>
                  <a:lnTo>
                    <a:pt x="5" y="437"/>
                  </a:lnTo>
                  <a:lnTo>
                    <a:pt x="15" y="585"/>
                  </a:lnTo>
                  <a:lnTo>
                    <a:pt x="28" y="734"/>
                  </a:lnTo>
                  <a:lnTo>
                    <a:pt x="42" y="885"/>
                  </a:lnTo>
                  <a:lnTo>
                    <a:pt x="76" y="1189"/>
                  </a:lnTo>
                  <a:lnTo>
                    <a:pt x="109" y="1499"/>
                  </a:lnTo>
                  <a:lnTo>
                    <a:pt x="124" y="1654"/>
                  </a:lnTo>
                  <a:lnTo>
                    <a:pt x="137" y="1814"/>
                  </a:lnTo>
                  <a:lnTo>
                    <a:pt x="148" y="1973"/>
                  </a:lnTo>
                  <a:lnTo>
                    <a:pt x="154" y="2134"/>
                  </a:lnTo>
                  <a:lnTo>
                    <a:pt x="155" y="2214"/>
                  </a:lnTo>
                  <a:lnTo>
                    <a:pt x="155" y="2295"/>
                  </a:lnTo>
                  <a:lnTo>
                    <a:pt x="155" y="2377"/>
                  </a:lnTo>
                  <a:lnTo>
                    <a:pt x="154" y="2460"/>
                  </a:lnTo>
                  <a:lnTo>
                    <a:pt x="154" y="2460"/>
                  </a:lnTo>
                  <a:lnTo>
                    <a:pt x="152" y="2493"/>
                  </a:lnTo>
                  <a:lnTo>
                    <a:pt x="148" y="2527"/>
                  </a:lnTo>
                  <a:lnTo>
                    <a:pt x="141" y="2592"/>
                  </a:lnTo>
                  <a:lnTo>
                    <a:pt x="131" y="2656"/>
                  </a:lnTo>
                  <a:lnTo>
                    <a:pt x="124" y="2718"/>
                  </a:lnTo>
                  <a:lnTo>
                    <a:pt x="122" y="2745"/>
                  </a:lnTo>
                  <a:lnTo>
                    <a:pt x="122" y="2773"/>
                  </a:lnTo>
                  <a:lnTo>
                    <a:pt x="124" y="2799"/>
                  </a:lnTo>
                  <a:lnTo>
                    <a:pt x="128" y="2825"/>
                  </a:lnTo>
                  <a:lnTo>
                    <a:pt x="135" y="2847"/>
                  </a:lnTo>
                  <a:lnTo>
                    <a:pt x="144" y="2870"/>
                  </a:lnTo>
                  <a:lnTo>
                    <a:pt x="157" y="2890"/>
                  </a:lnTo>
                  <a:lnTo>
                    <a:pt x="176" y="2907"/>
                  </a:lnTo>
                  <a:lnTo>
                    <a:pt x="176" y="2907"/>
                  </a:lnTo>
                  <a:lnTo>
                    <a:pt x="191" y="2918"/>
                  </a:lnTo>
                  <a:lnTo>
                    <a:pt x="207" y="2927"/>
                  </a:lnTo>
                  <a:lnTo>
                    <a:pt x="228" y="2934"/>
                  </a:lnTo>
                  <a:lnTo>
                    <a:pt x="248" y="2942"/>
                  </a:lnTo>
                  <a:lnTo>
                    <a:pt x="248" y="2942"/>
                  </a:lnTo>
                  <a:lnTo>
                    <a:pt x="261" y="2944"/>
                  </a:lnTo>
                  <a:lnTo>
                    <a:pt x="265" y="2942"/>
                  </a:lnTo>
                  <a:lnTo>
                    <a:pt x="268" y="2940"/>
                  </a:lnTo>
                  <a:lnTo>
                    <a:pt x="272" y="2936"/>
                  </a:lnTo>
                  <a:lnTo>
                    <a:pt x="274" y="2929"/>
                  </a:lnTo>
                  <a:lnTo>
                    <a:pt x="274" y="2929"/>
                  </a:lnTo>
                  <a:close/>
                </a:path>
              </a:pathLst>
            </a:custGeom>
            <a:grpFill/>
            <a:ln w="9525">
              <a:noFill/>
              <a:round/>
              <a:headEnd/>
              <a:tailEnd/>
            </a:ln>
          </p:spPr>
          <p:txBody>
            <a:bodyPr vert="horz" wrap="square" lIns="91440" tIns="45720" rIns="91440" bIns="45720" numCol="1" rtlCol="0" anchor="t" anchorCtr="0" compatLnSpc="1">
              <a:prstTxWarp prst="textNoShape">
                <a:avLst/>
              </a:prstTxWarp>
            </a:bodyPr>
            <a:lstStyle/>
            <a:p>
              <a:pPr rtl="0"/>
              <a:endParaRPr lang="en-GB" noProof="0"/>
            </a:p>
          </p:txBody>
        </p:sp>
      </p:grpSp>
      <p:sp>
        <p:nvSpPr>
          <p:cNvPr id="151" name="Title 150">
            <a:extLst>
              <a:ext uri="{FF2B5EF4-FFF2-40B4-BE49-F238E27FC236}">
                <a16:creationId xmlns:a16="http://schemas.microsoft.com/office/drawing/2014/main" id="{D59B6A3A-9DF2-C243-8A6E-0A0E0D0DD044}"/>
              </a:ext>
            </a:extLst>
          </p:cNvPr>
          <p:cNvSpPr>
            <a:spLocks noGrp="1"/>
          </p:cNvSpPr>
          <p:nvPr>
            <p:ph type="title"/>
          </p:nvPr>
        </p:nvSpPr>
        <p:spPr>
          <a:xfrm>
            <a:off x="793211" y="204667"/>
            <a:ext cx="10515600" cy="584446"/>
          </a:xfrm>
          <a:prstGeom prst="rect">
            <a:avLst/>
          </a:prstGeom>
        </p:spPr>
        <p:txBody>
          <a:bodyPr rtlCol="0"/>
          <a:lstStyle>
            <a:lvl1pPr algn="ctr">
              <a:defRPr sz="4400">
                <a:solidFill>
                  <a:schemeClr val="tx1"/>
                </a:solidFill>
              </a:defRPr>
            </a:lvl1pPr>
          </a:lstStyle>
          <a:p>
            <a:pPr rtl="0"/>
            <a:r>
              <a:rPr lang="en-GB" noProof="0"/>
              <a:t>Click to edit Master title style</a:t>
            </a:r>
          </a:p>
        </p:txBody>
      </p:sp>
      <p:sp>
        <p:nvSpPr>
          <p:cNvPr id="157" name="Text Placeholder 156">
            <a:extLst>
              <a:ext uri="{FF2B5EF4-FFF2-40B4-BE49-F238E27FC236}">
                <a16:creationId xmlns:a16="http://schemas.microsoft.com/office/drawing/2014/main" id="{D4326B8B-C43B-2643-B5AF-B5C576F322D3}"/>
              </a:ext>
            </a:extLst>
          </p:cNvPr>
          <p:cNvSpPr>
            <a:spLocks noGrp="1"/>
          </p:cNvSpPr>
          <p:nvPr>
            <p:ph type="body" sz="quarter" idx="10"/>
          </p:nvPr>
        </p:nvSpPr>
        <p:spPr>
          <a:xfrm rot="209042">
            <a:off x="687362" y="1318810"/>
            <a:ext cx="1209675" cy="532685"/>
          </a:xfrm>
        </p:spPr>
        <p:txBody>
          <a:bodyPr rtlCol="0"/>
          <a:lstStyle>
            <a:lvl1pPr marL="0" indent="0" algn="ctr">
              <a:buNone/>
              <a:defRPr sz="2400" b="1">
                <a:solidFill>
                  <a:schemeClr val="accent6">
                    <a:lumMod val="50000"/>
                  </a:schemeClr>
                </a:solidFill>
                <a:latin typeface="+mj-lt"/>
              </a:defRPr>
            </a:lvl1pPr>
          </a:lstStyle>
          <a:p>
            <a:pPr lvl="0" rtl="0"/>
            <a:r>
              <a:rPr lang="en-GB" noProof="0"/>
              <a:t>Click to edit Master text styles</a:t>
            </a:r>
          </a:p>
        </p:txBody>
      </p:sp>
      <p:sp>
        <p:nvSpPr>
          <p:cNvPr id="158" name="Text Placeholder 156">
            <a:extLst>
              <a:ext uri="{FF2B5EF4-FFF2-40B4-BE49-F238E27FC236}">
                <a16:creationId xmlns:a16="http://schemas.microsoft.com/office/drawing/2014/main" id="{27FD2916-7A7B-9341-A791-FCFCAF2676EE}"/>
              </a:ext>
            </a:extLst>
          </p:cNvPr>
          <p:cNvSpPr>
            <a:spLocks noGrp="1"/>
          </p:cNvSpPr>
          <p:nvPr>
            <p:ph type="body" sz="quarter" idx="11"/>
          </p:nvPr>
        </p:nvSpPr>
        <p:spPr>
          <a:xfrm>
            <a:off x="2647906" y="1220929"/>
            <a:ext cx="1209675" cy="502855"/>
          </a:xfrm>
        </p:spPr>
        <p:txBody>
          <a:bodyPr rtlCol="0"/>
          <a:lstStyle>
            <a:lvl1pPr marL="0" indent="0" algn="ctr">
              <a:buNone/>
              <a:defRPr sz="2400" b="1">
                <a:solidFill>
                  <a:schemeClr val="accent5">
                    <a:lumMod val="50000"/>
                  </a:schemeClr>
                </a:solidFill>
                <a:latin typeface="+mj-lt"/>
              </a:defRPr>
            </a:lvl1pPr>
          </a:lstStyle>
          <a:p>
            <a:pPr lvl="0" rtl="0"/>
            <a:r>
              <a:rPr lang="en-GB" noProof="0"/>
              <a:t>Click to edit Master text styles</a:t>
            </a:r>
          </a:p>
        </p:txBody>
      </p:sp>
      <p:sp>
        <p:nvSpPr>
          <p:cNvPr id="159" name="Text Placeholder 156">
            <a:extLst>
              <a:ext uri="{FF2B5EF4-FFF2-40B4-BE49-F238E27FC236}">
                <a16:creationId xmlns:a16="http://schemas.microsoft.com/office/drawing/2014/main" id="{B148E96D-FFE1-1241-BAF0-E2823D88C989}"/>
              </a:ext>
            </a:extLst>
          </p:cNvPr>
          <p:cNvSpPr>
            <a:spLocks noGrp="1"/>
          </p:cNvSpPr>
          <p:nvPr>
            <p:ph type="body" sz="quarter" idx="12"/>
          </p:nvPr>
        </p:nvSpPr>
        <p:spPr>
          <a:xfrm rot="209042">
            <a:off x="4712533" y="1414860"/>
            <a:ext cx="1209675" cy="509523"/>
          </a:xfrm>
        </p:spPr>
        <p:txBody>
          <a:bodyPr rtlCol="0"/>
          <a:lstStyle>
            <a:lvl1pPr marL="0" indent="0" algn="ctr">
              <a:buNone/>
              <a:defRPr sz="2400" b="1">
                <a:solidFill>
                  <a:schemeClr val="accent3">
                    <a:lumMod val="50000"/>
                  </a:schemeClr>
                </a:solidFill>
                <a:latin typeface="+mj-lt"/>
              </a:defRPr>
            </a:lvl1pPr>
          </a:lstStyle>
          <a:p>
            <a:pPr lvl="0" rtl="0"/>
            <a:r>
              <a:rPr lang="en-GB" noProof="0"/>
              <a:t>Click to edit Master text styles</a:t>
            </a:r>
          </a:p>
        </p:txBody>
      </p:sp>
      <p:sp>
        <p:nvSpPr>
          <p:cNvPr id="160" name="Text Placeholder 156">
            <a:extLst>
              <a:ext uri="{FF2B5EF4-FFF2-40B4-BE49-F238E27FC236}">
                <a16:creationId xmlns:a16="http://schemas.microsoft.com/office/drawing/2014/main" id="{1EBC326C-E9ED-EA47-B858-1CA7ADB10DA0}"/>
              </a:ext>
            </a:extLst>
          </p:cNvPr>
          <p:cNvSpPr>
            <a:spLocks noGrp="1"/>
          </p:cNvSpPr>
          <p:nvPr>
            <p:ph type="body" sz="quarter" idx="13"/>
          </p:nvPr>
        </p:nvSpPr>
        <p:spPr>
          <a:xfrm>
            <a:off x="6666846" y="1168057"/>
            <a:ext cx="1209675" cy="520816"/>
          </a:xfrm>
        </p:spPr>
        <p:txBody>
          <a:bodyPr rtlCol="0"/>
          <a:lstStyle>
            <a:lvl1pPr marL="0" indent="0" algn="ctr">
              <a:buNone/>
              <a:defRPr sz="2400" b="1">
                <a:solidFill>
                  <a:schemeClr val="accent4">
                    <a:lumMod val="50000"/>
                  </a:schemeClr>
                </a:solidFill>
                <a:latin typeface="+mj-lt"/>
              </a:defRPr>
            </a:lvl1pPr>
          </a:lstStyle>
          <a:p>
            <a:pPr lvl="0" rtl="0"/>
            <a:r>
              <a:rPr lang="en-GB" noProof="0"/>
              <a:t>Click to edit Master text styles</a:t>
            </a:r>
          </a:p>
        </p:txBody>
      </p:sp>
      <p:sp>
        <p:nvSpPr>
          <p:cNvPr id="161" name="Text Placeholder 156">
            <a:extLst>
              <a:ext uri="{FF2B5EF4-FFF2-40B4-BE49-F238E27FC236}">
                <a16:creationId xmlns:a16="http://schemas.microsoft.com/office/drawing/2014/main" id="{0B148243-A4BE-5142-B766-798D274D9D49}"/>
              </a:ext>
            </a:extLst>
          </p:cNvPr>
          <p:cNvSpPr>
            <a:spLocks noGrp="1"/>
          </p:cNvSpPr>
          <p:nvPr>
            <p:ph type="body" sz="quarter" idx="14"/>
          </p:nvPr>
        </p:nvSpPr>
        <p:spPr>
          <a:xfrm rot="21396341">
            <a:off x="8706085" y="1278400"/>
            <a:ext cx="1209675" cy="523127"/>
          </a:xfrm>
        </p:spPr>
        <p:txBody>
          <a:bodyPr rtlCol="0"/>
          <a:lstStyle>
            <a:lvl1pPr marL="0" indent="0" algn="ctr">
              <a:buNone/>
              <a:defRPr sz="2400" b="1">
                <a:solidFill>
                  <a:schemeClr val="accent2">
                    <a:lumMod val="50000"/>
                  </a:schemeClr>
                </a:solidFill>
                <a:latin typeface="+mj-lt"/>
              </a:defRPr>
            </a:lvl1pPr>
          </a:lstStyle>
          <a:p>
            <a:pPr lvl="0" rtl="0"/>
            <a:r>
              <a:rPr lang="en-GB" noProof="0"/>
              <a:t>Click to edit Master text styles</a:t>
            </a:r>
          </a:p>
        </p:txBody>
      </p:sp>
      <p:sp>
        <p:nvSpPr>
          <p:cNvPr id="162" name="Text Placeholder 156">
            <a:extLst>
              <a:ext uri="{FF2B5EF4-FFF2-40B4-BE49-F238E27FC236}">
                <a16:creationId xmlns:a16="http://schemas.microsoft.com/office/drawing/2014/main" id="{1EE9FA20-5EB6-B84E-9015-2219673908E6}"/>
              </a:ext>
            </a:extLst>
          </p:cNvPr>
          <p:cNvSpPr>
            <a:spLocks noGrp="1"/>
          </p:cNvSpPr>
          <p:nvPr>
            <p:ph type="body" sz="quarter" idx="15"/>
          </p:nvPr>
        </p:nvSpPr>
        <p:spPr>
          <a:xfrm rot="216274">
            <a:off x="10780504" y="1395018"/>
            <a:ext cx="1218831" cy="508965"/>
          </a:xfrm>
        </p:spPr>
        <p:txBody>
          <a:bodyPr rtlCol="0"/>
          <a:lstStyle>
            <a:lvl1pPr marL="0" indent="0" algn="ctr">
              <a:buNone/>
              <a:defRPr sz="2400" b="1">
                <a:solidFill>
                  <a:schemeClr val="tx2">
                    <a:lumMod val="75000"/>
                  </a:schemeClr>
                </a:solidFill>
                <a:latin typeface="+mj-lt"/>
              </a:defRPr>
            </a:lvl1pPr>
          </a:lstStyle>
          <a:p>
            <a:pPr lvl="0" rtl="0"/>
            <a:r>
              <a:rPr lang="en-GB" noProof="0"/>
              <a:t>Click to edit Master text styles</a:t>
            </a:r>
          </a:p>
        </p:txBody>
      </p:sp>
      <p:sp>
        <p:nvSpPr>
          <p:cNvPr id="164" name="Text Placeholder 163">
            <a:extLst>
              <a:ext uri="{FF2B5EF4-FFF2-40B4-BE49-F238E27FC236}">
                <a16:creationId xmlns:a16="http://schemas.microsoft.com/office/drawing/2014/main" id="{23206EBD-DB72-9C4A-AFF7-9DEB28A3C2FC}"/>
              </a:ext>
            </a:extLst>
          </p:cNvPr>
          <p:cNvSpPr>
            <a:spLocks noGrp="1"/>
          </p:cNvSpPr>
          <p:nvPr>
            <p:ph type="body" sz="quarter" idx="16"/>
          </p:nvPr>
        </p:nvSpPr>
        <p:spPr>
          <a:xfrm>
            <a:off x="2336764" y="1845793"/>
            <a:ext cx="1363662" cy="204787"/>
          </a:xfrm>
        </p:spPr>
        <p:txBody>
          <a:bodyPr rtlCol="0"/>
          <a:lstStyle>
            <a:lvl1pPr marL="0" indent="0">
              <a:buNone/>
              <a:defRPr sz="1100" b="1">
                <a:solidFill>
                  <a:schemeClr val="accent5">
                    <a:lumMod val="50000"/>
                  </a:schemeClr>
                </a:solidFill>
                <a:latin typeface="+mn-lt"/>
              </a:defRPr>
            </a:lvl1pPr>
          </a:lstStyle>
          <a:p>
            <a:pPr lvl="0" rtl="0"/>
            <a:r>
              <a:rPr lang="en-GB" noProof="0"/>
              <a:t>Click to edit Master text styles</a:t>
            </a:r>
          </a:p>
        </p:txBody>
      </p:sp>
      <p:sp>
        <p:nvSpPr>
          <p:cNvPr id="166" name="Text Placeholder 165">
            <a:extLst>
              <a:ext uri="{FF2B5EF4-FFF2-40B4-BE49-F238E27FC236}">
                <a16:creationId xmlns:a16="http://schemas.microsoft.com/office/drawing/2014/main" id="{FD04C326-5175-7440-B65F-AF6464A102DB}"/>
              </a:ext>
            </a:extLst>
          </p:cNvPr>
          <p:cNvSpPr>
            <a:spLocks noGrp="1"/>
          </p:cNvSpPr>
          <p:nvPr>
            <p:ph type="body" sz="quarter" idx="17"/>
          </p:nvPr>
        </p:nvSpPr>
        <p:spPr>
          <a:xfrm>
            <a:off x="2336827" y="2160639"/>
            <a:ext cx="1363662" cy="381000"/>
          </a:xfrm>
        </p:spPr>
        <p:txBody>
          <a:bodyPr rtlCol="0"/>
          <a:lstStyle>
            <a:lvl1pPr marL="0" indent="0">
              <a:buNone/>
              <a:defRPr sz="1000">
                <a:solidFill>
                  <a:schemeClr val="accent5">
                    <a:lumMod val="50000"/>
                  </a:schemeClr>
                </a:solidFill>
                <a:latin typeface="+mn-lt"/>
              </a:defRPr>
            </a:lvl1pPr>
            <a:lvl2pPr marL="457200" indent="0">
              <a:buNone/>
              <a:defRPr sz="1000">
                <a:solidFill>
                  <a:schemeClr val="accent6">
                    <a:lumMod val="50000"/>
                  </a:schemeClr>
                </a:solidFill>
                <a:latin typeface="+mn-lt"/>
              </a:defRPr>
            </a:lvl2pPr>
          </a:lstStyle>
          <a:p>
            <a:pPr lvl="0" rtl="0"/>
            <a:r>
              <a:rPr lang="en-GB" noProof="0"/>
              <a:t>Click to edit Master text styles</a:t>
            </a:r>
          </a:p>
          <a:p>
            <a:pPr lvl="1" rtl="0"/>
            <a:r>
              <a:rPr lang="en-GB" noProof="0"/>
              <a:t>Second level</a:t>
            </a:r>
          </a:p>
        </p:txBody>
      </p:sp>
      <p:sp>
        <p:nvSpPr>
          <p:cNvPr id="167" name="Text Placeholder 163">
            <a:extLst>
              <a:ext uri="{FF2B5EF4-FFF2-40B4-BE49-F238E27FC236}">
                <a16:creationId xmlns:a16="http://schemas.microsoft.com/office/drawing/2014/main" id="{98756945-B6AC-5449-87FB-13B2C3EF7456}"/>
              </a:ext>
            </a:extLst>
          </p:cNvPr>
          <p:cNvSpPr>
            <a:spLocks noGrp="1"/>
          </p:cNvSpPr>
          <p:nvPr>
            <p:ph type="body" sz="quarter" idx="18"/>
          </p:nvPr>
        </p:nvSpPr>
        <p:spPr>
          <a:xfrm rot="220223">
            <a:off x="240355" y="1928112"/>
            <a:ext cx="1363662" cy="204787"/>
          </a:xfrm>
        </p:spPr>
        <p:txBody>
          <a:bodyPr rtlCol="0"/>
          <a:lstStyle>
            <a:lvl1pPr marL="0" indent="0">
              <a:buNone/>
              <a:defRPr sz="1100" b="1">
                <a:solidFill>
                  <a:schemeClr val="accent6">
                    <a:lumMod val="50000"/>
                  </a:schemeClr>
                </a:solidFill>
                <a:latin typeface="+mn-lt"/>
              </a:defRPr>
            </a:lvl1pPr>
          </a:lstStyle>
          <a:p>
            <a:pPr lvl="0" rtl="0"/>
            <a:r>
              <a:rPr lang="en-GB" noProof="0"/>
              <a:t>Click to edit Master text styles</a:t>
            </a:r>
          </a:p>
        </p:txBody>
      </p:sp>
      <p:sp>
        <p:nvSpPr>
          <p:cNvPr id="168" name="Text Placeholder 165">
            <a:extLst>
              <a:ext uri="{FF2B5EF4-FFF2-40B4-BE49-F238E27FC236}">
                <a16:creationId xmlns:a16="http://schemas.microsoft.com/office/drawing/2014/main" id="{ACFD4827-06D5-4943-9F30-BDDF92B3E896}"/>
              </a:ext>
            </a:extLst>
          </p:cNvPr>
          <p:cNvSpPr>
            <a:spLocks noGrp="1"/>
          </p:cNvSpPr>
          <p:nvPr>
            <p:ph type="body" sz="quarter" idx="19"/>
          </p:nvPr>
        </p:nvSpPr>
        <p:spPr>
          <a:xfrm rot="220223">
            <a:off x="221703" y="2231414"/>
            <a:ext cx="1363662" cy="381000"/>
          </a:xfrm>
        </p:spPr>
        <p:txBody>
          <a:bodyPr rtlCol="0"/>
          <a:lstStyle>
            <a:lvl1pPr marL="0" indent="0">
              <a:buNone/>
              <a:defRPr sz="1000">
                <a:solidFill>
                  <a:schemeClr val="accent6">
                    <a:lumMod val="50000"/>
                  </a:schemeClr>
                </a:solidFill>
                <a:latin typeface="+mn-lt"/>
              </a:defRPr>
            </a:lvl1pPr>
            <a:lvl2pPr marL="457200" indent="0">
              <a:buNone/>
              <a:defRPr sz="1000">
                <a:solidFill>
                  <a:schemeClr val="accent6">
                    <a:lumMod val="50000"/>
                  </a:schemeClr>
                </a:solidFill>
                <a:latin typeface="+mn-lt"/>
              </a:defRPr>
            </a:lvl2pPr>
          </a:lstStyle>
          <a:p>
            <a:pPr lvl="0" rtl="0"/>
            <a:r>
              <a:rPr lang="en-GB" noProof="0"/>
              <a:t>Click to edit Master text styles</a:t>
            </a:r>
          </a:p>
          <a:p>
            <a:pPr lvl="1" rtl="0"/>
            <a:r>
              <a:rPr lang="en-GB" noProof="0"/>
              <a:t>Second level</a:t>
            </a:r>
          </a:p>
        </p:txBody>
      </p:sp>
      <p:sp>
        <p:nvSpPr>
          <p:cNvPr id="169" name="Text Placeholder 163">
            <a:extLst>
              <a:ext uri="{FF2B5EF4-FFF2-40B4-BE49-F238E27FC236}">
                <a16:creationId xmlns:a16="http://schemas.microsoft.com/office/drawing/2014/main" id="{A5157B3D-A5EB-1E4F-9E74-F159FBF86236}"/>
              </a:ext>
            </a:extLst>
          </p:cNvPr>
          <p:cNvSpPr>
            <a:spLocks noGrp="1"/>
          </p:cNvSpPr>
          <p:nvPr>
            <p:ph type="body" sz="quarter" idx="20"/>
          </p:nvPr>
        </p:nvSpPr>
        <p:spPr>
          <a:xfrm rot="198017">
            <a:off x="4310678" y="1951855"/>
            <a:ext cx="1363662" cy="204787"/>
          </a:xfrm>
        </p:spPr>
        <p:txBody>
          <a:bodyPr rtlCol="0"/>
          <a:lstStyle>
            <a:lvl1pPr marL="0" indent="0">
              <a:buNone/>
              <a:defRPr sz="1100" b="1">
                <a:solidFill>
                  <a:schemeClr val="accent3">
                    <a:lumMod val="50000"/>
                  </a:schemeClr>
                </a:solidFill>
                <a:latin typeface="+mn-lt"/>
              </a:defRPr>
            </a:lvl1pPr>
          </a:lstStyle>
          <a:p>
            <a:pPr lvl="0" rtl="0"/>
            <a:r>
              <a:rPr lang="en-GB" noProof="0"/>
              <a:t>Click to edit Master text styles</a:t>
            </a:r>
          </a:p>
        </p:txBody>
      </p:sp>
      <p:sp>
        <p:nvSpPr>
          <p:cNvPr id="170" name="Text Placeholder 165">
            <a:extLst>
              <a:ext uri="{FF2B5EF4-FFF2-40B4-BE49-F238E27FC236}">
                <a16:creationId xmlns:a16="http://schemas.microsoft.com/office/drawing/2014/main" id="{09FE1176-D131-0F41-851B-EAB91EFC0B02}"/>
              </a:ext>
            </a:extLst>
          </p:cNvPr>
          <p:cNvSpPr>
            <a:spLocks noGrp="1"/>
          </p:cNvSpPr>
          <p:nvPr>
            <p:ph type="body" sz="quarter" idx="21"/>
          </p:nvPr>
        </p:nvSpPr>
        <p:spPr>
          <a:xfrm rot="198017">
            <a:off x="4310741" y="2266701"/>
            <a:ext cx="1363662" cy="381000"/>
          </a:xfrm>
        </p:spPr>
        <p:txBody>
          <a:bodyPr rtlCol="0"/>
          <a:lstStyle>
            <a:lvl1pPr marL="0" indent="0">
              <a:buNone/>
              <a:defRPr sz="1000">
                <a:solidFill>
                  <a:schemeClr val="accent3">
                    <a:lumMod val="50000"/>
                  </a:schemeClr>
                </a:solidFill>
                <a:latin typeface="+mn-lt"/>
              </a:defRPr>
            </a:lvl1pPr>
            <a:lvl2pPr marL="457200" indent="0">
              <a:buNone/>
              <a:defRPr sz="1000">
                <a:solidFill>
                  <a:schemeClr val="accent3">
                    <a:lumMod val="50000"/>
                  </a:schemeClr>
                </a:solidFill>
                <a:latin typeface="+mn-lt"/>
              </a:defRPr>
            </a:lvl2pPr>
          </a:lstStyle>
          <a:p>
            <a:pPr lvl="0" rtl="0"/>
            <a:r>
              <a:rPr lang="en-GB" noProof="0"/>
              <a:t>Click to edit Master text styles</a:t>
            </a:r>
          </a:p>
          <a:p>
            <a:pPr lvl="1" rtl="0"/>
            <a:r>
              <a:rPr lang="en-GB" noProof="0"/>
              <a:t>Second level</a:t>
            </a:r>
          </a:p>
        </p:txBody>
      </p:sp>
      <p:sp>
        <p:nvSpPr>
          <p:cNvPr id="171" name="Text Placeholder 163">
            <a:extLst>
              <a:ext uri="{FF2B5EF4-FFF2-40B4-BE49-F238E27FC236}">
                <a16:creationId xmlns:a16="http://schemas.microsoft.com/office/drawing/2014/main" id="{39A59BEA-E94D-A048-B412-8F898903BF13}"/>
              </a:ext>
            </a:extLst>
          </p:cNvPr>
          <p:cNvSpPr>
            <a:spLocks noGrp="1"/>
          </p:cNvSpPr>
          <p:nvPr>
            <p:ph type="body" sz="quarter" idx="22"/>
          </p:nvPr>
        </p:nvSpPr>
        <p:spPr>
          <a:xfrm>
            <a:off x="6449896" y="1767861"/>
            <a:ext cx="1363662" cy="204787"/>
          </a:xfrm>
        </p:spPr>
        <p:txBody>
          <a:bodyPr rtlCol="0"/>
          <a:lstStyle>
            <a:lvl1pPr marL="0" indent="0">
              <a:buNone/>
              <a:defRPr sz="1100" b="1">
                <a:solidFill>
                  <a:schemeClr val="accent4">
                    <a:lumMod val="50000"/>
                  </a:schemeClr>
                </a:solidFill>
                <a:latin typeface="+mn-lt"/>
              </a:defRPr>
            </a:lvl1pPr>
          </a:lstStyle>
          <a:p>
            <a:pPr lvl="0" rtl="0"/>
            <a:r>
              <a:rPr lang="en-GB" noProof="0"/>
              <a:t>Click to edit Master text styles</a:t>
            </a:r>
          </a:p>
        </p:txBody>
      </p:sp>
      <p:sp>
        <p:nvSpPr>
          <p:cNvPr id="172" name="Text Placeholder 165">
            <a:extLst>
              <a:ext uri="{FF2B5EF4-FFF2-40B4-BE49-F238E27FC236}">
                <a16:creationId xmlns:a16="http://schemas.microsoft.com/office/drawing/2014/main" id="{951F29D8-1A8E-BF4F-9B3A-03CAD577B1E5}"/>
              </a:ext>
            </a:extLst>
          </p:cNvPr>
          <p:cNvSpPr>
            <a:spLocks noGrp="1"/>
          </p:cNvSpPr>
          <p:nvPr>
            <p:ph type="body" sz="quarter" idx="23"/>
          </p:nvPr>
        </p:nvSpPr>
        <p:spPr>
          <a:xfrm>
            <a:off x="6449959" y="2082707"/>
            <a:ext cx="1363662" cy="381000"/>
          </a:xfrm>
        </p:spPr>
        <p:txBody>
          <a:bodyPr rtlCol="0"/>
          <a:lstStyle>
            <a:lvl1pPr marL="0" indent="0">
              <a:buNone/>
              <a:defRPr sz="1000">
                <a:solidFill>
                  <a:schemeClr val="accent4">
                    <a:lumMod val="50000"/>
                  </a:schemeClr>
                </a:solidFill>
                <a:latin typeface="+mn-lt"/>
              </a:defRPr>
            </a:lvl1pPr>
            <a:lvl2pPr marL="457200" indent="0">
              <a:buNone/>
              <a:defRPr sz="1000">
                <a:solidFill>
                  <a:schemeClr val="accent4">
                    <a:lumMod val="50000"/>
                  </a:schemeClr>
                </a:solidFill>
                <a:latin typeface="+mn-lt"/>
              </a:defRPr>
            </a:lvl2pPr>
          </a:lstStyle>
          <a:p>
            <a:pPr lvl="0" rtl="0"/>
            <a:r>
              <a:rPr lang="en-GB" noProof="0"/>
              <a:t>Click to edit Master text styles</a:t>
            </a:r>
          </a:p>
          <a:p>
            <a:pPr lvl="1" rtl="0"/>
            <a:r>
              <a:rPr lang="en-GB" noProof="0"/>
              <a:t>Second level</a:t>
            </a:r>
          </a:p>
        </p:txBody>
      </p:sp>
      <p:sp>
        <p:nvSpPr>
          <p:cNvPr id="173" name="Text Placeholder 163">
            <a:extLst>
              <a:ext uri="{FF2B5EF4-FFF2-40B4-BE49-F238E27FC236}">
                <a16:creationId xmlns:a16="http://schemas.microsoft.com/office/drawing/2014/main" id="{0EE4A269-12B7-6B41-B25E-D6ED50705BFC}"/>
              </a:ext>
            </a:extLst>
          </p:cNvPr>
          <p:cNvSpPr>
            <a:spLocks noGrp="1"/>
          </p:cNvSpPr>
          <p:nvPr>
            <p:ph type="body" sz="quarter" idx="24"/>
          </p:nvPr>
        </p:nvSpPr>
        <p:spPr>
          <a:xfrm rot="21268253">
            <a:off x="8394555" y="1858276"/>
            <a:ext cx="1363662" cy="204787"/>
          </a:xfrm>
        </p:spPr>
        <p:txBody>
          <a:bodyPr rtlCol="0"/>
          <a:lstStyle>
            <a:lvl1pPr marL="0" indent="0">
              <a:buNone/>
              <a:defRPr sz="1100" b="1">
                <a:solidFill>
                  <a:schemeClr val="accent2">
                    <a:lumMod val="50000"/>
                  </a:schemeClr>
                </a:solidFill>
                <a:latin typeface="+mn-lt"/>
              </a:defRPr>
            </a:lvl1pPr>
          </a:lstStyle>
          <a:p>
            <a:pPr lvl="0" rtl="0"/>
            <a:r>
              <a:rPr lang="en-GB" noProof="0"/>
              <a:t>Click to edit Master text styles</a:t>
            </a:r>
          </a:p>
        </p:txBody>
      </p:sp>
      <p:sp>
        <p:nvSpPr>
          <p:cNvPr id="174" name="Text Placeholder 165">
            <a:extLst>
              <a:ext uri="{FF2B5EF4-FFF2-40B4-BE49-F238E27FC236}">
                <a16:creationId xmlns:a16="http://schemas.microsoft.com/office/drawing/2014/main" id="{386CD509-8DF8-BB44-8EB5-F0D191621FDE}"/>
              </a:ext>
            </a:extLst>
          </p:cNvPr>
          <p:cNvSpPr>
            <a:spLocks noGrp="1"/>
          </p:cNvSpPr>
          <p:nvPr>
            <p:ph type="body" sz="quarter" idx="25"/>
          </p:nvPr>
        </p:nvSpPr>
        <p:spPr>
          <a:xfrm rot="21268253">
            <a:off x="8394618" y="2173122"/>
            <a:ext cx="1363662" cy="381000"/>
          </a:xfrm>
        </p:spPr>
        <p:txBody>
          <a:bodyPr rtlCol="0"/>
          <a:lstStyle>
            <a:lvl1pPr marL="0" indent="0">
              <a:buNone/>
              <a:defRPr sz="1000">
                <a:solidFill>
                  <a:schemeClr val="accent2">
                    <a:lumMod val="50000"/>
                  </a:schemeClr>
                </a:solidFill>
                <a:latin typeface="+mn-lt"/>
              </a:defRPr>
            </a:lvl1pPr>
            <a:lvl2pPr marL="457200" indent="0">
              <a:buNone/>
              <a:defRPr sz="1000">
                <a:solidFill>
                  <a:schemeClr val="accent2">
                    <a:lumMod val="50000"/>
                  </a:schemeClr>
                </a:solidFill>
                <a:latin typeface="+mn-lt"/>
              </a:defRPr>
            </a:lvl2pPr>
          </a:lstStyle>
          <a:p>
            <a:pPr lvl="0" rtl="0"/>
            <a:r>
              <a:rPr lang="en-GB" noProof="0"/>
              <a:t>Click to edit Master text styles</a:t>
            </a:r>
          </a:p>
          <a:p>
            <a:pPr lvl="1" rtl="0"/>
            <a:r>
              <a:rPr lang="en-GB" noProof="0"/>
              <a:t>Second level</a:t>
            </a:r>
          </a:p>
        </p:txBody>
      </p:sp>
      <p:sp>
        <p:nvSpPr>
          <p:cNvPr id="175" name="Text Placeholder 163">
            <a:extLst>
              <a:ext uri="{FF2B5EF4-FFF2-40B4-BE49-F238E27FC236}">
                <a16:creationId xmlns:a16="http://schemas.microsoft.com/office/drawing/2014/main" id="{9EA81B8C-8F26-0741-84EC-7BE57B284F3D}"/>
              </a:ext>
            </a:extLst>
          </p:cNvPr>
          <p:cNvSpPr>
            <a:spLocks noGrp="1"/>
          </p:cNvSpPr>
          <p:nvPr>
            <p:ph type="body" sz="quarter" idx="26"/>
          </p:nvPr>
        </p:nvSpPr>
        <p:spPr>
          <a:xfrm rot="206837">
            <a:off x="10443924" y="1964284"/>
            <a:ext cx="1363662" cy="204787"/>
          </a:xfrm>
        </p:spPr>
        <p:txBody>
          <a:bodyPr rtlCol="0"/>
          <a:lstStyle>
            <a:lvl1pPr marL="0" indent="0">
              <a:buNone/>
              <a:defRPr sz="1100" b="1">
                <a:solidFill>
                  <a:schemeClr val="tx2">
                    <a:lumMod val="75000"/>
                  </a:schemeClr>
                </a:solidFill>
                <a:latin typeface="+mn-lt"/>
              </a:defRPr>
            </a:lvl1pPr>
          </a:lstStyle>
          <a:p>
            <a:pPr lvl="0" rtl="0"/>
            <a:r>
              <a:rPr lang="en-GB" noProof="0"/>
              <a:t>Click to edit Master text styles</a:t>
            </a:r>
          </a:p>
        </p:txBody>
      </p:sp>
      <p:sp>
        <p:nvSpPr>
          <p:cNvPr id="176" name="Text Placeholder 165">
            <a:extLst>
              <a:ext uri="{FF2B5EF4-FFF2-40B4-BE49-F238E27FC236}">
                <a16:creationId xmlns:a16="http://schemas.microsoft.com/office/drawing/2014/main" id="{5E1DA54F-8928-6345-98AF-95B7EF4D252A}"/>
              </a:ext>
            </a:extLst>
          </p:cNvPr>
          <p:cNvSpPr>
            <a:spLocks noGrp="1"/>
          </p:cNvSpPr>
          <p:nvPr>
            <p:ph type="body" sz="quarter" idx="27"/>
          </p:nvPr>
        </p:nvSpPr>
        <p:spPr>
          <a:xfrm rot="206837">
            <a:off x="10443987" y="2279130"/>
            <a:ext cx="1363662" cy="381000"/>
          </a:xfrm>
        </p:spPr>
        <p:txBody>
          <a:bodyPr rtlCol="0"/>
          <a:lstStyle>
            <a:lvl1pPr marL="0" indent="0">
              <a:buNone/>
              <a:defRPr sz="1000">
                <a:solidFill>
                  <a:schemeClr val="tx2">
                    <a:lumMod val="75000"/>
                  </a:schemeClr>
                </a:solidFill>
                <a:latin typeface="+mn-lt"/>
              </a:defRPr>
            </a:lvl1pPr>
            <a:lvl2pPr marL="457200" indent="0">
              <a:buNone/>
              <a:defRPr sz="1000">
                <a:solidFill>
                  <a:schemeClr val="tx2">
                    <a:lumMod val="75000"/>
                  </a:schemeClr>
                </a:solidFill>
                <a:latin typeface="+mn-lt"/>
              </a:defRPr>
            </a:lvl2pPr>
          </a:lstStyle>
          <a:p>
            <a:pPr lvl="0" rtl="0"/>
            <a:r>
              <a:rPr lang="en-GB" noProof="0"/>
              <a:t>Click to edit Master text styles</a:t>
            </a:r>
          </a:p>
          <a:p>
            <a:pPr lvl="1" rtl="0"/>
            <a:r>
              <a:rPr lang="en-GB" noProof="0"/>
              <a:t>Second level</a:t>
            </a:r>
          </a:p>
        </p:txBody>
      </p:sp>
      <p:sp>
        <p:nvSpPr>
          <p:cNvPr id="178" name="Text Placeholder 177">
            <a:extLst>
              <a:ext uri="{FF2B5EF4-FFF2-40B4-BE49-F238E27FC236}">
                <a16:creationId xmlns:a16="http://schemas.microsoft.com/office/drawing/2014/main" id="{99D69149-B78B-9746-930A-F3D7B5C2E2B6}"/>
              </a:ext>
            </a:extLst>
          </p:cNvPr>
          <p:cNvSpPr>
            <a:spLocks noGrp="1"/>
          </p:cNvSpPr>
          <p:nvPr>
            <p:ph type="body" sz="quarter" idx="28"/>
          </p:nvPr>
        </p:nvSpPr>
        <p:spPr>
          <a:xfrm>
            <a:off x="1041952" y="3109750"/>
            <a:ext cx="1077913" cy="392112"/>
          </a:xfrm>
        </p:spPr>
        <p:txBody>
          <a:bodyPr rtlCol="0"/>
          <a:lstStyle>
            <a:lvl1pPr marL="0" indent="0" algn="ctr">
              <a:buNone/>
              <a:defRPr sz="2000" b="1">
                <a:solidFill>
                  <a:schemeClr val="tx1">
                    <a:lumMod val="75000"/>
                    <a:lumOff val="25000"/>
                  </a:schemeClr>
                </a:solidFill>
                <a:latin typeface="+mj-lt"/>
              </a:defRPr>
            </a:lvl1pPr>
          </a:lstStyle>
          <a:p>
            <a:pPr lvl="0" rtl="0"/>
            <a:r>
              <a:rPr lang="en-GB" noProof="0"/>
              <a:t>Click to edit Master text styles</a:t>
            </a:r>
          </a:p>
        </p:txBody>
      </p:sp>
      <p:sp>
        <p:nvSpPr>
          <p:cNvPr id="179" name="Text Placeholder 177">
            <a:extLst>
              <a:ext uri="{FF2B5EF4-FFF2-40B4-BE49-F238E27FC236}">
                <a16:creationId xmlns:a16="http://schemas.microsoft.com/office/drawing/2014/main" id="{00E52E5D-7D24-B641-8B73-D21C8F3C4E2B}"/>
              </a:ext>
            </a:extLst>
          </p:cNvPr>
          <p:cNvSpPr>
            <a:spLocks noGrp="1"/>
          </p:cNvSpPr>
          <p:nvPr>
            <p:ph type="body" sz="quarter" idx="29"/>
          </p:nvPr>
        </p:nvSpPr>
        <p:spPr>
          <a:xfrm>
            <a:off x="2617655" y="3153886"/>
            <a:ext cx="1077913" cy="392112"/>
          </a:xfrm>
        </p:spPr>
        <p:txBody>
          <a:bodyPr rtlCol="0"/>
          <a:lstStyle>
            <a:lvl1pPr marL="0" indent="0" algn="ctr">
              <a:buNone/>
              <a:defRPr sz="2000" b="1">
                <a:solidFill>
                  <a:schemeClr val="tx1">
                    <a:lumMod val="75000"/>
                    <a:lumOff val="25000"/>
                  </a:schemeClr>
                </a:solidFill>
                <a:latin typeface="+mj-lt"/>
              </a:defRPr>
            </a:lvl1pPr>
          </a:lstStyle>
          <a:p>
            <a:pPr lvl="0" rtl="0"/>
            <a:r>
              <a:rPr lang="en-GB" noProof="0"/>
              <a:t>Click to edit Master text styles</a:t>
            </a:r>
          </a:p>
        </p:txBody>
      </p:sp>
      <p:sp>
        <p:nvSpPr>
          <p:cNvPr id="180" name="Text Placeholder 177">
            <a:extLst>
              <a:ext uri="{FF2B5EF4-FFF2-40B4-BE49-F238E27FC236}">
                <a16:creationId xmlns:a16="http://schemas.microsoft.com/office/drawing/2014/main" id="{274322E5-3112-B742-A8AD-0DE860D709DC}"/>
              </a:ext>
            </a:extLst>
          </p:cNvPr>
          <p:cNvSpPr>
            <a:spLocks noGrp="1"/>
          </p:cNvSpPr>
          <p:nvPr>
            <p:ph type="body" sz="quarter" idx="30"/>
          </p:nvPr>
        </p:nvSpPr>
        <p:spPr>
          <a:xfrm>
            <a:off x="4190458" y="3130268"/>
            <a:ext cx="1077913" cy="392112"/>
          </a:xfrm>
        </p:spPr>
        <p:txBody>
          <a:bodyPr rtlCol="0"/>
          <a:lstStyle>
            <a:lvl1pPr marL="0" indent="0" algn="ctr">
              <a:buNone/>
              <a:defRPr sz="2000" b="1">
                <a:solidFill>
                  <a:schemeClr val="tx1">
                    <a:lumMod val="75000"/>
                    <a:lumOff val="25000"/>
                  </a:schemeClr>
                </a:solidFill>
                <a:latin typeface="+mj-lt"/>
              </a:defRPr>
            </a:lvl1pPr>
          </a:lstStyle>
          <a:p>
            <a:pPr lvl="0" rtl="0"/>
            <a:r>
              <a:rPr lang="en-GB" noProof="0"/>
              <a:t>Click to edit Master text styles</a:t>
            </a:r>
          </a:p>
        </p:txBody>
      </p:sp>
      <p:sp>
        <p:nvSpPr>
          <p:cNvPr id="181" name="Text Placeholder 177">
            <a:extLst>
              <a:ext uri="{FF2B5EF4-FFF2-40B4-BE49-F238E27FC236}">
                <a16:creationId xmlns:a16="http://schemas.microsoft.com/office/drawing/2014/main" id="{AF61CAC1-3916-AA43-B14B-B2E438AF1C9F}"/>
              </a:ext>
            </a:extLst>
          </p:cNvPr>
          <p:cNvSpPr>
            <a:spLocks noGrp="1"/>
          </p:cNvSpPr>
          <p:nvPr>
            <p:ph type="body" sz="quarter" idx="31"/>
          </p:nvPr>
        </p:nvSpPr>
        <p:spPr>
          <a:xfrm>
            <a:off x="5753668" y="3130268"/>
            <a:ext cx="1077913" cy="392112"/>
          </a:xfrm>
        </p:spPr>
        <p:txBody>
          <a:bodyPr rtlCol="0"/>
          <a:lstStyle>
            <a:lvl1pPr marL="0" indent="0" algn="ctr">
              <a:buNone/>
              <a:defRPr sz="2000" b="1">
                <a:solidFill>
                  <a:schemeClr val="tx1">
                    <a:lumMod val="75000"/>
                    <a:lumOff val="25000"/>
                  </a:schemeClr>
                </a:solidFill>
                <a:latin typeface="+mj-lt"/>
              </a:defRPr>
            </a:lvl1pPr>
          </a:lstStyle>
          <a:p>
            <a:pPr lvl="0" rtl="0"/>
            <a:r>
              <a:rPr lang="en-GB" noProof="0"/>
              <a:t>Click to edit Master text styles</a:t>
            </a:r>
          </a:p>
        </p:txBody>
      </p:sp>
      <p:sp>
        <p:nvSpPr>
          <p:cNvPr id="182" name="Text Placeholder 177">
            <a:extLst>
              <a:ext uri="{FF2B5EF4-FFF2-40B4-BE49-F238E27FC236}">
                <a16:creationId xmlns:a16="http://schemas.microsoft.com/office/drawing/2014/main" id="{4D233A18-6228-5A45-B4AE-4E05A906A007}"/>
              </a:ext>
            </a:extLst>
          </p:cNvPr>
          <p:cNvSpPr>
            <a:spLocks noGrp="1"/>
          </p:cNvSpPr>
          <p:nvPr>
            <p:ph type="body" sz="quarter" idx="32"/>
          </p:nvPr>
        </p:nvSpPr>
        <p:spPr>
          <a:xfrm>
            <a:off x="7408063" y="3103372"/>
            <a:ext cx="1077913" cy="392112"/>
          </a:xfrm>
        </p:spPr>
        <p:txBody>
          <a:bodyPr rtlCol="0"/>
          <a:lstStyle>
            <a:lvl1pPr marL="0" indent="0" algn="ctr">
              <a:buNone/>
              <a:defRPr sz="2000" b="1">
                <a:solidFill>
                  <a:schemeClr val="tx1">
                    <a:lumMod val="75000"/>
                    <a:lumOff val="25000"/>
                  </a:schemeClr>
                </a:solidFill>
                <a:latin typeface="+mj-lt"/>
              </a:defRPr>
            </a:lvl1pPr>
          </a:lstStyle>
          <a:p>
            <a:pPr lvl="0" rtl="0"/>
            <a:r>
              <a:rPr lang="en-GB" noProof="0"/>
              <a:t>Click to edit Master text styles</a:t>
            </a:r>
          </a:p>
        </p:txBody>
      </p:sp>
      <p:sp>
        <p:nvSpPr>
          <p:cNvPr id="183" name="Text Placeholder 177">
            <a:extLst>
              <a:ext uri="{FF2B5EF4-FFF2-40B4-BE49-F238E27FC236}">
                <a16:creationId xmlns:a16="http://schemas.microsoft.com/office/drawing/2014/main" id="{04EBD645-1E85-0B4E-AC18-3C2A0B131D22}"/>
              </a:ext>
            </a:extLst>
          </p:cNvPr>
          <p:cNvSpPr>
            <a:spLocks noGrp="1"/>
          </p:cNvSpPr>
          <p:nvPr>
            <p:ph type="body" sz="quarter" idx="33"/>
          </p:nvPr>
        </p:nvSpPr>
        <p:spPr>
          <a:xfrm>
            <a:off x="8948986" y="3103372"/>
            <a:ext cx="1077913" cy="392112"/>
          </a:xfrm>
        </p:spPr>
        <p:txBody>
          <a:bodyPr rtlCol="0"/>
          <a:lstStyle>
            <a:lvl1pPr marL="0" indent="0" algn="ctr">
              <a:buNone/>
              <a:defRPr sz="2000" b="1">
                <a:solidFill>
                  <a:schemeClr val="tx1">
                    <a:lumMod val="75000"/>
                    <a:lumOff val="25000"/>
                  </a:schemeClr>
                </a:solidFill>
                <a:latin typeface="+mj-lt"/>
              </a:defRPr>
            </a:lvl1pPr>
          </a:lstStyle>
          <a:p>
            <a:pPr lvl="0" rtl="0"/>
            <a:r>
              <a:rPr lang="en-GB" noProof="0"/>
              <a:t>Click to edit Master text styles</a:t>
            </a:r>
          </a:p>
        </p:txBody>
      </p:sp>
      <p:sp>
        <p:nvSpPr>
          <p:cNvPr id="184" name="Text Placeholder 177">
            <a:extLst>
              <a:ext uri="{FF2B5EF4-FFF2-40B4-BE49-F238E27FC236}">
                <a16:creationId xmlns:a16="http://schemas.microsoft.com/office/drawing/2014/main" id="{1A0C587D-DC8A-3B4B-B6EA-852BB743A7D8}"/>
              </a:ext>
            </a:extLst>
          </p:cNvPr>
          <p:cNvSpPr>
            <a:spLocks noGrp="1"/>
          </p:cNvSpPr>
          <p:nvPr>
            <p:ph type="body" sz="quarter" idx="34"/>
          </p:nvPr>
        </p:nvSpPr>
        <p:spPr>
          <a:xfrm>
            <a:off x="10542587" y="3103372"/>
            <a:ext cx="1077913" cy="392112"/>
          </a:xfrm>
        </p:spPr>
        <p:txBody>
          <a:bodyPr rtlCol="0"/>
          <a:lstStyle>
            <a:lvl1pPr marL="0" indent="0" algn="ctr">
              <a:buNone/>
              <a:defRPr sz="2000" b="1">
                <a:solidFill>
                  <a:schemeClr val="tx1">
                    <a:lumMod val="75000"/>
                    <a:lumOff val="25000"/>
                  </a:schemeClr>
                </a:solidFill>
                <a:latin typeface="+mj-lt"/>
              </a:defRPr>
            </a:lvl1pPr>
          </a:lstStyle>
          <a:p>
            <a:pPr lvl="0" rtl="0"/>
            <a:r>
              <a:rPr lang="en-GB" noProof="0"/>
              <a:t>Click to edit Master text styles</a:t>
            </a:r>
          </a:p>
        </p:txBody>
      </p:sp>
      <p:sp>
        <p:nvSpPr>
          <p:cNvPr id="188" name="Text Placeholder 187">
            <a:extLst>
              <a:ext uri="{FF2B5EF4-FFF2-40B4-BE49-F238E27FC236}">
                <a16:creationId xmlns:a16="http://schemas.microsoft.com/office/drawing/2014/main" id="{1595EE0C-4675-8F4E-8CCE-BA70CF2E7309}"/>
              </a:ext>
            </a:extLst>
          </p:cNvPr>
          <p:cNvSpPr>
            <a:spLocks noGrp="1"/>
          </p:cNvSpPr>
          <p:nvPr>
            <p:ph type="body" sz="quarter" idx="35"/>
          </p:nvPr>
        </p:nvSpPr>
        <p:spPr>
          <a:xfrm>
            <a:off x="392222" y="4705403"/>
            <a:ext cx="1052402" cy="457200"/>
          </a:xfrm>
        </p:spPr>
        <p:txBody>
          <a:bodyPr rtlCol="0"/>
          <a:lstStyle>
            <a:lvl1pPr marL="0" indent="0" algn="ctr">
              <a:buNone/>
              <a:defRPr sz="2000" b="1">
                <a:latin typeface="+mj-lt"/>
              </a:defRPr>
            </a:lvl1pPr>
          </a:lstStyle>
          <a:p>
            <a:pPr lvl="0" rtl="0"/>
            <a:r>
              <a:rPr lang="en-GB" noProof="0"/>
              <a:t>Click to edit Master text styles</a:t>
            </a:r>
          </a:p>
        </p:txBody>
      </p:sp>
      <p:sp>
        <p:nvSpPr>
          <p:cNvPr id="189" name="Text Placeholder 187">
            <a:extLst>
              <a:ext uri="{FF2B5EF4-FFF2-40B4-BE49-F238E27FC236}">
                <a16:creationId xmlns:a16="http://schemas.microsoft.com/office/drawing/2014/main" id="{B54D30C5-EC3C-6348-9D6C-A79CE800C37B}"/>
              </a:ext>
            </a:extLst>
          </p:cNvPr>
          <p:cNvSpPr>
            <a:spLocks noGrp="1"/>
          </p:cNvSpPr>
          <p:nvPr>
            <p:ph type="body" sz="quarter" idx="36"/>
          </p:nvPr>
        </p:nvSpPr>
        <p:spPr>
          <a:xfrm>
            <a:off x="1764113" y="5190736"/>
            <a:ext cx="1052402" cy="457200"/>
          </a:xfrm>
        </p:spPr>
        <p:txBody>
          <a:bodyPr rtlCol="0"/>
          <a:lstStyle>
            <a:lvl1pPr marL="0" indent="0" algn="ctr">
              <a:buNone/>
              <a:defRPr sz="2000" b="1">
                <a:latin typeface="+mj-lt"/>
              </a:defRPr>
            </a:lvl1pPr>
          </a:lstStyle>
          <a:p>
            <a:pPr lvl="0" rtl="0"/>
            <a:r>
              <a:rPr lang="en-GB" noProof="0"/>
              <a:t>Click to edit Master text styles</a:t>
            </a:r>
          </a:p>
        </p:txBody>
      </p:sp>
      <p:sp>
        <p:nvSpPr>
          <p:cNvPr id="190" name="Text Placeholder 187">
            <a:extLst>
              <a:ext uri="{FF2B5EF4-FFF2-40B4-BE49-F238E27FC236}">
                <a16:creationId xmlns:a16="http://schemas.microsoft.com/office/drawing/2014/main" id="{C18C9790-605B-884A-9B4B-41BCAEE256A2}"/>
              </a:ext>
            </a:extLst>
          </p:cNvPr>
          <p:cNvSpPr>
            <a:spLocks noGrp="1"/>
          </p:cNvSpPr>
          <p:nvPr>
            <p:ph type="body" sz="quarter" idx="37"/>
          </p:nvPr>
        </p:nvSpPr>
        <p:spPr>
          <a:xfrm>
            <a:off x="3113198" y="4732070"/>
            <a:ext cx="1052402" cy="457200"/>
          </a:xfrm>
        </p:spPr>
        <p:txBody>
          <a:bodyPr rtlCol="0"/>
          <a:lstStyle>
            <a:lvl1pPr marL="0" indent="0" algn="ctr">
              <a:buNone/>
              <a:defRPr sz="2000" b="1">
                <a:latin typeface="+mj-lt"/>
              </a:defRPr>
            </a:lvl1pPr>
          </a:lstStyle>
          <a:p>
            <a:pPr lvl="0" rtl="0"/>
            <a:r>
              <a:rPr lang="en-GB" noProof="0"/>
              <a:t>Click to edit Master text styles</a:t>
            </a:r>
          </a:p>
        </p:txBody>
      </p:sp>
      <p:sp>
        <p:nvSpPr>
          <p:cNvPr id="191" name="Text Placeholder 187">
            <a:extLst>
              <a:ext uri="{FF2B5EF4-FFF2-40B4-BE49-F238E27FC236}">
                <a16:creationId xmlns:a16="http://schemas.microsoft.com/office/drawing/2014/main" id="{196D4A52-2E41-764E-B487-8B5425BF28CE}"/>
              </a:ext>
            </a:extLst>
          </p:cNvPr>
          <p:cNvSpPr>
            <a:spLocks noGrp="1"/>
          </p:cNvSpPr>
          <p:nvPr>
            <p:ph type="body" sz="quarter" idx="38"/>
          </p:nvPr>
        </p:nvSpPr>
        <p:spPr>
          <a:xfrm>
            <a:off x="4708490" y="5265023"/>
            <a:ext cx="1052402" cy="457200"/>
          </a:xfrm>
        </p:spPr>
        <p:txBody>
          <a:bodyPr rtlCol="0"/>
          <a:lstStyle>
            <a:lvl1pPr marL="0" indent="0" algn="ctr">
              <a:buNone/>
              <a:defRPr sz="2000" b="1">
                <a:latin typeface="+mj-lt"/>
              </a:defRPr>
            </a:lvl1pPr>
          </a:lstStyle>
          <a:p>
            <a:pPr lvl="0" rtl="0"/>
            <a:r>
              <a:rPr lang="en-GB" noProof="0"/>
              <a:t>Click to edit Master text styles</a:t>
            </a:r>
          </a:p>
        </p:txBody>
      </p:sp>
      <p:sp>
        <p:nvSpPr>
          <p:cNvPr id="192" name="Text Placeholder 187">
            <a:extLst>
              <a:ext uri="{FF2B5EF4-FFF2-40B4-BE49-F238E27FC236}">
                <a16:creationId xmlns:a16="http://schemas.microsoft.com/office/drawing/2014/main" id="{672E2FA8-8150-204C-B1AA-38AEC3A104F5}"/>
              </a:ext>
            </a:extLst>
          </p:cNvPr>
          <p:cNvSpPr>
            <a:spLocks noGrp="1"/>
          </p:cNvSpPr>
          <p:nvPr>
            <p:ph type="body" sz="quarter" idx="39"/>
          </p:nvPr>
        </p:nvSpPr>
        <p:spPr>
          <a:xfrm>
            <a:off x="6097242" y="4787582"/>
            <a:ext cx="1052402" cy="457200"/>
          </a:xfrm>
        </p:spPr>
        <p:txBody>
          <a:bodyPr rtlCol="0"/>
          <a:lstStyle>
            <a:lvl1pPr marL="0" indent="0" algn="ctr">
              <a:buNone/>
              <a:defRPr sz="2000" b="1">
                <a:latin typeface="+mj-lt"/>
              </a:defRPr>
            </a:lvl1pPr>
          </a:lstStyle>
          <a:p>
            <a:pPr lvl="0" rtl="0"/>
            <a:r>
              <a:rPr lang="en-GB" noProof="0"/>
              <a:t>Click to edit Master text styles</a:t>
            </a:r>
          </a:p>
        </p:txBody>
      </p:sp>
      <p:sp>
        <p:nvSpPr>
          <p:cNvPr id="193" name="Text Placeholder 187">
            <a:extLst>
              <a:ext uri="{FF2B5EF4-FFF2-40B4-BE49-F238E27FC236}">
                <a16:creationId xmlns:a16="http://schemas.microsoft.com/office/drawing/2014/main" id="{73051B4D-9760-5F47-8669-87AD40F74C04}"/>
              </a:ext>
            </a:extLst>
          </p:cNvPr>
          <p:cNvSpPr>
            <a:spLocks noGrp="1"/>
          </p:cNvSpPr>
          <p:nvPr>
            <p:ph type="body" sz="quarter" idx="40"/>
          </p:nvPr>
        </p:nvSpPr>
        <p:spPr>
          <a:xfrm>
            <a:off x="7420818" y="5251771"/>
            <a:ext cx="1052402" cy="457200"/>
          </a:xfrm>
        </p:spPr>
        <p:txBody>
          <a:bodyPr rtlCol="0"/>
          <a:lstStyle>
            <a:lvl1pPr marL="0" indent="0" algn="ctr">
              <a:buNone/>
              <a:defRPr sz="2000" b="1">
                <a:latin typeface="+mj-lt"/>
              </a:defRPr>
            </a:lvl1pPr>
          </a:lstStyle>
          <a:p>
            <a:pPr lvl="0" rtl="0"/>
            <a:r>
              <a:rPr lang="en-GB" noProof="0"/>
              <a:t>Click to edit Master text styles</a:t>
            </a:r>
          </a:p>
        </p:txBody>
      </p:sp>
      <p:sp>
        <p:nvSpPr>
          <p:cNvPr id="194" name="Text Placeholder 187">
            <a:extLst>
              <a:ext uri="{FF2B5EF4-FFF2-40B4-BE49-F238E27FC236}">
                <a16:creationId xmlns:a16="http://schemas.microsoft.com/office/drawing/2014/main" id="{3B5F5A4C-582F-B84D-9362-CE977E02E66E}"/>
              </a:ext>
            </a:extLst>
          </p:cNvPr>
          <p:cNvSpPr>
            <a:spLocks noGrp="1"/>
          </p:cNvSpPr>
          <p:nvPr>
            <p:ph type="body" sz="quarter" idx="41"/>
          </p:nvPr>
        </p:nvSpPr>
        <p:spPr>
          <a:xfrm>
            <a:off x="9120004" y="4732220"/>
            <a:ext cx="1052402" cy="457200"/>
          </a:xfrm>
        </p:spPr>
        <p:txBody>
          <a:bodyPr rtlCol="0"/>
          <a:lstStyle>
            <a:lvl1pPr marL="0" indent="0" algn="ctr">
              <a:buNone/>
              <a:defRPr sz="2000" b="1">
                <a:latin typeface="+mj-lt"/>
              </a:defRPr>
            </a:lvl1pPr>
          </a:lstStyle>
          <a:p>
            <a:pPr lvl="0" rtl="0"/>
            <a:r>
              <a:rPr lang="en-GB" noProof="0"/>
              <a:t>Click to edit Master text styles</a:t>
            </a:r>
          </a:p>
        </p:txBody>
      </p:sp>
      <p:sp>
        <p:nvSpPr>
          <p:cNvPr id="195" name="Text Placeholder 187">
            <a:extLst>
              <a:ext uri="{FF2B5EF4-FFF2-40B4-BE49-F238E27FC236}">
                <a16:creationId xmlns:a16="http://schemas.microsoft.com/office/drawing/2014/main" id="{0391D037-768F-7C41-9193-3E5EC1C1FA84}"/>
              </a:ext>
            </a:extLst>
          </p:cNvPr>
          <p:cNvSpPr>
            <a:spLocks noGrp="1"/>
          </p:cNvSpPr>
          <p:nvPr>
            <p:ph type="body" sz="quarter" idx="42"/>
          </p:nvPr>
        </p:nvSpPr>
        <p:spPr>
          <a:xfrm>
            <a:off x="10542587" y="5175571"/>
            <a:ext cx="1052402" cy="457200"/>
          </a:xfrm>
        </p:spPr>
        <p:txBody>
          <a:bodyPr rtlCol="0"/>
          <a:lstStyle>
            <a:lvl1pPr marL="0" indent="0" algn="ctr">
              <a:buNone/>
              <a:defRPr sz="2000" b="1">
                <a:latin typeface="+mj-lt"/>
              </a:defRPr>
            </a:lvl1pPr>
          </a:lstStyle>
          <a:p>
            <a:pPr lvl="0" rtl="0"/>
            <a:r>
              <a:rPr lang="en-GB" noProof="0"/>
              <a:t>Click to edit Master text styles</a:t>
            </a:r>
          </a:p>
        </p:txBody>
      </p:sp>
      <p:sp>
        <p:nvSpPr>
          <p:cNvPr id="197" name="Text Placeholder 196">
            <a:extLst>
              <a:ext uri="{FF2B5EF4-FFF2-40B4-BE49-F238E27FC236}">
                <a16:creationId xmlns:a16="http://schemas.microsoft.com/office/drawing/2014/main" id="{F53EC25E-B700-5044-83F5-B1E3A566574E}"/>
              </a:ext>
            </a:extLst>
          </p:cNvPr>
          <p:cNvSpPr>
            <a:spLocks noGrp="1"/>
          </p:cNvSpPr>
          <p:nvPr>
            <p:ph type="body" sz="quarter" idx="43"/>
          </p:nvPr>
        </p:nvSpPr>
        <p:spPr>
          <a:xfrm>
            <a:off x="267006" y="5237971"/>
            <a:ext cx="1273055" cy="332399"/>
          </a:xfrm>
        </p:spPr>
        <p:txBody>
          <a:bodyPr wrap="square" lIns="0" tIns="0" rIns="0" bIns="0" rtlCol="0">
            <a:spAutoFit/>
          </a:bodyPr>
          <a:lstStyle>
            <a:lvl1pPr marL="0" indent="0">
              <a:buNone/>
              <a:defRPr lang="en-US" sz="1200" kern="1200" dirty="0" smtClean="0">
                <a:solidFill>
                  <a:srgbClr val="000000">
                    <a:alpha val="60000"/>
                  </a:srgbClr>
                </a:solidFill>
                <a:latin typeface="+mn-lt"/>
                <a:ea typeface="+mn-ea"/>
                <a:cs typeface="Comic Sans MS"/>
              </a:defRPr>
            </a:lvl1pPr>
          </a:lstStyle>
          <a:p>
            <a:pPr lvl="0" algn="ctr" rtl="0">
              <a:lnSpc>
                <a:spcPct val="90000"/>
              </a:lnSpc>
              <a:spcBef>
                <a:spcPts val="100"/>
              </a:spcBef>
            </a:pPr>
            <a:r>
              <a:rPr lang="en-GB" noProof="0"/>
              <a:t>Click to edit Master text styles</a:t>
            </a:r>
          </a:p>
        </p:txBody>
      </p:sp>
      <p:sp>
        <p:nvSpPr>
          <p:cNvPr id="198" name="Text Placeholder 196">
            <a:extLst>
              <a:ext uri="{FF2B5EF4-FFF2-40B4-BE49-F238E27FC236}">
                <a16:creationId xmlns:a16="http://schemas.microsoft.com/office/drawing/2014/main" id="{A6F63A17-65A7-FB46-B349-B45E358E80C0}"/>
              </a:ext>
            </a:extLst>
          </p:cNvPr>
          <p:cNvSpPr>
            <a:spLocks noGrp="1"/>
          </p:cNvSpPr>
          <p:nvPr>
            <p:ph type="body" sz="quarter" idx="44"/>
          </p:nvPr>
        </p:nvSpPr>
        <p:spPr>
          <a:xfrm>
            <a:off x="1653786" y="5722223"/>
            <a:ext cx="1273055" cy="332399"/>
          </a:xfrm>
        </p:spPr>
        <p:txBody>
          <a:bodyPr wrap="square" lIns="0" tIns="0" rIns="0" bIns="0" rtlCol="0">
            <a:spAutoFit/>
          </a:bodyPr>
          <a:lstStyle>
            <a:lvl1pPr marL="0" indent="0">
              <a:buNone/>
              <a:defRPr lang="en-US" sz="1200" kern="1200" dirty="0" smtClean="0">
                <a:solidFill>
                  <a:srgbClr val="000000">
                    <a:alpha val="60000"/>
                  </a:srgbClr>
                </a:solidFill>
                <a:latin typeface="+mn-lt"/>
                <a:ea typeface="+mn-ea"/>
                <a:cs typeface="Comic Sans MS"/>
              </a:defRPr>
            </a:lvl1pPr>
          </a:lstStyle>
          <a:p>
            <a:pPr lvl="0" algn="ctr" rtl="0">
              <a:lnSpc>
                <a:spcPct val="90000"/>
              </a:lnSpc>
              <a:spcBef>
                <a:spcPts val="100"/>
              </a:spcBef>
            </a:pPr>
            <a:r>
              <a:rPr lang="en-GB" noProof="0"/>
              <a:t>Click to edit Master text styles</a:t>
            </a:r>
          </a:p>
        </p:txBody>
      </p:sp>
      <p:sp>
        <p:nvSpPr>
          <p:cNvPr id="199" name="Text Placeholder 196">
            <a:extLst>
              <a:ext uri="{FF2B5EF4-FFF2-40B4-BE49-F238E27FC236}">
                <a16:creationId xmlns:a16="http://schemas.microsoft.com/office/drawing/2014/main" id="{789FF4F7-C191-8E4A-8CAD-AD38AB565CE5}"/>
              </a:ext>
            </a:extLst>
          </p:cNvPr>
          <p:cNvSpPr>
            <a:spLocks noGrp="1"/>
          </p:cNvSpPr>
          <p:nvPr>
            <p:ph type="body" sz="quarter" idx="45"/>
          </p:nvPr>
        </p:nvSpPr>
        <p:spPr>
          <a:xfrm>
            <a:off x="3018595" y="5297656"/>
            <a:ext cx="1273055" cy="332399"/>
          </a:xfrm>
        </p:spPr>
        <p:txBody>
          <a:bodyPr wrap="square" lIns="0" tIns="0" rIns="0" bIns="0" rtlCol="0">
            <a:spAutoFit/>
          </a:bodyPr>
          <a:lstStyle>
            <a:lvl1pPr marL="0" indent="0">
              <a:buNone/>
              <a:defRPr lang="en-US" sz="1200" kern="1200" dirty="0" smtClean="0">
                <a:solidFill>
                  <a:srgbClr val="000000">
                    <a:alpha val="60000"/>
                  </a:srgbClr>
                </a:solidFill>
                <a:latin typeface="+mn-lt"/>
                <a:ea typeface="+mn-ea"/>
                <a:cs typeface="Comic Sans MS"/>
              </a:defRPr>
            </a:lvl1pPr>
          </a:lstStyle>
          <a:p>
            <a:pPr lvl="0" algn="ctr" rtl="0">
              <a:lnSpc>
                <a:spcPct val="90000"/>
              </a:lnSpc>
              <a:spcBef>
                <a:spcPts val="100"/>
              </a:spcBef>
            </a:pPr>
            <a:r>
              <a:rPr lang="en-GB" noProof="0"/>
              <a:t>Click to edit Master text styles</a:t>
            </a:r>
          </a:p>
        </p:txBody>
      </p:sp>
      <p:sp>
        <p:nvSpPr>
          <p:cNvPr id="200" name="Text Placeholder 196">
            <a:extLst>
              <a:ext uri="{FF2B5EF4-FFF2-40B4-BE49-F238E27FC236}">
                <a16:creationId xmlns:a16="http://schemas.microsoft.com/office/drawing/2014/main" id="{755C929D-F906-9D47-9634-16AE4F88C3A1}"/>
              </a:ext>
            </a:extLst>
          </p:cNvPr>
          <p:cNvSpPr>
            <a:spLocks noGrp="1"/>
          </p:cNvSpPr>
          <p:nvPr>
            <p:ph type="body" sz="quarter" idx="46"/>
          </p:nvPr>
        </p:nvSpPr>
        <p:spPr>
          <a:xfrm>
            <a:off x="4631843" y="5781794"/>
            <a:ext cx="1273055" cy="332399"/>
          </a:xfrm>
        </p:spPr>
        <p:txBody>
          <a:bodyPr wrap="square" lIns="0" tIns="0" rIns="0" bIns="0" rtlCol="0">
            <a:spAutoFit/>
          </a:bodyPr>
          <a:lstStyle>
            <a:lvl1pPr marL="0" indent="0">
              <a:buNone/>
              <a:defRPr lang="en-US" sz="1200" kern="1200" dirty="0" smtClean="0">
                <a:solidFill>
                  <a:srgbClr val="000000">
                    <a:alpha val="60000"/>
                  </a:srgbClr>
                </a:solidFill>
                <a:latin typeface="+mn-lt"/>
                <a:ea typeface="+mn-ea"/>
                <a:cs typeface="Comic Sans MS"/>
              </a:defRPr>
            </a:lvl1pPr>
          </a:lstStyle>
          <a:p>
            <a:pPr lvl="0" algn="ctr" rtl="0">
              <a:lnSpc>
                <a:spcPct val="90000"/>
              </a:lnSpc>
              <a:spcBef>
                <a:spcPts val="100"/>
              </a:spcBef>
            </a:pPr>
            <a:r>
              <a:rPr lang="en-GB" noProof="0"/>
              <a:t>Click to edit Master text styles</a:t>
            </a:r>
          </a:p>
        </p:txBody>
      </p:sp>
      <p:sp>
        <p:nvSpPr>
          <p:cNvPr id="201" name="Text Placeholder 196">
            <a:extLst>
              <a:ext uri="{FF2B5EF4-FFF2-40B4-BE49-F238E27FC236}">
                <a16:creationId xmlns:a16="http://schemas.microsoft.com/office/drawing/2014/main" id="{B5AB911E-87F7-1A45-A722-51A7697AFB9D}"/>
              </a:ext>
            </a:extLst>
          </p:cNvPr>
          <p:cNvSpPr>
            <a:spLocks noGrp="1"/>
          </p:cNvSpPr>
          <p:nvPr>
            <p:ph type="body" sz="quarter" idx="47"/>
          </p:nvPr>
        </p:nvSpPr>
        <p:spPr>
          <a:xfrm>
            <a:off x="5982463" y="5311277"/>
            <a:ext cx="1273055" cy="332399"/>
          </a:xfrm>
        </p:spPr>
        <p:txBody>
          <a:bodyPr wrap="square" lIns="0" tIns="0" rIns="0" bIns="0" rtlCol="0">
            <a:spAutoFit/>
          </a:bodyPr>
          <a:lstStyle>
            <a:lvl1pPr marL="0" indent="0">
              <a:buNone/>
              <a:defRPr lang="en-US" sz="1200" kern="1200" dirty="0" smtClean="0">
                <a:solidFill>
                  <a:srgbClr val="000000">
                    <a:alpha val="60000"/>
                  </a:srgbClr>
                </a:solidFill>
                <a:latin typeface="+mn-lt"/>
                <a:ea typeface="+mn-ea"/>
                <a:cs typeface="Comic Sans MS"/>
              </a:defRPr>
            </a:lvl1pPr>
          </a:lstStyle>
          <a:p>
            <a:pPr lvl="0" algn="ctr" rtl="0">
              <a:lnSpc>
                <a:spcPct val="90000"/>
              </a:lnSpc>
              <a:spcBef>
                <a:spcPts val="100"/>
              </a:spcBef>
            </a:pPr>
            <a:r>
              <a:rPr lang="en-GB" noProof="0"/>
              <a:t>Click to edit Master text styles</a:t>
            </a:r>
          </a:p>
        </p:txBody>
      </p:sp>
      <p:sp>
        <p:nvSpPr>
          <p:cNvPr id="202" name="Text Placeholder 196">
            <a:extLst>
              <a:ext uri="{FF2B5EF4-FFF2-40B4-BE49-F238E27FC236}">
                <a16:creationId xmlns:a16="http://schemas.microsoft.com/office/drawing/2014/main" id="{C1D9237A-AA77-4644-B99A-1CC8F83AF95F}"/>
              </a:ext>
            </a:extLst>
          </p:cNvPr>
          <p:cNvSpPr>
            <a:spLocks noGrp="1"/>
          </p:cNvSpPr>
          <p:nvPr>
            <p:ph type="body" sz="quarter" idx="48"/>
          </p:nvPr>
        </p:nvSpPr>
        <p:spPr>
          <a:xfrm>
            <a:off x="7310491" y="5781793"/>
            <a:ext cx="1273055" cy="332399"/>
          </a:xfrm>
        </p:spPr>
        <p:txBody>
          <a:bodyPr wrap="square" lIns="0" tIns="0" rIns="0" bIns="0" rtlCol="0">
            <a:spAutoFit/>
          </a:bodyPr>
          <a:lstStyle>
            <a:lvl1pPr marL="0" indent="0">
              <a:buNone/>
              <a:defRPr lang="en-US" sz="1200" kern="1200" dirty="0" smtClean="0">
                <a:solidFill>
                  <a:srgbClr val="000000">
                    <a:alpha val="60000"/>
                  </a:srgbClr>
                </a:solidFill>
                <a:latin typeface="+mn-lt"/>
                <a:ea typeface="+mn-ea"/>
                <a:cs typeface="Comic Sans MS"/>
              </a:defRPr>
            </a:lvl1pPr>
          </a:lstStyle>
          <a:p>
            <a:pPr lvl="0" algn="ctr" rtl="0">
              <a:lnSpc>
                <a:spcPct val="90000"/>
              </a:lnSpc>
              <a:spcBef>
                <a:spcPts val="100"/>
              </a:spcBef>
            </a:pPr>
            <a:r>
              <a:rPr lang="en-GB" noProof="0"/>
              <a:t>Click to edit Master text styles</a:t>
            </a:r>
          </a:p>
        </p:txBody>
      </p:sp>
      <p:sp>
        <p:nvSpPr>
          <p:cNvPr id="203" name="Text Placeholder 196">
            <a:extLst>
              <a:ext uri="{FF2B5EF4-FFF2-40B4-BE49-F238E27FC236}">
                <a16:creationId xmlns:a16="http://schemas.microsoft.com/office/drawing/2014/main" id="{57DBF5DC-F151-9649-A43C-AD04058AB5CC}"/>
              </a:ext>
            </a:extLst>
          </p:cNvPr>
          <p:cNvSpPr>
            <a:spLocks noGrp="1"/>
          </p:cNvSpPr>
          <p:nvPr>
            <p:ph type="body" sz="quarter" idx="49"/>
          </p:nvPr>
        </p:nvSpPr>
        <p:spPr>
          <a:xfrm>
            <a:off x="9037646" y="5262307"/>
            <a:ext cx="1273055" cy="332399"/>
          </a:xfrm>
        </p:spPr>
        <p:txBody>
          <a:bodyPr wrap="square" lIns="0" tIns="0" rIns="0" bIns="0" rtlCol="0">
            <a:spAutoFit/>
          </a:bodyPr>
          <a:lstStyle>
            <a:lvl1pPr marL="0" indent="0">
              <a:buNone/>
              <a:defRPr lang="en-US" sz="1200" kern="1200" dirty="0" smtClean="0">
                <a:solidFill>
                  <a:srgbClr val="000000">
                    <a:alpha val="60000"/>
                  </a:srgbClr>
                </a:solidFill>
                <a:latin typeface="+mn-lt"/>
                <a:ea typeface="+mn-ea"/>
                <a:cs typeface="Comic Sans MS"/>
              </a:defRPr>
            </a:lvl1pPr>
          </a:lstStyle>
          <a:p>
            <a:pPr lvl="0" algn="ctr" rtl="0">
              <a:lnSpc>
                <a:spcPct val="90000"/>
              </a:lnSpc>
              <a:spcBef>
                <a:spcPts val="100"/>
              </a:spcBef>
            </a:pPr>
            <a:r>
              <a:rPr lang="en-GB" noProof="0"/>
              <a:t>Click to edit Master text styles</a:t>
            </a:r>
          </a:p>
        </p:txBody>
      </p:sp>
      <p:sp>
        <p:nvSpPr>
          <p:cNvPr id="204" name="Text Placeholder 196">
            <a:extLst>
              <a:ext uri="{FF2B5EF4-FFF2-40B4-BE49-F238E27FC236}">
                <a16:creationId xmlns:a16="http://schemas.microsoft.com/office/drawing/2014/main" id="{94834824-43C5-EC48-8FDD-22A258F81146}"/>
              </a:ext>
            </a:extLst>
          </p:cNvPr>
          <p:cNvSpPr>
            <a:spLocks noGrp="1"/>
          </p:cNvSpPr>
          <p:nvPr>
            <p:ph type="body" sz="quarter" idx="50"/>
          </p:nvPr>
        </p:nvSpPr>
        <p:spPr>
          <a:xfrm>
            <a:off x="10430996" y="5734958"/>
            <a:ext cx="1273055" cy="332399"/>
          </a:xfrm>
        </p:spPr>
        <p:txBody>
          <a:bodyPr wrap="square" lIns="0" tIns="0" rIns="0" bIns="0" rtlCol="0">
            <a:spAutoFit/>
          </a:bodyPr>
          <a:lstStyle>
            <a:lvl1pPr marL="0" indent="0">
              <a:buNone/>
              <a:defRPr lang="en-US" sz="1200" kern="1200" dirty="0" smtClean="0">
                <a:solidFill>
                  <a:srgbClr val="000000">
                    <a:alpha val="60000"/>
                  </a:srgbClr>
                </a:solidFill>
                <a:latin typeface="+mn-lt"/>
                <a:ea typeface="+mn-ea"/>
                <a:cs typeface="Comic Sans MS"/>
              </a:defRPr>
            </a:lvl1pPr>
          </a:lstStyle>
          <a:p>
            <a:pPr lvl="0" algn="ctr" rtl="0">
              <a:lnSpc>
                <a:spcPct val="90000"/>
              </a:lnSpc>
              <a:spcBef>
                <a:spcPts val="100"/>
              </a:spcBef>
            </a:pPr>
            <a:r>
              <a:rPr lang="en-GB" noProof="0"/>
              <a:t>Click to edit Master text styles</a:t>
            </a:r>
          </a:p>
        </p:txBody>
      </p:sp>
    </p:spTree>
    <p:extLst>
      <p:ext uri="{BB962C8B-B14F-4D97-AF65-F5344CB8AC3E}">
        <p14:creationId xmlns:p14="http://schemas.microsoft.com/office/powerpoint/2010/main" val="254195013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C3C3F-3A43-C14F-B2B7-074B2C94C2D6}"/>
              </a:ext>
            </a:extLst>
          </p:cNvPr>
          <p:cNvSpPr>
            <a:spLocks noGrp="1"/>
          </p:cNvSpPr>
          <p:nvPr>
            <p:ph type="title"/>
          </p:nvPr>
        </p:nvSpPr>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1B3134B6-7676-D04C-983E-D9FC31555BA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E2E8FA8D-AF2E-BC43-9125-6E0DE6112B1E}"/>
              </a:ext>
            </a:extLst>
          </p:cNvPr>
          <p:cNvSpPr>
            <a:spLocks noGrp="1"/>
          </p:cNvSpPr>
          <p:nvPr>
            <p:ph type="dt" sz="half" idx="10"/>
          </p:nvPr>
        </p:nvSpPr>
        <p:spPr/>
        <p:txBody>
          <a:bodyPr/>
          <a:lstStyle/>
          <a:p>
            <a:fld id="{1F5B73A5-580B-FA49-A3ED-CE3250B5D795}" type="datetimeFigureOut">
              <a:rPr lang="en-GR" smtClean="0"/>
              <a:t>02/17/2022</a:t>
            </a:fld>
            <a:endParaRPr lang="en-GR"/>
          </a:p>
        </p:txBody>
      </p:sp>
      <p:sp>
        <p:nvSpPr>
          <p:cNvPr id="5" name="Footer Placeholder 4">
            <a:extLst>
              <a:ext uri="{FF2B5EF4-FFF2-40B4-BE49-F238E27FC236}">
                <a16:creationId xmlns:a16="http://schemas.microsoft.com/office/drawing/2014/main" id="{FA65E885-3F52-7041-97D6-A5A3A3AE5147}"/>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6D698640-CFB2-744B-B096-203173424E52}"/>
              </a:ext>
            </a:extLst>
          </p:cNvPr>
          <p:cNvSpPr>
            <a:spLocks noGrp="1"/>
          </p:cNvSpPr>
          <p:nvPr>
            <p:ph type="sldNum" sz="quarter" idx="12"/>
          </p:nvPr>
        </p:nvSpPr>
        <p:spPr/>
        <p:txBody>
          <a:bodyPr/>
          <a:lstStyle/>
          <a:p>
            <a:fld id="{ADAC66B9-1F08-184E-9570-334525BD4030}" type="slidenum">
              <a:rPr lang="en-GR" smtClean="0"/>
              <a:t>‹#›</a:t>
            </a:fld>
            <a:endParaRPr lang="en-GR"/>
          </a:p>
        </p:txBody>
      </p:sp>
    </p:spTree>
    <p:extLst>
      <p:ext uri="{BB962C8B-B14F-4D97-AF65-F5344CB8AC3E}">
        <p14:creationId xmlns:p14="http://schemas.microsoft.com/office/powerpoint/2010/main" val="2106253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43A9-83AC-274D-80EC-17D84EE8507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R"/>
          </a:p>
        </p:txBody>
      </p:sp>
      <p:sp>
        <p:nvSpPr>
          <p:cNvPr id="3" name="Text Placeholder 2">
            <a:extLst>
              <a:ext uri="{FF2B5EF4-FFF2-40B4-BE49-F238E27FC236}">
                <a16:creationId xmlns:a16="http://schemas.microsoft.com/office/drawing/2014/main" id="{273502D7-4BC3-304D-9979-FDE6669168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515AC5-25E9-834E-A010-8101E77BAD03}"/>
              </a:ext>
            </a:extLst>
          </p:cNvPr>
          <p:cNvSpPr>
            <a:spLocks noGrp="1"/>
          </p:cNvSpPr>
          <p:nvPr>
            <p:ph type="dt" sz="half" idx="10"/>
          </p:nvPr>
        </p:nvSpPr>
        <p:spPr/>
        <p:txBody>
          <a:bodyPr/>
          <a:lstStyle/>
          <a:p>
            <a:fld id="{1F5B73A5-580B-FA49-A3ED-CE3250B5D795}" type="datetimeFigureOut">
              <a:rPr lang="en-GR" smtClean="0"/>
              <a:t>02/17/2022</a:t>
            </a:fld>
            <a:endParaRPr lang="en-GR"/>
          </a:p>
        </p:txBody>
      </p:sp>
      <p:sp>
        <p:nvSpPr>
          <p:cNvPr id="5" name="Footer Placeholder 4">
            <a:extLst>
              <a:ext uri="{FF2B5EF4-FFF2-40B4-BE49-F238E27FC236}">
                <a16:creationId xmlns:a16="http://schemas.microsoft.com/office/drawing/2014/main" id="{ADC5514C-E29E-D440-8276-DA0FA6C0BC95}"/>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1101F694-7858-2E41-B309-0C4803A8DABE}"/>
              </a:ext>
            </a:extLst>
          </p:cNvPr>
          <p:cNvSpPr>
            <a:spLocks noGrp="1"/>
          </p:cNvSpPr>
          <p:nvPr>
            <p:ph type="sldNum" sz="quarter" idx="12"/>
          </p:nvPr>
        </p:nvSpPr>
        <p:spPr/>
        <p:txBody>
          <a:bodyPr/>
          <a:lstStyle/>
          <a:p>
            <a:fld id="{ADAC66B9-1F08-184E-9570-334525BD4030}" type="slidenum">
              <a:rPr lang="en-GR" smtClean="0"/>
              <a:t>‹#›</a:t>
            </a:fld>
            <a:endParaRPr lang="en-GR"/>
          </a:p>
        </p:txBody>
      </p:sp>
    </p:spTree>
    <p:extLst>
      <p:ext uri="{BB962C8B-B14F-4D97-AF65-F5344CB8AC3E}">
        <p14:creationId xmlns:p14="http://schemas.microsoft.com/office/powerpoint/2010/main" val="2577549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AE828-6332-F84A-A834-0DC5746A58B3}"/>
              </a:ext>
            </a:extLst>
          </p:cNvPr>
          <p:cNvSpPr>
            <a:spLocks noGrp="1"/>
          </p:cNvSpPr>
          <p:nvPr>
            <p:ph type="title"/>
          </p:nvPr>
        </p:nvSpPr>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F05CA449-929D-9140-83A1-4B12D32F341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Content Placeholder 3">
            <a:extLst>
              <a:ext uri="{FF2B5EF4-FFF2-40B4-BE49-F238E27FC236}">
                <a16:creationId xmlns:a16="http://schemas.microsoft.com/office/drawing/2014/main" id="{B8BB632B-984F-2848-8488-D7EDCCCDEA0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Date Placeholder 4">
            <a:extLst>
              <a:ext uri="{FF2B5EF4-FFF2-40B4-BE49-F238E27FC236}">
                <a16:creationId xmlns:a16="http://schemas.microsoft.com/office/drawing/2014/main" id="{1EAA9118-A13B-FD4B-B3A8-3B494CF5BD67}"/>
              </a:ext>
            </a:extLst>
          </p:cNvPr>
          <p:cNvSpPr>
            <a:spLocks noGrp="1"/>
          </p:cNvSpPr>
          <p:nvPr>
            <p:ph type="dt" sz="half" idx="10"/>
          </p:nvPr>
        </p:nvSpPr>
        <p:spPr/>
        <p:txBody>
          <a:bodyPr/>
          <a:lstStyle/>
          <a:p>
            <a:fld id="{1F5B73A5-580B-FA49-A3ED-CE3250B5D795}" type="datetimeFigureOut">
              <a:rPr lang="en-GR" smtClean="0"/>
              <a:t>02/17/2022</a:t>
            </a:fld>
            <a:endParaRPr lang="en-GR"/>
          </a:p>
        </p:txBody>
      </p:sp>
      <p:sp>
        <p:nvSpPr>
          <p:cNvPr id="6" name="Footer Placeholder 5">
            <a:extLst>
              <a:ext uri="{FF2B5EF4-FFF2-40B4-BE49-F238E27FC236}">
                <a16:creationId xmlns:a16="http://schemas.microsoft.com/office/drawing/2014/main" id="{D8DC6689-568E-6745-BFAE-A0B684BE15E8}"/>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155BB2D6-0817-5C40-BA25-F9697268CDC6}"/>
              </a:ext>
            </a:extLst>
          </p:cNvPr>
          <p:cNvSpPr>
            <a:spLocks noGrp="1"/>
          </p:cNvSpPr>
          <p:nvPr>
            <p:ph type="sldNum" sz="quarter" idx="12"/>
          </p:nvPr>
        </p:nvSpPr>
        <p:spPr/>
        <p:txBody>
          <a:bodyPr/>
          <a:lstStyle/>
          <a:p>
            <a:fld id="{ADAC66B9-1F08-184E-9570-334525BD4030}" type="slidenum">
              <a:rPr lang="en-GR" smtClean="0"/>
              <a:t>‹#›</a:t>
            </a:fld>
            <a:endParaRPr lang="en-GR"/>
          </a:p>
        </p:txBody>
      </p:sp>
    </p:spTree>
    <p:extLst>
      <p:ext uri="{BB962C8B-B14F-4D97-AF65-F5344CB8AC3E}">
        <p14:creationId xmlns:p14="http://schemas.microsoft.com/office/powerpoint/2010/main" val="1554579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8BFEF-C750-994D-AAE3-35251DF5CC86}"/>
              </a:ext>
            </a:extLst>
          </p:cNvPr>
          <p:cNvSpPr>
            <a:spLocks noGrp="1"/>
          </p:cNvSpPr>
          <p:nvPr>
            <p:ph type="title"/>
          </p:nvPr>
        </p:nvSpPr>
        <p:spPr>
          <a:xfrm>
            <a:off x="839788" y="365125"/>
            <a:ext cx="10515600" cy="1325563"/>
          </a:xfrm>
        </p:spPr>
        <p:txBody>
          <a:bodyPr/>
          <a:lstStyle/>
          <a:p>
            <a:r>
              <a:rPr lang="en-GB"/>
              <a:t>Click to edit Master title style</a:t>
            </a:r>
            <a:endParaRPr lang="en-GR"/>
          </a:p>
        </p:txBody>
      </p:sp>
      <p:sp>
        <p:nvSpPr>
          <p:cNvPr id="3" name="Text Placeholder 2">
            <a:extLst>
              <a:ext uri="{FF2B5EF4-FFF2-40B4-BE49-F238E27FC236}">
                <a16:creationId xmlns:a16="http://schemas.microsoft.com/office/drawing/2014/main" id="{F1476A23-C5D8-7543-A136-821886606A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A58D386-2329-734D-A37E-840EAD4E2C9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Text Placeholder 4">
            <a:extLst>
              <a:ext uri="{FF2B5EF4-FFF2-40B4-BE49-F238E27FC236}">
                <a16:creationId xmlns:a16="http://schemas.microsoft.com/office/drawing/2014/main" id="{6FB96FBD-0C2C-7646-BCAE-A631AFF814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AB35089-C948-4B47-97C3-144E5014887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7" name="Date Placeholder 6">
            <a:extLst>
              <a:ext uri="{FF2B5EF4-FFF2-40B4-BE49-F238E27FC236}">
                <a16:creationId xmlns:a16="http://schemas.microsoft.com/office/drawing/2014/main" id="{0447AE4B-8BC3-BD47-B2C0-24D7126A5F76}"/>
              </a:ext>
            </a:extLst>
          </p:cNvPr>
          <p:cNvSpPr>
            <a:spLocks noGrp="1"/>
          </p:cNvSpPr>
          <p:nvPr>
            <p:ph type="dt" sz="half" idx="10"/>
          </p:nvPr>
        </p:nvSpPr>
        <p:spPr/>
        <p:txBody>
          <a:bodyPr/>
          <a:lstStyle/>
          <a:p>
            <a:fld id="{1F5B73A5-580B-FA49-A3ED-CE3250B5D795}" type="datetimeFigureOut">
              <a:rPr lang="en-GR" smtClean="0"/>
              <a:t>02/17/2022</a:t>
            </a:fld>
            <a:endParaRPr lang="en-GR"/>
          </a:p>
        </p:txBody>
      </p:sp>
      <p:sp>
        <p:nvSpPr>
          <p:cNvPr id="8" name="Footer Placeholder 7">
            <a:extLst>
              <a:ext uri="{FF2B5EF4-FFF2-40B4-BE49-F238E27FC236}">
                <a16:creationId xmlns:a16="http://schemas.microsoft.com/office/drawing/2014/main" id="{0E722F2A-E7ED-6F43-89D8-AD41F310F3D7}"/>
              </a:ext>
            </a:extLst>
          </p:cNvPr>
          <p:cNvSpPr>
            <a:spLocks noGrp="1"/>
          </p:cNvSpPr>
          <p:nvPr>
            <p:ph type="ftr" sz="quarter" idx="11"/>
          </p:nvPr>
        </p:nvSpPr>
        <p:spPr/>
        <p:txBody>
          <a:bodyPr/>
          <a:lstStyle/>
          <a:p>
            <a:endParaRPr lang="en-GR"/>
          </a:p>
        </p:txBody>
      </p:sp>
      <p:sp>
        <p:nvSpPr>
          <p:cNvPr id="9" name="Slide Number Placeholder 8">
            <a:extLst>
              <a:ext uri="{FF2B5EF4-FFF2-40B4-BE49-F238E27FC236}">
                <a16:creationId xmlns:a16="http://schemas.microsoft.com/office/drawing/2014/main" id="{84A27A2B-6ACB-084E-B0F2-3DF37745D4FF}"/>
              </a:ext>
            </a:extLst>
          </p:cNvPr>
          <p:cNvSpPr>
            <a:spLocks noGrp="1"/>
          </p:cNvSpPr>
          <p:nvPr>
            <p:ph type="sldNum" sz="quarter" idx="12"/>
          </p:nvPr>
        </p:nvSpPr>
        <p:spPr/>
        <p:txBody>
          <a:bodyPr/>
          <a:lstStyle/>
          <a:p>
            <a:fld id="{ADAC66B9-1F08-184E-9570-334525BD4030}" type="slidenum">
              <a:rPr lang="en-GR" smtClean="0"/>
              <a:t>‹#›</a:t>
            </a:fld>
            <a:endParaRPr lang="en-GR"/>
          </a:p>
        </p:txBody>
      </p:sp>
    </p:spTree>
    <p:extLst>
      <p:ext uri="{BB962C8B-B14F-4D97-AF65-F5344CB8AC3E}">
        <p14:creationId xmlns:p14="http://schemas.microsoft.com/office/powerpoint/2010/main" val="2582385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E7854-8599-C943-B0D5-D164DD9576E5}"/>
              </a:ext>
            </a:extLst>
          </p:cNvPr>
          <p:cNvSpPr>
            <a:spLocks noGrp="1"/>
          </p:cNvSpPr>
          <p:nvPr>
            <p:ph type="title"/>
          </p:nvPr>
        </p:nvSpPr>
        <p:spPr/>
        <p:txBody>
          <a:bodyPr/>
          <a:lstStyle/>
          <a:p>
            <a:r>
              <a:rPr lang="en-GB"/>
              <a:t>Click to edit Master title style</a:t>
            </a:r>
            <a:endParaRPr lang="en-GR"/>
          </a:p>
        </p:txBody>
      </p:sp>
      <p:sp>
        <p:nvSpPr>
          <p:cNvPr id="3" name="Date Placeholder 2">
            <a:extLst>
              <a:ext uri="{FF2B5EF4-FFF2-40B4-BE49-F238E27FC236}">
                <a16:creationId xmlns:a16="http://schemas.microsoft.com/office/drawing/2014/main" id="{AC822B2D-E47D-0042-9B45-9F00C26A9FD2}"/>
              </a:ext>
            </a:extLst>
          </p:cNvPr>
          <p:cNvSpPr>
            <a:spLocks noGrp="1"/>
          </p:cNvSpPr>
          <p:nvPr>
            <p:ph type="dt" sz="half" idx="10"/>
          </p:nvPr>
        </p:nvSpPr>
        <p:spPr/>
        <p:txBody>
          <a:bodyPr/>
          <a:lstStyle/>
          <a:p>
            <a:fld id="{1F5B73A5-580B-FA49-A3ED-CE3250B5D795}" type="datetimeFigureOut">
              <a:rPr lang="en-GR" smtClean="0"/>
              <a:t>02/17/2022</a:t>
            </a:fld>
            <a:endParaRPr lang="en-GR"/>
          </a:p>
        </p:txBody>
      </p:sp>
      <p:sp>
        <p:nvSpPr>
          <p:cNvPr id="4" name="Footer Placeholder 3">
            <a:extLst>
              <a:ext uri="{FF2B5EF4-FFF2-40B4-BE49-F238E27FC236}">
                <a16:creationId xmlns:a16="http://schemas.microsoft.com/office/drawing/2014/main" id="{81431E3A-618D-D546-B0F4-DAA59ED45054}"/>
              </a:ext>
            </a:extLst>
          </p:cNvPr>
          <p:cNvSpPr>
            <a:spLocks noGrp="1"/>
          </p:cNvSpPr>
          <p:nvPr>
            <p:ph type="ftr" sz="quarter" idx="11"/>
          </p:nvPr>
        </p:nvSpPr>
        <p:spPr/>
        <p:txBody>
          <a:bodyPr/>
          <a:lstStyle/>
          <a:p>
            <a:endParaRPr lang="en-GR"/>
          </a:p>
        </p:txBody>
      </p:sp>
      <p:sp>
        <p:nvSpPr>
          <p:cNvPr id="5" name="Slide Number Placeholder 4">
            <a:extLst>
              <a:ext uri="{FF2B5EF4-FFF2-40B4-BE49-F238E27FC236}">
                <a16:creationId xmlns:a16="http://schemas.microsoft.com/office/drawing/2014/main" id="{5623010B-2D2B-8E40-A24C-B27715001902}"/>
              </a:ext>
            </a:extLst>
          </p:cNvPr>
          <p:cNvSpPr>
            <a:spLocks noGrp="1"/>
          </p:cNvSpPr>
          <p:nvPr>
            <p:ph type="sldNum" sz="quarter" idx="12"/>
          </p:nvPr>
        </p:nvSpPr>
        <p:spPr/>
        <p:txBody>
          <a:bodyPr/>
          <a:lstStyle/>
          <a:p>
            <a:fld id="{ADAC66B9-1F08-184E-9570-334525BD4030}" type="slidenum">
              <a:rPr lang="en-GR" smtClean="0"/>
              <a:t>‹#›</a:t>
            </a:fld>
            <a:endParaRPr lang="en-GR"/>
          </a:p>
        </p:txBody>
      </p:sp>
    </p:spTree>
    <p:extLst>
      <p:ext uri="{BB962C8B-B14F-4D97-AF65-F5344CB8AC3E}">
        <p14:creationId xmlns:p14="http://schemas.microsoft.com/office/powerpoint/2010/main" val="3463538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0141B9-11EB-0B46-AACE-5E6C5EE6BAF4}"/>
              </a:ext>
            </a:extLst>
          </p:cNvPr>
          <p:cNvSpPr>
            <a:spLocks noGrp="1"/>
          </p:cNvSpPr>
          <p:nvPr>
            <p:ph type="dt" sz="half" idx="10"/>
          </p:nvPr>
        </p:nvSpPr>
        <p:spPr/>
        <p:txBody>
          <a:bodyPr/>
          <a:lstStyle/>
          <a:p>
            <a:fld id="{1F5B73A5-580B-FA49-A3ED-CE3250B5D795}" type="datetimeFigureOut">
              <a:rPr lang="en-GR" smtClean="0"/>
              <a:t>02/17/2022</a:t>
            </a:fld>
            <a:endParaRPr lang="en-GR"/>
          </a:p>
        </p:txBody>
      </p:sp>
      <p:sp>
        <p:nvSpPr>
          <p:cNvPr id="3" name="Footer Placeholder 2">
            <a:extLst>
              <a:ext uri="{FF2B5EF4-FFF2-40B4-BE49-F238E27FC236}">
                <a16:creationId xmlns:a16="http://schemas.microsoft.com/office/drawing/2014/main" id="{723C5365-C8D0-8240-9D6E-92989F918569}"/>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18DF1D42-A4EB-B74D-9BA8-B78A9998C189}"/>
              </a:ext>
            </a:extLst>
          </p:cNvPr>
          <p:cNvSpPr>
            <a:spLocks noGrp="1"/>
          </p:cNvSpPr>
          <p:nvPr>
            <p:ph type="sldNum" sz="quarter" idx="12"/>
          </p:nvPr>
        </p:nvSpPr>
        <p:spPr/>
        <p:txBody>
          <a:bodyPr/>
          <a:lstStyle/>
          <a:p>
            <a:fld id="{ADAC66B9-1F08-184E-9570-334525BD4030}" type="slidenum">
              <a:rPr lang="en-GR" smtClean="0"/>
              <a:t>‹#›</a:t>
            </a:fld>
            <a:endParaRPr lang="en-GR"/>
          </a:p>
        </p:txBody>
      </p:sp>
    </p:spTree>
    <p:extLst>
      <p:ext uri="{BB962C8B-B14F-4D97-AF65-F5344CB8AC3E}">
        <p14:creationId xmlns:p14="http://schemas.microsoft.com/office/powerpoint/2010/main" val="574117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2E6A1-6A87-1B4C-B48B-824CFC5D9F2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R"/>
          </a:p>
        </p:txBody>
      </p:sp>
      <p:sp>
        <p:nvSpPr>
          <p:cNvPr id="3" name="Content Placeholder 2">
            <a:extLst>
              <a:ext uri="{FF2B5EF4-FFF2-40B4-BE49-F238E27FC236}">
                <a16:creationId xmlns:a16="http://schemas.microsoft.com/office/drawing/2014/main" id="{3E55BBCA-4350-7148-B33C-0BEF062BA9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Text Placeholder 3">
            <a:extLst>
              <a:ext uri="{FF2B5EF4-FFF2-40B4-BE49-F238E27FC236}">
                <a16:creationId xmlns:a16="http://schemas.microsoft.com/office/drawing/2014/main" id="{A1EDD4A8-E566-C443-8BB9-C6F00ECBFE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5A84173-E26E-6E4E-831D-D8C2CE8401EA}"/>
              </a:ext>
            </a:extLst>
          </p:cNvPr>
          <p:cNvSpPr>
            <a:spLocks noGrp="1"/>
          </p:cNvSpPr>
          <p:nvPr>
            <p:ph type="dt" sz="half" idx="10"/>
          </p:nvPr>
        </p:nvSpPr>
        <p:spPr/>
        <p:txBody>
          <a:bodyPr/>
          <a:lstStyle/>
          <a:p>
            <a:fld id="{1F5B73A5-580B-FA49-A3ED-CE3250B5D795}" type="datetimeFigureOut">
              <a:rPr lang="en-GR" smtClean="0"/>
              <a:t>02/17/2022</a:t>
            </a:fld>
            <a:endParaRPr lang="en-GR"/>
          </a:p>
        </p:txBody>
      </p:sp>
      <p:sp>
        <p:nvSpPr>
          <p:cNvPr id="6" name="Footer Placeholder 5">
            <a:extLst>
              <a:ext uri="{FF2B5EF4-FFF2-40B4-BE49-F238E27FC236}">
                <a16:creationId xmlns:a16="http://schemas.microsoft.com/office/drawing/2014/main" id="{234088FF-9FFD-BD47-8153-9FFE3579E2F2}"/>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E574A6AA-710B-AD4E-92D8-42A8F9F0D761}"/>
              </a:ext>
            </a:extLst>
          </p:cNvPr>
          <p:cNvSpPr>
            <a:spLocks noGrp="1"/>
          </p:cNvSpPr>
          <p:nvPr>
            <p:ph type="sldNum" sz="quarter" idx="12"/>
          </p:nvPr>
        </p:nvSpPr>
        <p:spPr/>
        <p:txBody>
          <a:bodyPr/>
          <a:lstStyle/>
          <a:p>
            <a:fld id="{ADAC66B9-1F08-184E-9570-334525BD4030}" type="slidenum">
              <a:rPr lang="en-GR" smtClean="0"/>
              <a:t>‹#›</a:t>
            </a:fld>
            <a:endParaRPr lang="en-GR"/>
          </a:p>
        </p:txBody>
      </p:sp>
    </p:spTree>
    <p:extLst>
      <p:ext uri="{BB962C8B-B14F-4D97-AF65-F5344CB8AC3E}">
        <p14:creationId xmlns:p14="http://schemas.microsoft.com/office/powerpoint/2010/main" val="2675911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80C51-9A43-6246-A682-8AE8CF67E06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R"/>
          </a:p>
        </p:txBody>
      </p:sp>
      <p:sp>
        <p:nvSpPr>
          <p:cNvPr id="3" name="Picture Placeholder 2">
            <a:extLst>
              <a:ext uri="{FF2B5EF4-FFF2-40B4-BE49-F238E27FC236}">
                <a16:creationId xmlns:a16="http://schemas.microsoft.com/office/drawing/2014/main" id="{0D49D72F-93FA-4C42-97BF-9D2D9AD565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R"/>
          </a:p>
        </p:txBody>
      </p:sp>
      <p:sp>
        <p:nvSpPr>
          <p:cNvPr id="4" name="Text Placeholder 3">
            <a:extLst>
              <a:ext uri="{FF2B5EF4-FFF2-40B4-BE49-F238E27FC236}">
                <a16:creationId xmlns:a16="http://schemas.microsoft.com/office/drawing/2014/main" id="{5345BC81-BCAD-E54D-8012-F7E04B875E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4940A20-1E15-FC40-A151-4EC053B1FFCD}"/>
              </a:ext>
            </a:extLst>
          </p:cNvPr>
          <p:cNvSpPr>
            <a:spLocks noGrp="1"/>
          </p:cNvSpPr>
          <p:nvPr>
            <p:ph type="dt" sz="half" idx="10"/>
          </p:nvPr>
        </p:nvSpPr>
        <p:spPr/>
        <p:txBody>
          <a:bodyPr/>
          <a:lstStyle/>
          <a:p>
            <a:fld id="{1F5B73A5-580B-FA49-A3ED-CE3250B5D795}" type="datetimeFigureOut">
              <a:rPr lang="en-GR" smtClean="0"/>
              <a:t>02/17/2022</a:t>
            </a:fld>
            <a:endParaRPr lang="en-GR"/>
          </a:p>
        </p:txBody>
      </p:sp>
      <p:sp>
        <p:nvSpPr>
          <p:cNvPr id="6" name="Footer Placeholder 5">
            <a:extLst>
              <a:ext uri="{FF2B5EF4-FFF2-40B4-BE49-F238E27FC236}">
                <a16:creationId xmlns:a16="http://schemas.microsoft.com/office/drawing/2014/main" id="{424EACF0-C7D2-6640-8647-6761F5F8B797}"/>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970C92E0-CAEC-BC4A-8222-D632B5D33F06}"/>
              </a:ext>
            </a:extLst>
          </p:cNvPr>
          <p:cNvSpPr>
            <a:spLocks noGrp="1"/>
          </p:cNvSpPr>
          <p:nvPr>
            <p:ph type="sldNum" sz="quarter" idx="12"/>
          </p:nvPr>
        </p:nvSpPr>
        <p:spPr/>
        <p:txBody>
          <a:bodyPr/>
          <a:lstStyle/>
          <a:p>
            <a:fld id="{ADAC66B9-1F08-184E-9570-334525BD4030}" type="slidenum">
              <a:rPr lang="en-GR" smtClean="0"/>
              <a:t>‹#›</a:t>
            </a:fld>
            <a:endParaRPr lang="en-GR"/>
          </a:p>
        </p:txBody>
      </p:sp>
    </p:spTree>
    <p:extLst>
      <p:ext uri="{BB962C8B-B14F-4D97-AF65-F5344CB8AC3E}">
        <p14:creationId xmlns:p14="http://schemas.microsoft.com/office/powerpoint/2010/main" val="2702430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73A2C1-6F7C-B64D-9D13-2A7B202358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R"/>
          </a:p>
        </p:txBody>
      </p:sp>
      <p:sp>
        <p:nvSpPr>
          <p:cNvPr id="3" name="Text Placeholder 2">
            <a:extLst>
              <a:ext uri="{FF2B5EF4-FFF2-40B4-BE49-F238E27FC236}">
                <a16:creationId xmlns:a16="http://schemas.microsoft.com/office/drawing/2014/main" id="{3671ECBA-F731-D549-9069-1343D4A591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0B8EFA9B-B707-504D-B449-A05818823F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5B73A5-580B-FA49-A3ED-CE3250B5D795}" type="datetimeFigureOut">
              <a:rPr lang="en-GR" smtClean="0"/>
              <a:t>02/17/2022</a:t>
            </a:fld>
            <a:endParaRPr lang="en-GR"/>
          </a:p>
        </p:txBody>
      </p:sp>
      <p:sp>
        <p:nvSpPr>
          <p:cNvPr id="5" name="Footer Placeholder 4">
            <a:extLst>
              <a:ext uri="{FF2B5EF4-FFF2-40B4-BE49-F238E27FC236}">
                <a16:creationId xmlns:a16="http://schemas.microsoft.com/office/drawing/2014/main" id="{40352863-7D27-FD4A-9425-6065AD016D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R"/>
          </a:p>
        </p:txBody>
      </p:sp>
      <p:sp>
        <p:nvSpPr>
          <p:cNvPr id="6" name="Slide Number Placeholder 5">
            <a:extLst>
              <a:ext uri="{FF2B5EF4-FFF2-40B4-BE49-F238E27FC236}">
                <a16:creationId xmlns:a16="http://schemas.microsoft.com/office/drawing/2014/main" id="{E5F1050F-7C90-AD43-A1CD-3A7B5B3894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AC66B9-1F08-184E-9570-334525BD4030}" type="slidenum">
              <a:rPr lang="en-GR" smtClean="0"/>
              <a:t>‹#›</a:t>
            </a:fld>
            <a:endParaRPr lang="en-GR"/>
          </a:p>
        </p:txBody>
      </p:sp>
    </p:spTree>
    <p:extLst>
      <p:ext uri="{BB962C8B-B14F-4D97-AF65-F5344CB8AC3E}">
        <p14:creationId xmlns:p14="http://schemas.microsoft.com/office/powerpoint/2010/main" val="837932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jpeg"/><Relationship Id="rId11" Type="http://schemas.openxmlformats.org/officeDocument/2006/relationships/image" Target="../media/image11.jpg"/><Relationship Id="rId5" Type="http://schemas.openxmlformats.org/officeDocument/2006/relationships/image" Target="../media/image3.jpeg"/><Relationship Id="rId10" Type="http://schemas.openxmlformats.org/officeDocument/2006/relationships/image" Target="../media/image10.jpg"/><Relationship Id="rId4" Type="http://schemas.openxmlformats.org/officeDocument/2006/relationships/image" Target="../media/image5.jpe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D8131F-4E22-AB46-B061-A914DF95C7B2}"/>
              </a:ext>
            </a:extLst>
          </p:cNvPr>
          <p:cNvSpPr>
            <a:spLocks noGrp="1"/>
          </p:cNvSpPr>
          <p:nvPr>
            <p:ph type="title"/>
          </p:nvPr>
        </p:nvSpPr>
        <p:spPr>
          <a:xfrm>
            <a:off x="128016" y="412454"/>
            <a:ext cx="2857886" cy="2101850"/>
          </a:xfrm>
        </p:spPr>
        <p:txBody>
          <a:bodyPr>
            <a:normAutofit/>
          </a:bodyPr>
          <a:lstStyle/>
          <a:p>
            <a:r>
              <a:rPr lang="en-GR" sz="2800" b="1" i="1" dirty="0"/>
              <a:t>The Crocus </a:t>
            </a:r>
            <a:r>
              <a:rPr lang="el-GR" sz="2800" b="1" i="1" dirty="0"/>
              <a:t>&amp;</a:t>
            </a:r>
            <a:r>
              <a:rPr lang="de-DE" sz="2800" b="1" i="1" dirty="0"/>
              <a:t> </a:t>
            </a:r>
            <a:r>
              <a:rPr lang="de-DE" sz="2800" b="1" i="1" dirty="0" err="1"/>
              <a:t>the</a:t>
            </a:r>
            <a:r>
              <a:rPr lang="de-DE" sz="2800" b="1" i="1" dirty="0"/>
              <a:t> Butterfly Project</a:t>
            </a:r>
            <a:br>
              <a:rPr lang="el-GR" sz="2800" b="1" i="1" dirty="0"/>
            </a:br>
            <a:r>
              <a:rPr lang="el-GR" sz="2800" b="1" i="1" dirty="0"/>
              <a:t>στο Δημοτικό Σχολείο του Κολλεγίου Αθηνών</a:t>
            </a:r>
            <a:endParaRPr lang="en-GR" sz="2800" b="1" i="1" dirty="0"/>
          </a:p>
        </p:txBody>
      </p:sp>
      <p:sp>
        <p:nvSpPr>
          <p:cNvPr id="18" name="Rectangle 13">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D717AA2-DE44-034C-86E6-2BAD81BF6BB8}"/>
              </a:ext>
            </a:extLst>
          </p:cNvPr>
          <p:cNvSpPr>
            <a:spLocks noGrp="1"/>
          </p:cNvSpPr>
          <p:nvPr>
            <p:ph idx="1"/>
          </p:nvPr>
        </p:nvSpPr>
        <p:spPr>
          <a:xfrm>
            <a:off x="2967614" y="172995"/>
            <a:ext cx="3433186" cy="2656702"/>
          </a:xfrm>
        </p:spPr>
        <p:txBody>
          <a:bodyPr anchor="ctr">
            <a:normAutofit/>
          </a:bodyPr>
          <a:lstStyle/>
          <a:p>
            <a:pPr algn="just"/>
            <a:r>
              <a:rPr lang="el-GR" sz="1300" b="1" dirty="0"/>
              <a:t>Γερμανικό τμήμα: </a:t>
            </a:r>
            <a:r>
              <a:rPr lang="el-GR" sz="1300" dirty="0"/>
              <a:t>5</a:t>
            </a:r>
            <a:r>
              <a:rPr lang="el-GR" sz="1300" baseline="30000" dirty="0"/>
              <a:t>η</a:t>
            </a:r>
            <a:r>
              <a:rPr lang="el-GR" sz="1300" dirty="0"/>
              <a:t> &amp; 6</a:t>
            </a:r>
            <a:r>
              <a:rPr lang="el-GR" sz="1300" baseline="30000" dirty="0"/>
              <a:t>η</a:t>
            </a:r>
            <a:r>
              <a:rPr lang="el-GR" sz="1300" dirty="0"/>
              <a:t> τάξη ΔΚΑ</a:t>
            </a:r>
          </a:p>
          <a:p>
            <a:pPr algn="just"/>
            <a:r>
              <a:rPr lang="el-GR" sz="1300" b="1" i="1" u="sng" dirty="0"/>
              <a:t>Διάρκεια: </a:t>
            </a:r>
            <a:r>
              <a:rPr lang="el-GR" sz="1300" dirty="0"/>
              <a:t>03/12/21 – </a:t>
            </a:r>
            <a:r>
              <a:rPr lang="en-US" sz="1300"/>
              <a:t>27</a:t>
            </a:r>
            <a:r>
              <a:rPr lang="el-GR" sz="1300"/>
              <a:t>/01/22</a:t>
            </a:r>
            <a:endParaRPr lang="el-GR" sz="1300" dirty="0"/>
          </a:p>
          <a:p>
            <a:pPr algn="just"/>
            <a:r>
              <a:rPr lang="el-GR" sz="1300" b="1" i="1" u="sng" dirty="0"/>
              <a:t>Στόχος:</a:t>
            </a:r>
            <a:r>
              <a:rPr lang="el-GR" sz="1300" dirty="0"/>
              <a:t> να διδαχθούν τα παιδιά για το Ολοκαύτωμα και να ενισχύσουν τη γνώση τους σχετικά με τους κινδύνους που επιφέρουν οι διακρίσεις, οι προκαταλήψεις και η μισαλλοδοξία. </a:t>
            </a:r>
          </a:p>
          <a:p>
            <a:pPr algn="just"/>
            <a:r>
              <a:rPr lang="el-GR" sz="1300" dirty="0"/>
              <a:t>Το Πρόγραμμα γίνεται σε συνεργασία με το Εβραϊκό Μουσείο της Ελλάδος.</a:t>
            </a:r>
          </a:p>
          <a:p>
            <a:endParaRPr lang="en-GR" sz="1300" dirty="0"/>
          </a:p>
        </p:txBody>
      </p:sp>
      <p:pic>
        <p:nvPicPr>
          <p:cNvPr id="5" name="Picture 4" descr="A picture containing indoor, colorful, several&#10;&#10;Description automatically generated">
            <a:extLst>
              <a:ext uri="{FF2B5EF4-FFF2-40B4-BE49-F238E27FC236}">
                <a16:creationId xmlns:a16="http://schemas.microsoft.com/office/drawing/2014/main" id="{C1B3752F-12F6-6440-A72B-AE492730A667}"/>
              </a:ext>
            </a:extLst>
          </p:cNvPr>
          <p:cNvPicPr>
            <a:picLocks noChangeAspect="1"/>
          </p:cNvPicPr>
          <p:nvPr/>
        </p:nvPicPr>
        <p:blipFill rotWithShape="1">
          <a:blip r:embed="rId2"/>
          <a:srcRect r="2308" b="2"/>
          <a:stretch/>
        </p:blipFill>
        <p:spPr>
          <a:xfrm>
            <a:off x="20" y="2959630"/>
            <a:ext cx="6400781" cy="3898370"/>
          </a:xfrm>
          <a:prstGeom prst="rect">
            <a:avLst/>
          </a:prstGeom>
        </p:spPr>
      </p:pic>
      <p:pic>
        <p:nvPicPr>
          <p:cNvPr id="7" name="Picture 6" descr="A group of yellow flowers&#10;&#10;Description automatically generated with medium confidence">
            <a:extLst>
              <a:ext uri="{FF2B5EF4-FFF2-40B4-BE49-F238E27FC236}">
                <a16:creationId xmlns:a16="http://schemas.microsoft.com/office/drawing/2014/main" id="{5B944126-69E8-E94E-A69F-173AF8F54BDB}"/>
              </a:ext>
            </a:extLst>
          </p:cNvPr>
          <p:cNvPicPr>
            <a:picLocks noChangeAspect="1"/>
          </p:cNvPicPr>
          <p:nvPr/>
        </p:nvPicPr>
        <p:blipFill rotWithShape="1">
          <a:blip r:embed="rId3"/>
          <a:srcRect l="10140" r="14318" b="-1"/>
          <a:stretch/>
        </p:blipFill>
        <p:spPr>
          <a:xfrm>
            <a:off x="6591299" y="1"/>
            <a:ext cx="5600701" cy="6857999"/>
          </a:xfrm>
          <a:prstGeom prst="rect">
            <a:avLst/>
          </a:prstGeom>
        </p:spPr>
      </p:pic>
    </p:spTree>
    <p:extLst>
      <p:ext uri="{BB962C8B-B14F-4D97-AF65-F5344CB8AC3E}">
        <p14:creationId xmlns:p14="http://schemas.microsoft.com/office/powerpoint/2010/main" val="1242508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 person, several, crowd&#10;&#10;Description automatically generated">
            <a:extLst>
              <a:ext uri="{FF2B5EF4-FFF2-40B4-BE49-F238E27FC236}">
                <a16:creationId xmlns:a16="http://schemas.microsoft.com/office/drawing/2014/main" id="{A88B0539-41B9-7F4B-8C6D-148347E1D000}"/>
              </a:ext>
            </a:extLst>
          </p:cNvPr>
          <p:cNvPicPr>
            <a:picLocks noChangeAspect="1"/>
          </p:cNvPicPr>
          <p:nvPr/>
        </p:nvPicPr>
        <p:blipFill rotWithShape="1">
          <a:blip r:embed="rId2"/>
          <a:srcRect r="-1" b="2425"/>
          <a:stretch/>
        </p:blipFill>
        <p:spPr>
          <a:xfrm>
            <a:off x="1042789" y="623275"/>
            <a:ext cx="5747309" cy="5607882"/>
          </a:xfrm>
          <a:prstGeom prst="rect">
            <a:avLst/>
          </a:prstGeom>
        </p:spPr>
      </p:pic>
      <p:sp>
        <p:nvSpPr>
          <p:cNvPr id="37" name="Right Triangle 3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3" y="623275"/>
            <a:ext cx="401217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E4F840-63DF-8641-8F95-7F1C292CDC59}"/>
              </a:ext>
            </a:extLst>
          </p:cNvPr>
          <p:cNvSpPr>
            <a:spLocks noGrp="1"/>
          </p:cNvSpPr>
          <p:nvPr>
            <p:ph type="title"/>
          </p:nvPr>
        </p:nvSpPr>
        <p:spPr>
          <a:xfrm>
            <a:off x="7832887" y="1300767"/>
            <a:ext cx="3606966" cy="2406529"/>
          </a:xfrm>
        </p:spPr>
        <p:txBody>
          <a:bodyPr vert="horz" lIns="91440" tIns="45720" rIns="91440" bIns="45720" rtlCol="0" anchor="b">
            <a:normAutofit/>
          </a:bodyPr>
          <a:lstStyle/>
          <a:p>
            <a:pPr marL="342900" indent="-342900" algn="ctr">
              <a:buFont typeface="Arial" panose="020B0604020202020204" pitchFamily="34" charset="0"/>
              <a:buChar char="•"/>
            </a:pPr>
            <a:r>
              <a:rPr lang="en-US" sz="2000" i="1" kern="1200" dirty="0">
                <a:solidFill>
                  <a:schemeClr val="tx1"/>
                </a:solidFill>
              </a:rPr>
              <a:t>Wir bemalen </a:t>
            </a:r>
            <a:r>
              <a:rPr lang="en-US" sz="2000" i="1" kern="1200" dirty="0" err="1">
                <a:solidFill>
                  <a:schemeClr val="tx1"/>
                </a:solidFill>
              </a:rPr>
              <a:t>Schmetterlinge</a:t>
            </a:r>
            <a:r>
              <a:rPr lang="en-US" sz="2000" i="1" kern="1200" dirty="0">
                <a:solidFill>
                  <a:schemeClr val="tx1"/>
                </a:solidFill>
              </a:rPr>
              <a:t>.</a:t>
            </a:r>
            <a:br>
              <a:rPr lang="en-US" sz="2000" i="1" kern="1200" dirty="0">
                <a:solidFill>
                  <a:schemeClr val="tx1"/>
                </a:solidFill>
              </a:rPr>
            </a:br>
            <a:br>
              <a:rPr lang="en-US" sz="2000" i="1" kern="1200" dirty="0">
                <a:solidFill>
                  <a:schemeClr val="tx1"/>
                </a:solidFill>
              </a:rPr>
            </a:br>
            <a:r>
              <a:rPr lang="el-GR" sz="2000" i="1" dirty="0"/>
              <a:t>Ζωγραφίζουμε τις κεραμικές πεταλούδες, ώστε να δημιουργηθεί ένας χώρος μνήμης για τα παιδιά που χάθηκαν στο Ολοκαύτωμα.</a:t>
            </a:r>
            <a:endParaRPr lang="en-US" sz="2000" i="1" kern="1200" dirty="0">
              <a:solidFill>
                <a:schemeClr val="tx1"/>
              </a:solidFill>
            </a:endParaRPr>
          </a:p>
        </p:txBody>
      </p:sp>
    </p:spTree>
    <p:extLst>
      <p:ext uri="{BB962C8B-B14F-4D97-AF65-F5344CB8AC3E}">
        <p14:creationId xmlns:p14="http://schemas.microsoft.com/office/powerpoint/2010/main" val="169023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F0DAC875-E84D-6F40-95C1-E936A4808AE2}"/>
              </a:ext>
            </a:extLst>
          </p:cNvPr>
          <p:cNvSpPr>
            <a:spLocks noGrp="1"/>
          </p:cNvSpPr>
          <p:nvPr>
            <p:ph type="title"/>
          </p:nvPr>
        </p:nvSpPr>
        <p:spPr>
          <a:xfrm>
            <a:off x="838200" y="365125"/>
            <a:ext cx="5393361" cy="1325563"/>
          </a:xfrm>
        </p:spPr>
        <p:txBody>
          <a:bodyPr>
            <a:normAutofit/>
          </a:bodyPr>
          <a:lstStyle/>
          <a:p>
            <a:r>
              <a:rPr lang="el-GR" i="1"/>
              <a:t>Περιγραφή Προγράμματος</a:t>
            </a:r>
            <a:endParaRPr lang="en-GR" i="1"/>
          </a:p>
        </p:txBody>
      </p:sp>
      <p:sp>
        <p:nvSpPr>
          <p:cNvPr id="3" name="Content Placeholder 2">
            <a:extLst>
              <a:ext uri="{FF2B5EF4-FFF2-40B4-BE49-F238E27FC236}">
                <a16:creationId xmlns:a16="http://schemas.microsoft.com/office/drawing/2014/main" id="{23DC96B7-31C6-274C-B0C4-380387F0CA2F}"/>
              </a:ext>
            </a:extLst>
          </p:cNvPr>
          <p:cNvSpPr>
            <a:spLocks noGrp="1"/>
          </p:cNvSpPr>
          <p:nvPr>
            <p:ph idx="1"/>
          </p:nvPr>
        </p:nvSpPr>
        <p:spPr>
          <a:xfrm>
            <a:off x="838200" y="1825625"/>
            <a:ext cx="5393361" cy="4351338"/>
          </a:xfrm>
        </p:spPr>
        <p:txBody>
          <a:bodyPr>
            <a:normAutofit fontScale="92500" lnSpcReduction="10000"/>
          </a:bodyPr>
          <a:lstStyle/>
          <a:p>
            <a:r>
              <a:rPr lang="el-GR" sz="1300" dirty="0"/>
              <a:t>Αφόρμηση: </a:t>
            </a:r>
            <a:r>
              <a:rPr lang="de-DE" sz="1300" dirty="0"/>
              <a:t>Visible Thinking</a:t>
            </a:r>
            <a:r>
              <a:rPr lang="el-GR" sz="1300" dirty="0"/>
              <a:t> (φωτογραφίες, βίντεο για την Άννα Φρανκ , ερωτήσεις, σκέψεις, συναισθήματα)</a:t>
            </a:r>
            <a:endParaRPr lang="en-GR" sz="1300" dirty="0"/>
          </a:p>
          <a:p>
            <a:r>
              <a:rPr lang="el-GR" sz="1300" dirty="0"/>
              <a:t>Η ιστορία του Ολοκαυτώματος (Εκπαιδευτικό Υλικό από το Εβρα</a:t>
            </a:r>
            <a:r>
              <a:rPr lang="en-GR" sz="1300" dirty="0"/>
              <a:t>ϊ</a:t>
            </a:r>
            <a:r>
              <a:rPr lang="el-GR" sz="1300" dirty="0"/>
              <a:t>κό Μουσείο της Ελλάδος)</a:t>
            </a:r>
            <a:endParaRPr lang="en-GR" sz="1300" dirty="0"/>
          </a:p>
          <a:p>
            <a:r>
              <a:rPr lang="el-GR" sz="1300" dirty="0"/>
              <a:t>Συγκεντρώνουμε και καταγράφουμε λέξεις-κλειδιά (ταμπλό)</a:t>
            </a:r>
            <a:endParaRPr lang="en-GR" sz="1300" dirty="0"/>
          </a:p>
          <a:p>
            <a:pPr lvl="0"/>
            <a:r>
              <a:rPr lang="el-GR" sz="1300" dirty="0"/>
              <a:t>- 6</a:t>
            </a:r>
            <a:r>
              <a:rPr lang="el-GR" sz="1300" baseline="30000" dirty="0"/>
              <a:t>η</a:t>
            </a:r>
            <a:r>
              <a:rPr lang="el-GR" sz="1300" dirty="0"/>
              <a:t> τάξη: Δραστηριότητα στα Μαθηματικά: Οι μαθητές της 6ης ψάχνουν να βρουν με τη βοήθεια των Μαθηματικών πώς θα φυτεύσουν τους κρόκους, ώστε να σχηματιστεί το αστέρι του Δαβίδ.</a:t>
            </a:r>
            <a:endParaRPr lang="en-GR" sz="1300" dirty="0"/>
          </a:p>
          <a:p>
            <a:r>
              <a:rPr lang="el-GR" sz="1300" dirty="0"/>
              <a:t>-5</a:t>
            </a:r>
            <a:r>
              <a:rPr lang="el-GR" sz="1300" baseline="30000" dirty="0"/>
              <a:t>η</a:t>
            </a:r>
            <a:r>
              <a:rPr lang="el-GR" sz="1300" dirty="0"/>
              <a:t> τάξη: Δραστηριότητα με τα χέρια για την αποδοχή της διαφορετικότητας. Οι μαθητές της 5</a:t>
            </a:r>
            <a:r>
              <a:rPr lang="el-GR" sz="1300" baseline="30000" dirty="0"/>
              <a:t>ης</a:t>
            </a:r>
            <a:r>
              <a:rPr lang="el-GR" sz="1300" dirty="0"/>
              <a:t> φτιάχνουν ένα κυκλικό κολάζ με τα χέρια όλων να αγγίζονται</a:t>
            </a:r>
            <a:r>
              <a:rPr lang="en-GR" sz="1300" dirty="0"/>
              <a:t> </a:t>
            </a:r>
            <a:endParaRPr lang="el-GR" sz="1300" dirty="0"/>
          </a:p>
          <a:p>
            <a:r>
              <a:rPr lang="en-US" sz="1300" dirty="0"/>
              <a:t>Crocus Project</a:t>
            </a:r>
            <a:r>
              <a:rPr lang="el-GR" sz="1300" dirty="0"/>
              <a:t>: Οι μαθητές της 6</a:t>
            </a:r>
            <a:r>
              <a:rPr lang="el-GR" sz="1300" baseline="30000" dirty="0"/>
              <a:t>ης</a:t>
            </a:r>
            <a:r>
              <a:rPr lang="el-GR" sz="1300" dirty="0"/>
              <a:t> τοποθετούν «οδηγούς» στο παρτέρι του Σχολείου μας για το πού θα φυτευτούν οι βολβοί και στη συνέχεια θα τους φυτεύσουν οι μαθητές της 5</a:t>
            </a:r>
            <a:r>
              <a:rPr lang="el-GR" sz="1300" baseline="30000" dirty="0"/>
              <a:t>ης</a:t>
            </a:r>
            <a:r>
              <a:rPr lang="el-GR" sz="1300" dirty="0"/>
              <a:t>. </a:t>
            </a:r>
            <a:endParaRPr lang="en-GR" sz="1300" dirty="0"/>
          </a:p>
          <a:p>
            <a:r>
              <a:rPr lang="el-GR" sz="1300" dirty="0"/>
              <a:t>Καταγραφή στο Ημερολόγιο</a:t>
            </a:r>
            <a:endParaRPr lang="en-GR" sz="1300" dirty="0"/>
          </a:p>
          <a:p>
            <a:r>
              <a:rPr lang="en-US" sz="1300" dirty="0"/>
              <a:t>Butterfly Project</a:t>
            </a:r>
            <a:r>
              <a:rPr lang="el-GR" sz="1300" dirty="0"/>
              <a:t>: Οι μαθητές ζωγραφίζουν κεραμικές πεταλούδες στη μνήμη του 1,5 εκατομμυρίου παιδιών που χάθηκαν στο Ολοκαύτωμα. Τα έργα των μαθητών θα εκτεθούν τόσο στο Εβραϊκό Μουσείο της Ελλάδος όσο και στο Σχολείο μας. </a:t>
            </a:r>
          </a:p>
          <a:p>
            <a:r>
              <a:rPr lang="el-GR" sz="1300" dirty="0"/>
              <a:t>Την ημέρα μνήμης των θυμάτων του Ολοκαυτώματος (27.1.22) έγινε παρουσίαση στα παιδιά του Ανωτέρου Τμήματος του Σχολείου (κ. Β. </a:t>
            </a:r>
            <a:r>
              <a:rPr lang="el-GR" sz="1300" dirty="0" err="1"/>
              <a:t>Χαβάκη</a:t>
            </a:r>
            <a:r>
              <a:rPr lang="el-GR" sz="1300" dirty="0"/>
              <a:t>)</a:t>
            </a:r>
            <a:endParaRPr lang="en-GR" sz="1300" dirty="0"/>
          </a:p>
          <a:p>
            <a:endParaRPr lang="en-GR" sz="900" dirty="0"/>
          </a:p>
        </p:txBody>
      </p:sp>
      <p:pic>
        <p:nvPicPr>
          <p:cNvPr id="4" name="Picture 3" descr="A picture containing outdoor, flower, plant, garden&#10;&#10;Description automatically generated">
            <a:extLst>
              <a:ext uri="{FF2B5EF4-FFF2-40B4-BE49-F238E27FC236}">
                <a16:creationId xmlns:a16="http://schemas.microsoft.com/office/drawing/2014/main" id="{8356EB23-992E-CC4F-9E8C-D22789E8A9F9}"/>
              </a:ext>
            </a:extLst>
          </p:cNvPr>
          <p:cNvPicPr>
            <a:picLocks noChangeAspect="1"/>
          </p:cNvPicPr>
          <p:nvPr/>
        </p:nvPicPr>
        <p:blipFill rotWithShape="1">
          <a:blip r:embed="rId2"/>
          <a:srcRect l="14329" r="10767" b="-1"/>
          <a:stretch/>
        </p:blipFill>
        <p:spPr>
          <a:xfrm>
            <a:off x="7300612" y="758514"/>
            <a:ext cx="4196545" cy="4196545"/>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6"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455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F9247D-432D-1748-A5A3-121276B44FDA}"/>
              </a:ext>
            </a:extLst>
          </p:cNvPr>
          <p:cNvSpPr>
            <a:spLocks noGrp="1"/>
          </p:cNvSpPr>
          <p:nvPr>
            <p:ph type="title"/>
          </p:nvPr>
        </p:nvSpPr>
        <p:spPr>
          <a:xfrm>
            <a:off x="799687" y="95079"/>
            <a:ext cx="10515600" cy="959085"/>
          </a:xfrm>
        </p:spPr>
        <p:txBody>
          <a:bodyPr rtlCol="0">
            <a:normAutofit fontScale="90000"/>
          </a:bodyPr>
          <a:lstStyle/>
          <a:p>
            <a:pPr rtl="0"/>
            <a:r>
              <a:rPr lang="en-GB" dirty="0"/>
              <a:t>Crocus Project</a:t>
            </a:r>
            <a:r>
              <a:rPr lang="el-GR" dirty="0"/>
              <a:t>: </a:t>
            </a:r>
            <a:br>
              <a:rPr lang="el-GR" dirty="0"/>
            </a:br>
            <a:r>
              <a:rPr lang="el-GR" sz="2000" i="1" dirty="0"/>
              <a:t>Ερευνούμε για το Ολοκαύτωμα, μαθαίνουμε λέξεις-κλειδιά στα Γερμανικά, αναρωτιόμαστε τι συμβολίζει ο κρόκος και προσπαθούμε με τη βοήθεια των Μαθηματικών να σχηματίσουμε ένα εξακόρυφο αστέρι.</a:t>
            </a:r>
            <a:endParaRPr lang="en-GB" sz="2000" i="1" dirty="0"/>
          </a:p>
        </p:txBody>
      </p:sp>
      <p:sp>
        <p:nvSpPr>
          <p:cNvPr id="128" name="Text Placeholder 127">
            <a:extLst>
              <a:ext uri="{FF2B5EF4-FFF2-40B4-BE49-F238E27FC236}">
                <a16:creationId xmlns:a16="http://schemas.microsoft.com/office/drawing/2014/main" id="{FB742829-A557-E84E-A672-4D9B38EC100A}"/>
              </a:ext>
            </a:extLst>
          </p:cNvPr>
          <p:cNvSpPr>
            <a:spLocks noGrp="1"/>
          </p:cNvSpPr>
          <p:nvPr>
            <p:ph type="body" sz="quarter" idx="10"/>
          </p:nvPr>
        </p:nvSpPr>
        <p:spPr>
          <a:xfrm rot="209042">
            <a:off x="314830" y="1501419"/>
            <a:ext cx="1798091" cy="1226734"/>
          </a:xfrm>
        </p:spPr>
        <p:txBody>
          <a:bodyPr rtlCol="0"/>
          <a:lstStyle/>
          <a:p>
            <a:pPr rtl="0"/>
            <a:r>
              <a:rPr lang="en-GB" sz="1400" dirty="0"/>
              <a:t>Die Geschichte</a:t>
            </a:r>
            <a:r>
              <a:rPr lang="en-GB" sz="1600" dirty="0"/>
              <a:t> von Anne Frank</a:t>
            </a:r>
          </a:p>
        </p:txBody>
      </p:sp>
      <p:sp>
        <p:nvSpPr>
          <p:cNvPr id="129" name="Text Placeholder 128">
            <a:extLst>
              <a:ext uri="{FF2B5EF4-FFF2-40B4-BE49-F238E27FC236}">
                <a16:creationId xmlns:a16="http://schemas.microsoft.com/office/drawing/2014/main" id="{C806BE40-8246-6F46-93E1-8B400E56B940}"/>
              </a:ext>
            </a:extLst>
          </p:cNvPr>
          <p:cNvSpPr>
            <a:spLocks noGrp="1"/>
          </p:cNvSpPr>
          <p:nvPr>
            <p:ph type="body" sz="quarter" idx="11"/>
          </p:nvPr>
        </p:nvSpPr>
        <p:spPr>
          <a:xfrm>
            <a:off x="2427915" y="1220929"/>
            <a:ext cx="1588603" cy="902356"/>
          </a:xfrm>
        </p:spPr>
        <p:txBody>
          <a:bodyPr rtlCol="0"/>
          <a:lstStyle/>
          <a:p>
            <a:pPr rtl="0"/>
            <a:r>
              <a:rPr lang="en-GB" sz="1600" dirty="0"/>
              <a:t>Die Geschichte des Holocausts</a:t>
            </a:r>
          </a:p>
        </p:txBody>
      </p:sp>
      <p:sp>
        <p:nvSpPr>
          <p:cNvPr id="130" name="Text Placeholder 129">
            <a:extLst>
              <a:ext uri="{FF2B5EF4-FFF2-40B4-BE49-F238E27FC236}">
                <a16:creationId xmlns:a16="http://schemas.microsoft.com/office/drawing/2014/main" id="{F9DB03D8-6632-FB40-A816-D558522ECA57}"/>
              </a:ext>
            </a:extLst>
          </p:cNvPr>
          <p:cNvSpPr>
            <a:spLocks noGrp="1"/>
          </p:cNvSpPr>
          <p:nvPr>
            <p:ph type="body" sz="quarter" idx="12"/>
          </p:nvPr>
        </p:nvSpPr>
        <p:spPr>
          <a:xfrm rot="209042">
            <a:off x="4066130" y="1813125"/>
            <a:ext cx="1977702" cy="509523"/>
          </a:xfrm>
        </p:spPr>
        <p:txBody>
          <a:bodyPr rtlCol="0">
            <a:normAutofit fontScale="92500" lnSpcReduction="20000"/>
          </a:bodyPr>
          <a:lstStyle/>
          <a:p>
            <a:pPr rtl="0"/>
            <a:r>
              <a:rPr lang="en-GB" sz="1800" dirty="0"/>
              <a:t>Schlüsselwörter finden</a:t>
            </a:r>
          </a:p>
        </p:txBody>
      </p:sp>
      <p:sp>
        <p:nvSpPr>
          <p:cNvPr id="131" name="Text Placeholder 130">
            <a:extLst>
              <a:ext uri="{FF2B5EF4-FFF2-40B4-BE49-F238E27FC236}">
                <a16:creationId xmlns:a16="http://schemas.microsoft.com/office/drawing/2014/main" id="{B16D21D0-8C2C-BA4B-AD11-EAE90533AAC9}"/>
              </a:ext>
            </a:extLst>
          </p:cNvPr>
          <p:cNvSpPr>
            <a:spLocks noGrp="1"/>
          </p:cNvSpPr>
          <p:nvPr>
            <p:ph type="body" sz="quarter" idx="13"/>
          </p:nvPr>
        </p:nvSpPr>
        <p:spPr>
          <a:xfrm>
            <a:off x="6579330" y="1168056"/>
            <a:ext cx="1363662" cy="746321"/>
          </a:xfrm>
        </p:spPr>
        <p:txBody>
          <a:bodyPr rtlCol="0">
            <a:normAutofit lnSpcReduction="10000"/>
          </a:bodyPr>
          <a:lstStyle/>
          <a:p>
            <a:pPr rtl="0"/>
            <a:r>
              <a:rPr lang="en-GB" sz="1600" dirty="0"/>
              <a:t>Warum pflanzen wir Krokus</a:t>
            </a:r>
            <a:r>
              <a:rPr lang="en-GB" sz="1800" dirty="0"/>
              <a:t>? </a:t>
            </a:r>
          </a:p>
        </p:txBody>
      </p:sp>
      <p:sp>
        <p:nvSpPr>
          <p:cNvPr id="132" name="Text Placeholder 131">
            <a:extLst>
              <a:ext uri="{FF2B5EF4-FFF2-40B4-BE49-F238E27FC236}">
                <a16:creationId xmlns:a16="http://schemas.microsoft.com/office/drawing/2014/main" id="{98CD677E-1B84-AF48-BD34-FE9687ADA79A}"/>
              </a:ext>
            </a:extLst>
          </p:cNvPr>
          <p:cNvSpPr>
            <a:spLocks noGrp="1"/>
          </p:cNvSpPr>
          <p:nvPr>
            <p:ph type="body" sz="quarter" idx="14"/>
          </p:nvPr>
        </p:nvSpPr>
        <p:spPr>
          <a:xfrm rot="21396341">
            <a:off x="8384121" y="1523786"/>
            <a:ext cx="1651846" cy="523127"/>
          </a:xfrm>
        </p:spPr>
        <p:txBody>
          <a:bodyPr rtlCol="0">
            <a:normAutofit fontScale="92500" lnSpcReduction="10000"/>
          </a:bodyPr>
          <a:lstStyle/>
          <a:p>
            <a:pPr rtl="0"/>
            <a:r>
              <a:rPr lang="en-GB" sz="1800" dirty="0"/>
              <a:t>Mathematik - Aktivität</a:t>
            </a:r>
          </a:p>
        </p:txBody>
      </p:sp>
      <p:sp>
        <p:nvSpPr>
          <p:cNvPr id="135" name="Text Placeholder 134">
            <a:extLst>
              <a:ext uri="{FF2B5EF4-FFF2-40B4-BE49-F238E27FC236}">
                <a16:creationId xmlns:a16="http://schemas.microsoft.com/office/drawing/2014/main" id="{B0CE6355-B6CB-0F4F-B008-4084802719FD}"/>
              </a:ext>
            </a:extLst>
          </p:cNvPr>
          <p:cNvSpPr>
            <a:spLocks noGrp="1"/>
          </p:cNvSpPr>
          <p:nvPr>
            <p:ph type="body" sz="quarter" idx="17"/>
          </p:nvPr>
        </p:nvSpPr>
        <p:spPr>
          <a:xfrm>
            <a:off x="2220682" y="1887988"/>
            <a:ext cx="1729389" cy="381000"/>
          </a:xfrm>
        </p:spPr>
        <p:txBody>
          <a:bodyPr rtlCol="0"/>
          <a:lstStyle/>
          <a:p>
            <a:r>
              <a:rPr lang="en-GB" dirty="0"/>
              <a:t>https://</a:t>
            </a:r>
            <a:r>
              <a:rPr lang="en-GB" dirty="0" err="1"/>
              <a:t>www.jewishmuseum.gr</a:t>
            </a:r>
            <a:r>
              <a:rPr lang="en-GB" dirty="0"/>
              <a:t>/to-programma-crocus-5/</a:t>
            </a:r>
          </a:p>
        </p:txBody>
      </p:sp>
      <p:sp>
        <p:nvSpPr>
          <p:cNvPr id="136" name="Text Placeholder 135">
            <a:extLst>
              <a:ext uri="{FF2B5EF4-FFF2-40B4-BE49-F238E27FC236}">
                <a16:creationId xmlns:a16="http://schemas.microsoft.com/office/drawing/2014/main" id="{1682CA3E-8760-FF4A-9D23-81B5B7155FFA}"/>
              </a:ext>
            </a:extLst>
          </p:cNvPr>
          <p:cNvSpPr>
            <a:spLocks noGrp="1"/>
          </p:cNvSpPr>
          <p:nvPr>
            <p:ph type="body" sz="quarter" idx="18"/>
          </p:nvPr>
        </p:nvSpPr>
        <p:spPr>
          <a:xfrm rot="220223">
            <a:off x="534318" y="1982147"/>
            <a:ext cx="1363662" cy="204787"/>
          </a:xfrm>
        </p:spPr>
        <p:txBody>
          <a:bodyPr rtlCol="0">
            <a:normAutofit fontScale="85000" lnSpcReduction="10000"/>
          </a:bodyPr>
          <a:lstStyle/>
          <a:p>
            <a:pPr rtl="0"/>
            <a:r>
              <a:rPr lang="en-GB" dirty="0"/>
              <a:t>Fotos und Video</a:t>
            </a:r>
          </a:p>
        </p:txBody>
      </p:sp>
      <p:sp>
        <p:nvSpPr>
          <p:cNvPr id="137" name="Text Placeholder 136">
            <a:extLst>
              <a:ext uri="{FF2B5EF4-FFF2-40B4-BE49-F238E27FC236}">
                <a16:creationId xmlns:a16="http://schemas.microsoft.com/office/drawing/2014/main" id="{7BCE661B-1795-D74A-915D-F75F54C2030A}"/>
              </a:ext>
            </a:extLst>
          </p:cNvPr>
          <p:cNvSpPr>
            <a:spLocks noGrp="1"/>
          </p:cNvSpPr>
          <p:nvPr>
            <p:ph type="body" sz="quarter" idx="19"/>
          </p:nvPr>
        </p:nvSpPr>
        <p:spPr>
          <a:xfrm rot="220223">
            <a:off x="221547" y="2176332"/>
            <a:ext cx="1363662" cy="496000"/>
          </a:xfrm>
        </p:spPr>
        <p:txBody>
          <a:bodyPr rtlCol="0">
            <a:normAutofit lnSpcReduction="10000"/>
          </a:bodyPr>
          <a:lstStyle/>
          <a:p>
            <a:r>
              <a:rPr lang="en-GB" dirty="0"/>
              <a:t>https://</a:t>
            </a:r>
            <a:r>
              <a:rPr lang="en-GB" dirty="0" err="1"/>
              <a:t>www.youtube.com</a:t>
            </a:r>
            <a:r>
              <a:rPr lang="en-GB" dirty="0"/>
              <a:t>/</a:t>
            </a:r>
            <a:r>
              <a:rPr lang="en-GB" dirty="0" err="1"/>
              <a:t>watch?v</a:t>
            </a:r>
            <a:r>
              <a:rPr lang="en-GB" dirty="0"/>
              <a:t>=cspYkmlR3v8</a:t>
            </a:r>
          </a:p>
        </p:txBody>
      </p:sp>
      <p:sp>
        <p:nvSpPr>
          <p:cNvPr id="139" name="Text Placeholder 138">
            <a:extLst>
              <a:ext uri="{FF2B5EF4-FFF2-40B4-BE49-F238E27FC236}">
                <a16:creationId xmlns:a16="http://schemas.microsoft.com/office/drawing/2014/main" id="{D384C847-1BF9-CD4A-B91F-8C4BE7C9E2D1}"/>
              </a:ext>
            </a:extLst>
          </p:cNvPr>
          <p:cNvSpPr>
            <a:spLocks noGrp="1"/>
          </p:cNvSpPr>
          <p:nvPr>
            <p:ph type="body" sz="quarter" idx="21"/>
          </p:nvPr>
        </p:nvSpPr>
        <p:spPr>
          <a:xfrm rot="198017">
            <a:off x="4332169" y="2343708"/>
            <a:ext cx="1363662" cy="381000"/>
          </a:xfrm>
        </p:spPr>
        <p:txBody>
          <a:bodyPr rtlCol="0"/>
          <a:lstStyle/>
          <a:p>
            <a:pPr algn="ctr" rtl="0"/>
            <a:r>
              <a:rPr lang="en-GB" dirty="0"/>
              <a:t>Poster </a:t>
            </a:r>
            <a:r>
              <a:rPr lang="en-GB" dirty="0" err="1"/>
              <a:t>machen</a:t>
            </a:r>
            <a:endParaRPr lang="en-GB" dirty="0"/>
          </a:p>
        </p:txBody>
      </p:sp>
      <p:sp>
        <p:nvSpPr>
          <p:cNvPr id="140" name="Text Placeholder 139">
            <a:extLst>
              <a:ext uri="{FF2B5EF4-FFF2-40B4-BE49-F238E27FC236}">
                <a16:creationId xmlns:a16="http://schemas.microsoft.com/office/drawing/2014/main" id="{2F019921-3203-2245-BEE7-839FA5833058}"/>
              </a:ext>
            </a:extLst>
          </p:cNvPr>
          <p:cNvSpPr>
            <a:spLocks noGrp="1"/>
          </p:cNvSpPr>
          <p:nvPr>
            <p:ph type="body" sz="quarter" idx="22"/>
          </p:nvPr>
        </p:nvSpPr>
        <p:spPr>
          <a:xfrm>
            <a:off x="6387426" y="1939381"/>
            <a:ext cx="1394028" cy="452880"/>
          </a:xfrm>
        </p:spPr>
        <p:txBody>
          <a:bodyPr rtlCol="0"/>
          <a:lstStyle/>
          <a:p>
            <a:pPr algn="ctr" rtl="0"/>
            <a:r>
              <a:rPr lang="en-GB" dirty="0"/>
              <a:t>Was symbolisiert der Krokus?</a:t>
            </a:r>
          </a:p>
        </p:txBody>
      </p:sp>
      <p:sp>
        <p:nvSpPr>
          <p:cNvPr id="142" name="Text Placeholder 141">
            <a:extLst>
              <a:ext uri="{FF2B5EF4-FFF2-40B4-BE49-F238E27FC236}">
                <a16:creationId xmlns:a16="http://schemas.microsoft.com/office/drawing/2014/main" id="{FD356AE3-933E-FD4B-9AB7-9AC8A32AE224}"/>
              </a:ext>
            </a:extLst>
          </p:cNvPr>
          <p:cNvSpPr>
            <a:spLocks noGrp="1"/>
          </p:cNvSpPr>
          <p:nvPr>
            <p:ph type="body" sz="quarter" idx="24"/>
          </p:nvPr>
        </p:nvSpPr>
        <p:spPr>
          <a:xfrm rot="21268253">
            <a:off x="8466024" y="2069796"/>
            <a:ext cx="1452696" cy="519834"/>
          </a:xfrm>
        </p:spPr>
        <p:txBody>
          <a:bodyPr rtlCol="0">
            <a:noAutofit/>
          </a:bodyPr>
          <a:lstStyle/>
          <a:p>
            <a:pPr algn="ctr" rtl="0"/>
            <a:r>
              <a:rPr lang="en-GB" sz="1200" dirty="0"/>
              <a:t>Wie </a:t>
            </a:r>
            <a:r>
              <a:rPr lang="en-GB" sz="1200" dirty="0" err="1"/>
              <a:t>können</a:t>
            </a:r>
            <a:r>
              <a:rPr lang="en-GB" sz="1200" dirty="0"/>
              <a:t> wir </a:t>
            </a:r>
            <a:r>
              <a:rPr lang="en-GB" sz="1200" dirty="0" err="1"/>
              <a:t>einen</a:t>
            </a:r>
            <a:r>
              <a:rPr lang="en-GB" sz="1200" dirty="0"/>
              <a:t> </a:t>
            </a:r>
            <a:r>
              <a:rPr lang="en-GB" sz="1200" dirty="0" err="1"/>
              <a:t>Sechsstern</a:t>
            </a:r>
            <a:r>
              <a:rPr lang="en-GB" sz="1200" dirty="0"/>
              <a:t> </a:t>
            </a:r>
            <a:r>
              <a:rPr lang="en-GB" sz="1200" dirty="0" err="1"/>
              <a:t>kreieren</a:t>
            </a:r>
            <a:r>
              <a:rPr lang="en-GB" sz="1200" dirty="0"/>
              <a:t>?</a:t>
            </a:r>
          </a:p>
        </p:txBody>
      </p:sp>
      <p:sp>
        <p:nvSpPr>
          <p:cNvPr id="144" name="Text Placeholder 143">
            <a:extLst>
              <a:ext uri="{FF2B5EF4-FFF2-40B4-BE49-F238E27FC236}">
                <a16:creationId xmlns:a16="http://schemas.microsoft.com/office/drawing/2014/main" id="{0399E614-2544-6E48-A669-9EA995652571}"/>
              </a:ext>
            </a:extLst>
          </p:cNvPr>
          <p:cNvSpPr>
            <a:spLocks noGrp="1"/>
          </p:cNvSpPr>
          <p:nvPr>
            <p:ph type="body" sz="quarter" idx="26"/>
          </p:nvPr>
        </p:nvSpPr>
        <p:spPr/>
        <p:txBody>
          <a:bodyPr rtlCol="0">
            <a:normAutofit fontScale="85000" lnSpcReduction="10000"/>
          </a:bodyPr>
          <a:lstStyle/>
          <a:p>
            <a:pPr rtl="0"/>
            <a:endParaRPr lang="en-GB"/>
          </a:p>
        </p:txBody>
      </p:sp>
      <p:sp>
        <p:nvSpPr>
          <p:cNvPr id="146" name="Text Placeholder 145">
            <a:extLst>
              <a:ext uri="{FF2B5EF4-FFF2-40B4-BE49-F238E27FC236}">
                <a16:creationId xmlns:a16="http://schemas.microsoft.com/office/drawing/2014/main" id="{2F0C4645-FACB-B548-B61C-8B5C0B7E1B4E}"/>
              </a:ext>
            </a:extLst>
          </p:cNvPr>
          <p:cNvSpPr>
            <a:spLocks noGrp="1"/>
          </p:cNvSpPr>
          <p:nvPr>
            <p:ph type="body" sz="quarter" idx="28"/>
          </p:nvPr>
        </p:nvSpPr>
        <p:spPr>
          <a:xfrm>
            <a:off x="975521" y="3089552"/>
            <a:ext cx="1186404" cy="392112"/>
          </a:xfrm>
        </p:spPr>
        <p:txBody>
          <a:bodyPr rtlCol="0"/>
          <a:lstStyle/>
          <a:p>
            <a:pPr rtl="0"/>
            <a:r>
              <a:rPr lang="en-GB" dirty="0"/>
              <a:t>03.12.21</a:t>
            </a:r>
          </a:p>
        </p:txBody>
      </p:sp>
      <p:sp>
        <p:nvSpPr>
          <p:cNvPr id="149" name="Text Placeholder 148">
            <a:extLst>
              <a:ext uri="{FF2B5EF4-FFF2-40B4-BE49-F238E27FC236}">
                <a16:creationId xmlns:a16="http://schemas.microsoft.com/office/drawing/2014/main" id="{88B85E92-77C8-104C-90FA-1D5073D53B10}"/>
              </a:ext>
            </a:extLst>
          </p:cNvPr>
          <p:cNvSpPr>
            <a:spLocks noGrp="1"/>
          </p:cNvSpPr>
          <p:nvPr>
            <p:ph type="body" sz="quarter" idx="31"/>
          </p:nvPr>
        </p:nvSpPr>
        <p:spPr>
          <a:xfrm>
            <a:off x="5753668" y="3130268"/>
            <a:ext cx="1501850" cy="392112"/>
          </a:xfrm>
        </p:spPr>
        <p:txBody>
          <a:bodyPr rtlCol="0"/>
          <a:lstStyle/>
          <a:p>
            <a:pPr rtl="0"/>
            <a:r>
              <a:rPr lang="en-GB" dirty="0"/>
              <a:t>07.12.21</a:t>
            </a:r>
          </a:p>
        </p:txBody>
      </p:sp>
      <p:sp>
        <p:nvSpPr>
          <p:cNvPr id="156" name="Text Placeholder 155">
            <a:extLst>
              <a:ext uri="{FF2B5EF4-FFF2-40B4-BE49-F238E27FC236}">
                <a16:creationId xmlns:a16="http://schemas.microsoft.com/office/drawing/2014/main" id="{14FB15ED-40C9-FD40-BC42-EA2C85324F16}"/>
              </a:ext>
            </a:extLst>
          </p:cNvPr>
          <p:cNvSpPr>
            <a:spLocks noGrp="1"/>
          </p:cNvSpPr>
          <p:nvPr>
            <p:ph type="body" sz="quarter" idx="38"/>
          </p:nvPr>
        </p:nvSpPr>
        <p:spPr/>
        <p:txBody>
          <a:bodyPr rtlCol="0"/>
          <a:lstStyle/>
          <a:p>
            <a:pPr rtl="0"/>
            <a:endParaRPr lang="en-GB"/>
          </a:p>
        </p:txBody>
      </p:sp>
      <p:sp>
        <p:nvSpPr>
          <p:cNvPr id="161" name="Text Placeholder 160">
            <a:extLst>
              <a:ext uri="{FF2B5EF4-FFF2-40B4-BE49-F238E27FC236}">
                <a16:creationId xmlns:a16="http://schemas.microsoft.com/office/drawing/2014/main" id="{D9CE29D1-59A7-954A-A57B-B7A11E6253E7}"/>
              </a:ext>
            </a:extLst>
          </p:cNvPr>
          <p:cNvSpPr>
            <a:spLocks noGrp="1"/>
          </p:cNvSpPr>
          <p:nvPr>
            <p:ph type="body" sz="quarter" idx="43"/>
          </p:nvPr>
        </p:nvSpPr>
        <p:spPr>
          <a:xfrm>
            <a:off x="267006" y="5237971"/>
            <a:ext cx="1273055" cy="156966"/>
          </a:xfrm>
        </p:spPr>
        <p:txBody>
          <a:bodyPr rtlCol="0"/>
          <a:lstStyle/>
          <a:p>
            <a:pPr rtl="0"/>
            <a:endParaRPr lang="en-GB"/>
          </a:p>
        </p:txBody>
      </p:sp>
      <p:sp>
        <p:nvSpPr>
          <p:cNvPr id="163" name="Text Placeholder 162">
            <a:extLst>
              <a:ext uri="{FF2B5EF4-FFF2-40B4-BE49-F238E27FC236}">
                <a16:creationId xmlns:a16="http://schemas.microsoft.com/office/drawing/2014/main" id="{B20DBB99-CB24-BE4F-9A9C-11378DA2E5A7}"/>
              </a:ext>
            </a:extLst>
          </p:cNvPr>
          <p:cNvSpPr>
            <a:spLocks noGrp="1"/>
          </p:cNvSpPr>
          <p:nvPr>
            <p:ph type="body" sz="quarter" idx="45"/>
          </p:nvPr>
        </p:nvSpPr>
        <p:spPr>
          <a:xfrm>
            <a:off x="3018595" y="5297656"/>
            <a:ext cx="1273055" cy="156966"/>
          </a:xfrm>
        </p:spPr>
        <p:txBody>
          <a:bodyPr rtlCol="0"/>
          <a:lstStyle/>
          <a:p>
            <a:pPr rtl="0"/>
            <a:endParaRPr lang="en-GB" dirty="0"/>
          </a:p>
        </p:txBody>
      </p:sp>
      <p:sp>
        <p:nvSpPr>
          <p:cNvPr id="164" name="Text Placeholder 163">
            <a:extLst>
              <a:ext uri="{FF2B5EF4-FFF2-40B4-BE49-F238E27FC236}">
                <a16:creationId xmlns:a16="http://schemas.microsoft.com/office/drawing/2014/main" id="{04B1EED1-1DD0-A248-A94F-1A0FBCE88E2D}"/>
              </a:ext>
            </a:extLst>
          </p:cNvPr>
          <p:cNvSpPr>
            <a:spLocks noGrp="1"/>
          </p:cNvSpPr>
          <p:nvPr>
            <p:ph type="body" sz="quarter" idx="46"/>
          </p:nvPr>
        </p:nvSpPr>
        <p:spPr>
          <a:xfrm>
            <a:off x="4631843" y="5781794"/>
            <a:ext cx="1273055" cy="156966"/>
          </a:xfrm>
        </p:spPr>
        <p:txBody>
          <a:bodyPr rtlCol="0"/>
          <a:lstStyle/>
          <a:p>
            <a:pPr rtl="0"/>
            <a:endParaRPr lang="en-GB"/>
          </a:p>
        </p:txBody>
      </p:sp>
      <p:sp>
        <p:nvSpPr>
          <p:cNvPr id="242" name="Freeform: Shape 4" title="magnifying glass icon">
            <a:extLst>
              <a:ext uri="{FF2B5EF4-FFF2-40B4-BE49-F238E27FC236}">
                <a16:creationId xmlns:a16="http://schemas.microsoft.com/office/drawing/2014/main" id="{5D166978-3718-5147-B939-C93DE7EAB5CD}"/>
              </a:ext>
            </a:extLst>
          </p:cNvPr>
          <p:cNvSpPr>
            <a:spLocks/>
          </p:cNvSpPr>
          <p:nvPr/>
        </p:nvSpPr>
        <p:spPr bwMode="auto">
          <a:xfrm>
            <a:off x="2135772" y="1241464"/>
            <a:ext cx="390525" cy="398463"/>
          </a:xfrm>
          <a:custGeom>
            <a:avLst/>
            <a:gdLst>
              <a:gd name="T0" fmla="*/ 388767 w 391122"/>
              <a:gd name="T1" fmla="*/ 372532 h 398502"/>
              <a:gd name="T2" fmla="*/ 286928 w 391122"/>
              <a:gd name="T3" fmla="*/ 259623 h 398502"/>
              <a:gd name="T4" fmla="*/ 320136 w 391122"/>
              <a:gd name="T5" fmla="*/ 162212 h 398502"/>
              <a:gd name="T6" fmla="*/ 162211 w 391122"/>
              <a:gd name="T7" fmla="*/ 4287 h 398502"/>
              <a:gd name="T8" fmla="*/ 4287 w 391122"/>
              <a:gd name="T9" fmla="*/ 162212 h 398502"/>
              <a:gd name="T10" fmla="*/ 162211 w 391122"/>
              <a:gd name="T11" fmla="*/ 320136 h 398502"/>
              <a:gd name="T12" fmla="*/ 262575 w 391122"/>
              <a:gd name="T13" fmla="*/ 283976 h 398502"/>
              <a:gd name="T14" fmla="*/ 362938 w 391122"/>
              <a:gd name="T15" fmla="*/ 395409 h 398502"/>
              <a:gd name="T16" fmla="*/ 388767 w 391122"/>
              <a:gd name="T17" fmla="*/ 372532 h 398502"/>
              <a:gd name="T18" fmla="*/ 162211 w 391122"/>
              <a:gd name="T19" fmla="*/ 286190 h 398502"/>
              <a:gd name="T20" fmla="*/ 38971 w 391122"/>
              <a:gd name="T21" fmla="*/ 162950 h 398502"/>
              <a:gd name="T22" fmla="*/ 162211 w 391122"/>
              <a:gd name="T23" fmla="*/ 39709 h 398502"/>
              <a:gd name="T24" fmla="*/ 285452 w 391122"/>
              <a:gd name="T25" fmla="*/ 162950 h 398502"/>
              <a:gd name="T26" fmla="*/ 162211 w 391122"/>
              <a:gd name="T27" fmla="*/ 286190 h 3985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91122" h="398502">
                <a:moveTo>
                  <a:pt x="388767" y="372532"/>
                </a:moveTo>
                <a:lnTo>
                  <a:pt x="286928" y="259623"/>
                </a:lnTo>
                <a:cubicBezTo>
                  <a:pt x="307591" y="233056"/>
                  <a:pt x="320136" y="199110"/>
                  <a:pt x="320136" y="162212"/>
                </a:cubicBezTo>
                <a:cubicBezTo>
                  <a:pt x="320136" y="75132"/>
                  <a:pt x="249291" y="4287"/>
                  <a:pt x="162211" y="4287"/>
                </a:cubicBezTo>
                <a:cubicBezTo>
                  <a:pt x="75131" y="4287"/>
                  <a:pt x="4287" y="75132"/>
                  <a:pt x="4287" y="162212"/>
                </a:cubicBezTo>
                <a:cubicBezTo>
                  <a:pt x="4287" y="249292"/>
                  <a:pt x="75131" y="320136"/>
                  <a:pt x="162211" y="320136"/>
                </a:cubicBezTo>
                <a:cubicBezTo>
                  <a:pt x="200586" y="320136"/>
                  <a:pt x="235270" y="306853"/>
                  <a:pt x="262575" y="283976"/>
                </a:cubicBezTo>
                <a:lnTo>
                  <a:pt x="362938" y="395409"/>
                </a:lnTo>
                <a:lnTo>
                  <a:pt x="388767" y="372532"/>
                </a:lnTo>
                <a:close/>
                <a:moveTo>
                  <a:pt x="162211" y="286190"/>
                </a:moveTo>
                <a:cubicBezTo>
                  <a:pt x="94318" y="286190"/>
                  <a:pt x="38971" y="230843"/>
                  <a:pt x="38971" y="162950"/>
                </a:cubicBezTo>
                <a:cubicBezTo>
                  <a:pt x="38971" y="95057"/>
                  <a:pt x="94318" y="39709"/>
                  <a:pt x="162211" y="39709"/>
                </a:cubicBezTo>
                <a:cubicBezTo>
                  <a:pt x="230104" y="39709"/>
                  <a:pt x="285452" y="95057"/>
                  <a:pt x="285452" y="162950"/>
                </a:cubicBezTo>
                <a:cubicBezTo>
                  <a:pt x="285452" y="230843"/>
                  <a:pt x="230104" y="286190"/>
                  <a:pt x="162211" y="286190"/>
                </a:cubicBezTo>
                <a:close/>
              </a:path>
            </a:pathLst>
          </a:custGeom>
          <a:solidFill>
            <a:schemeClr val="accent4">
              <a:lumMod val="50000"/>
            </a:schemeClr>
          </a:solidFill>
          <a:ln>
            <a:noFill/>
          </a:ln>
        </p:spPr>
        <p:txBody>
          <a:bodyPr rtlCol="0" anchor="ctr"/>
          <a:lstStyle/>
          <a:p>
            <a:pPr rtl="0"/>
            <a:endParaRPr lang="en-GB"/>
          </a:p>
        </p:txBody>
      </p:sp>
      <p:grpSp>
        <p:nvGrpSpPr>
          <p:cNvPr id="243" name="Group 66" title="question mark icon">
            <a:extLst>
              <a:ext uri="{FF2B5EF4-FFF2-40B4-BE49-F238E27FC236}">
                <a16:creationId xmlns:a16="http://schemas.microsoft.com/office/drawing/2014/main" id="{A754CD79-799D-3F4F-9906-87334608F064}"/>
              </a:ext>
            </a:extLst>
          </p:cNvPr>
          <p:cNvGrpSpPr>
            <a:grpSpLocks/>
          </p:cNvGrpSpPr>
          <p:nvPr/>
        </p:nvGrpSpPr>
        <p:grpSpPr bwMode="auto">
          <a:xfrm>
            <a:off x="4190458" y="1324234"/>
            <a:ext cx="398463" cy="398463"/>
            <a:chOff x="3257449" y="3657476"/>
            <a:chExt cx="398502" cy="398502"/>
          </a:xfrm>
          <a:solidFill>
            <a:schemeClr val="accent5">
              <a:lumMod val="50000"/>
            </a:schemeClr>
          </a:solidFill>
        </p:grpSpPr>
        <p:sp>
          <p:nvSpPr>
            <p:cNvPr id="244" name="Freeform: Shape 5">
              <a:extLst>
                <a:ext uri="{FF2B5EF4-FFF2-40B4-BE49-F238E27FC236}">
                  <a16:creationId xmlns:a16="http://schemas.microsoft.com/office/drawing/2014/main" id="{FE23F383-C62D-624C-AC6B-61525C23EC9D}"/>
                </a:ext>
              </a:extLst>
            </p:cNvPr>
            <p:cNvSpPr>
              <a:spLocks/>
            </p:cNvSpPr>
            <p:nvPr/>
          </p:nvSpPr>
          <p:spPr bwMode="auto">
            <a:xfrm>
              <a:off x="3372800" y="3723383"/>
              <a:ext cx="169732" cy="191871"/>
            </a:xfrm>
            <a:custGeom>
              <a:avLst/>
              <a:gdLst>
                <a:gd name="T0" fmla="*/ 60882 w 169732"/>
                <a:gd name="T1" fmla="*/ 190026 h 191871"/>
                <a:gd name="T2" fmla="*/ 66786 w 169732"/>
                <a:gd name="T3" fmla="*/ 150176 h 191871"/>
                <a:gd name="T4" fmla="*/ 88925 w 169732"/>
                <a:gd name="T5" fmla="*/ 120658 h 191871"/>
                <a:gd name="T6" fmla="*/ 110326 w 169732"/>
                <a:gd name="T7" fmla="*/ 97043 h 191871"/>
                <a:gd name="T8" fmla="*/ 115492 w 169732"/>
                <a:gd name="T9" fmla="*/ 77855 h 191871"/>
                <a:gd name="T10" fmla="*/ 87449 w 169732"/>
                <a:gd name="T11" fmla="*/ 47599 h 191871"/>
                <a:gd name="T12" fmla="*/ 66048 w 169732"/>
                <a:gd name="T13" fmla="*/ 55716 h 191871"/>
                <a:gd name="T14" fmla="*/ 57930 w 169732"/>
                <a:gd name="T15" fmla="*/ 77855 h 191871"/>
                <a:gd name="T16" fmla="*/ 5535 w 169732"/>
                <a:gd name="T17" fmla="*/ 77855 h 191871"/>
                <a:gd name="T18" fmla="*/ 27674 w 169732"/>
                <a:gd name="T19" fmla="*/ 24722 h 191871"/>
                <a:gd name="T20" fmla="*/ 87449 w 169732"/>
                <a:gd name="T21" fmla="*/ 5535 h 191871"/>
                <a:gd name="T22" fmla="*/ 146486 w 169732"/>
                <a:gd name="T23" fmla="*/ 23984 h 191871"/>
                <a:gd name="T24" fmla="*/ 167887 w 169732"/>
                <a:gd name="T25" fmla="*/ 75642 h 191871"/>
                <a:gd name="T26" fmla="*/ 161246 w 169732"/>
                <a:gd name="T27" fmla="*/ 104422 h 191871"/>
                <a:gd name="T28" fmla="*/ 137631 w 169732"/>
                <a:gd name="T29" fmla="*/ 134679 h 191871"/>
                <a:gd name="T30" fmla="*/ 122871 w 169732"/>
                <a:gd name="T31" fmla="*/ 148700 h 191871"/>
                <a:gd name="T32" fmla="*/ 107374 w 169732"/>
                <a:gd name="T33" fmla="*/ 178957 h 191871"/>
                <a:gd name="T34" fmla="*/ 106636 w 169732"/>
                <a:gd name="T35" fmla="*/ 190026 h 191871"/>
                <a:gd name="T36" fmla="*/ 60882 w 169732"/>
                <a:gd name="T37" fmla="*/ 190026 h 1918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9732" h="191871">
                  <a:moveTo>
                    <a:pt x="60882" y="190026"/>
                  </a:moveTo>
                  <a:cubicBezTo>
                    <a:pt x="60882" y="173053"/>
                    <a:pt x="63096" y="159770"/>
                    <a:pt x="66786" y="150176"/>
                  </a:cubicBezTo>
                  <a:cubicBezTo>
                    <a:pt x="71214" y="140583"/>
                    <a:pt x="78593" y="130251"/>
                    <a:pt x="88925" y="120658"/>
                  </a:cubicBezTo>
                  <a:cubicBezTo>
                    <a:pt x="99994" y="111064"/>
                    <a:pt x="107374" y="102946"/>
                    <a:pt x="110326" y="97043"/>
                  </a:cubicBezTo>
                  <a:cubicBezTo>
                    <a:pt x="114016" y="91139"/>
                    <a:pt x="115492" y="84497"/>
                    <a:pt x="115492" y="77855"/>
                  </a:cubicBezTo>
                  <a:cubicBezTo>
                    <a:pt x="115492" y="57930"/>
                    <a:pt x="105898" y="47599"/>
                    <a:pt x="87449" y="47599"/>
                  </a:cubicBezTo>
                  <a:cubicBezTo>
                    <a:pt x="78593" y="47599"/>
                    <a:pt x="71214" y="50551"/>
                    <a:pt x="66048" y="55716"/>
                  </a:cubicBezTo>
                  <a:cubicBezTo>
                    <a:pt x="60882" y="60882"/>
                    <a:pt x="57930" y="68262"/>
                    <a:pt x="57930" y="77855"/>
                  </a:cubicBezTo>
                  <a:lnTo>
                    <a:pt x="5535" y="77855"/>
                  </a:lnTo>
                  <a:cubicBezTo>
                    <a:pt x="5535" y="54978"/>
                    <a:pt x="12914" y="37267"/>
                    <a:pt x="27674" y="24722"/>
                  </a:cubicBezTo>
                  <a:cubicBezTo>
                    <a:pt x="42433" y="12176"/>
                    <a:pt x="62358" y="5535"/>
                    <a:pt x="87449" y="5535"/>
                  </a:cubicBezTo>
                  <a:cubicBezTo>
                    <a:pt x="113278" y="5535"/>
                    <a:pt x="132465" y="11438"/>
                    <a:pt x="146486" y="23984"/>
                  </a:cubicBezTo>
                  <a:cubicBezTo>
                    <a:pt x="160508" y="36529"/>
                    <a:pt x="167887" y="53503"/>
                    <a:pt x="167887" y="75642"/>
                  </a:cubicBezTo>
                  <a:cubicBezTo>
                    <a:pt x="167887" y="85973"/>
                    <a:pt x="165673" y="95567"/>
                    <a:pt x="161246" y="104422"/>
                  </a:cubicBezTo>
                  <a:cubicBezTo>
                    <a:pt x="156818" y="113278"/>
                    <a:pt x="148700" y="123609"/>
                    <a:pt x="137631" y="134679"/>
                  </a:cubicBezTo>
                  <a:lnTo>
                    <a:pt x="122871" y="148700"/>
                  </a:lnTo>
                  <a:cubicBezTo>
                    <a:pt x="114016" y="157556"/>
                    <a:pt x="108112" y="167887"/>
                    <a:pt x="107374" y="178957"/>
                  </a:cubicBezTo>
                  <a:lnTo>
                    <a:pt x="106636" y="190026"/>
                  </a:lnTo>
                  <a:lnTo>
                    <a:pt x="60882" y="190026"/>
                  </a:lnTo>
                  <a:close/>
                </a:path>
              </a:pathLst>
            </a:custGeom>
            <a:grp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rtlCol="0" anchor="ctr"/>
            <a:lstStyle/>
            <a:p>
              <a:pPr rtl="0"/>
              <a:endParaRPr lang="en-GB"/>
            </a:p>
          </p:txBody>
        </p:sp>
        <p:sp>
          <p:nvSpPr>
            <p:cNvPr id="245" name="Freeform: Shape 6">
              <a:extLst>
                <a:ext uri="{FF2B5EF4-FFF2-40B4-BE49-F238E27FC236}">
                  <a16:creationId xmlns:a16="http://schemas.microsoft.com/office/drawing/2014/main" id="{8E4D95AD-7A58-3745-B3EA-6F3587F70099}"/>
                </a:ext>
              </a:extLst>
            </p:cNvPr>
            <p:cNvSpPr>
              <a:spLocks/>
            </p:cNvSpPr>
            <p:nvPr/>
          </p:nvSpPr>
          <p:spPr bwMode="auto">
            <a:xfrm>
              <a:off x="3428148" y="3938869"/>
              <a:ext cx="51658" cy="51658"/>
            </a:xfrm>
            <a:custGeom>
              <a:avLst/>
              <a:gdLst>
                <a:gd name="T0" fmla="*/ 5535 w 51657"/>
                <a:gd name="T1" fmla="*/ 5535 h 51657"/>
                <a:gd name="T2" fmla="*/ 51290 w 51657"/>
                <a:gd name="T3" fmla="*/ 5535 h 51657"/>
                <a:gd name="T4" fmla="*/ 51290 w 51657"/>
                <a:gd name="T5" fmla="*/ 51290 h 51657"/>
                <a:gd name="T6" fmla="*/ 5535 w 51657"/>
                <a:gd name="T7" fmla="*/ 51290 h 516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657" h="51657">
                  <a:moveTo>
                    <a:pt x="5535" y="5535"/>
                  </a:moveTo>
                  <a:lnTo>
                    <a:pt x="51289" y="5535"/>
                  </a:lnTo>
                  <a:lnTo>
                    <a:pt x="51289" y="51289"/>
                  </a:lnTo>
                  <a:lnTo>
                    <a:pt x="5535" y="51289"/>
                  </a:lnTo>
                  <a:lnTo>
                    <a:pt x="5535" y="5535"/>
                  </a:lnTo>
                  <a:close/>
                </a:path>
              </a:pathLst>
            </a:custGeom>
            <a:grp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rtlCol="0" anchor="ctr"/>
            <a:lstStyle/>
            <a:p>
              <a:pPr rtl="0"/>
              <a:endParaRPr lang="en-GB"/>
            </a:p>
          </p:txBody>
        </p:sp>
        <p:sp>
          <p:nvSpPr>
            <p:cNvPr id="250" name="Freeform: Shape 7">
              <a:extLst>
                <a:ext uri="{FF2B5EF4-FFF2-40B4-BE49-F238E27FC236}">
                  <a16:creationId xmlns:a16="http://schemas.microsoft.com/office/drawing/2014/main" id="{287397AC-88BF-3B48-A028-223479761517}"/>
                </a:ext>
              </a:extLst>
            </p:cNvPr>
            <p:cNvSpPr>
              <a:spLocks/>
            </p:cNvSpPr>
            <p:nvPr/>
          </p:nvSpPr>
          <p:spPr bwMode="auto">
            <a:xfrm>
              <a:off x="3257449" y="3657476"/>
              <a:ext cx="398502" cy="398502"/>
            </a:xfrm>
            <a:custGeom>
              <a:avLst/>
              <a:gdLst>
                <a:gd name="T0" fmla="*/ 400575 w 398502"/>
                <a:gd name="T1" fmla="*/ 400575 h 398502"/>
                <a:gd name="T2" fmla="*/ 4287 w 398502"/>
                <a:gd name="T3" fmla="*/ 400575 h 398502"/>
                <a:gd name="T4" fmla="*/ 4287 w 398502"/>
                <a:gd name="T5" fmla="*/ 4287 h 398502"/>
                <a:gd name="T6" fmla="*/ 400575 w 398502"/>
                <a:gd name="T7" fmla="*/ 4287 h 398502"/>
                <a:gd name="T8" fmla="*/ 400575 w 398502"/>
                <a:gd name="T9" fmla="*/ 400575 h 398502"/>
                <a:gd name="T10" fmla="*/ 43399 w 398502"/>
                <a:gd name="T11" fmla="*/ 363677 h 398502"/>
                <a:gd name="T12" fmla="*/ 362201 w 398502"/>
                <a:gd name="T13" fmla="*/ 363677 h 398502"/>
                <a:gd name="T14" fmla="*/ 362201 w 398502"/>
                <a:gd name="T15" fmla="*/ 41185 h 398502"/>
                <a:gd name="T16" fmla="*/ 43399 w 398502"/>
                <a:gd name="T17" fmla="*/ 41185 h 398502"/>
                <a:gd name="T18" fmla="*/ 43399 w 398502"/>
                <a:gd name="T19" fmla="*/ 363677 h 3985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8502" h="398502">
                  <a:moveTo>
                    <a:pt x="400575" y="400575"/>
                  </a:moveTo>
                  <a:lnTo>
                    <a:pt x="4287" y="400575"/>
                  </a:lnTo>
                  <a:lnTo>
                    <a:pt x="4287" y="4287"/>
                  </a:lnTo>
                  <a:lnTo>
                    <a:pt x="400575" y="4287"/>
                  </a:lnTo>
                  <a:lnTo>
                    <a:pt x="400575" y="400575"/>
                  </a:lnTo>
                  <a:close/>
                  <a:moveTo>
                    <a:pt x="43399" y="363677"/>
                  </a:moveTo>
                  <a:lnTo>
                    <a:pt x="362201" y="363677"/>
                  </a:lnTo>
                  <a:lnTo>
                    <a:pt x="362201" y="41185"/>
                  </a:lnTo>
                  <a:lnTo>
                    <a:pt x="43399" y="41185"/>
                  </a:lnTo>
                  <a:lnTo>
                    <a:pt x="43399" y="363677"/>
                  </a:lnTo>
                  <a:close/>
                </a:path>
              </a:pathLst>
            </a:custGeom>
            <a:grpFill/>
            <a:ln>
              <a:noFill/>
            </a:ln>
            <a:extLst>
              <a:ext uri="{91240B29-F687-4F45-9708-019B960494DF}">
                <a14:hiddenLine xmlns:a14="http://schemas.microsoft.com/office/drawing/2010/main" w="7377" cap="flat">
                  <a:solidFill>
                    <a:srgbClr val="000000"/>
                  </a:solidFill>
                  <a:prstDash val="solid"/>
                  <a:miter lim="800000"/>
                  <a:headEnd/>
                  <a:tailEnd/>
                </a14:hiddenLine>
              </a:ext>
            </a:extLst>
          </p:spPr>
          <p:txBody>
            <a:bodyPr rtlCol="0" anchor="ctr"/>
            <a:lstStyle/>
            <a:p>
              <a:pPr rtl="0"/>
              <a:endParaRPr lang="en-GB"/>
            </a:p>
          </p:txBody>
        </p:sp>
      </p:grpSp>
      <p:grpSp>
        <p:nvGrpSpPr>
          <p:cNvPr id="254" name="Group 68" title="tick mark icon">
            <a:extLst>
              <a:ext uri="{FF2B5EF4-FFF2-40B4-BE49-F238E27FC236}">
                <a16:creationId xmlns:a16="http://schemas.microsoft.com/office/drawing/2014/main" id="{1053195D-E21C-4A4B-9971-69AE39EECBD4}"/>
              </a:ext>
            </a:extLst>
          </p:cNvPr>
          <p:cNvGrpSpPr>
            <a:grpSpLocks/>
          </p:cNvGrpSpPr>
          <p:nvPr/>
        </p:nvGrpSpPr>
        <p:grpSpPr bwMode="auto">
          <a:xfrm rot="243140">
            <a:off x="206226" y="1264017"/>
            <a:ext cx="404813" cy="406400"/>
            <a:chOff x="3761709" y="4826643"/>
            <a:chExt cx="405882" cy="405882"/>
          </a:xfrm>
          <a:solidFill>
            <a:schemeClr val="accent6">
              <a:lumMod val="50000"/>
            </a:schemeClr>
          </a:solidFill>
        </p:grpSpPr>
        <p:sp>
          <p:nvSpPr>
            <p:cNvPr id="255" name="Freeform: Shape 16">
              <a:extLst>
                <a:ext uri="{FF2B5EF4-FFF2-40B4-BE49-F238E27FC236}">
                  <a16:creationId xmlns:a16="http://schemas.microsoft.com/office/drawing/2014/main" id="{420191EC-61A0-D245-BE88-A57D01DD1092}"/>
                </a:ext>
              </a:extLst>
            </p:cNvPr>
            <p:cNvSpPr>
              <a:spLocks/>
            </p:cNvSpPr>
            <p:nvPr/>
          </p:nvSpPr>
          <p:spPr bwMode="auto">
            <a:xfrm>
              <a:off x="3761709" y="4826643"/>
              <a:ext cx="405882" cy="405882"/>
            </a:xfrm>
            <a:custGeom>
              <a:avLst/>
              <a:gdLst>
                <a:gd name="T0" fmla="*/ 401824 w 405881"/>
                <a:gd name="T1" fmla="*/ 401824 h 405881"/>
                <a:gd name="T2" fmla="*/ 5535 w 405881"/>
                <a:gd name="T3" fmla="*/ 401824 h 405881"/>
                <a:gd name="T4" fmla="*/ 5535 w 405881"/>
                <a:gd name="T5" fmla="*/ 5535 h 405881"/>
                <a:gd name="T6" fmla="*/ 401824 w 405881"/>
                <a:gd name="T7" fmla="*/ 5535 h 405881"/>
                <a:gd name="T8" fmla="*/ 401824 w 405881"/>
                <a:gd name="T9" fmla="*/ 401824 h 405881"/>
                <a:gd name="T10" fmla="*/ 43909 w 405881"/>
                <a:gd name="T11" fmla="*/ 364926 h 405881"/>
                <a:gd name="T12" fmla="*/ 362712 w 405881"/>
                <a:gd name="T13" fmla="*/ 364926 h 405881"/>
                <a:gd name="T14" fmla="*/ 362712 w 405881"/>
                <a:gd name="T15" fmla="*/ 42433 h 405881"/>
                <a:gd name="T16" fmla="*/ 43909 w 405881"/>
                <a:gd name="T17" fmla="*/ 42433 h 405881"/>
                <a:gd name="T18" fmla="*/ 43909 w 405881"/>
                <a:gd name="T19" fmla="*/ 364926 h 4058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5881" h="405881">
                  <a:moveTo>
                    <a:pt x="401823" y="401823"/>
                  </a:moveTo>
                  <a:lnTo>
                    <a:pt x="5535" y="401823"/>
                  </a:lnTo>
                  <a:lnTo>
                    <a:pt x="5535" y="5535"/>
                  </a:lnTo>
                  <a:lnTo>
                    <a:pt x="401823" y="5535"/>
                  </a:lnTo>
                  <a:lnTo>
                    <a:pt x="401823" y="401823"/>
                  </a:lnTo>
                  <a:close/>
                  <a:moveTo>
                    <a:pt x="43909" y="364925"/>
                  </a:moveTo>
                  <a:lnTo>
                    <a:pt x="362711" y="364925"/>
                  </a:lnTo>
                  <a:lnTo>
                    <a:pt x="362711" y="42433"/>
                  </a:lnTo>
                  <a:lnTo>
                    <a:pt x="43909" y="42433"/>
                  </a:lnTo>
                  <a:lnTo>
                    <a:pt x="43909" y="364925"/>
                  </a:lnTo>
                  <a:close/>
                </a:path>
              </a:pathLst>
            </a:custGeom>
            <a:grp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rtlCol="0" anchor="ctr"/>
            <a:lstStyle/>
            <a:p>
              <a:pPr rtl="0"/>
              <a:endParaRPr lang="en-GB"/>
            </a:p>
          </p:txBody>
        </p:sp>
        <p:sp>
          <p:nvSpPr>
            <p:cNvPr id="256" name="Freeform: Shape 17">
              <a:extLst>
                <a:ext uri="{FF2B5EF4-FFF2-40B4-BE49-F238E27FC236}">
                  <a16:creationId xmlns:a16="http://schemas.microsoft.com/office/drawing/2014/main" id="{27152FDE-622B-8A4A-8DA0-349F72685A30}"/>
                </a:ext>
              </a:extLst>
            </p:cNvPr>
            <p:cNvSpPr>
              <a:spLocks/>
            </p:cNvSpPr>
            <p:nvPr/>
          </p:nvSpPr>
          <p:spPr bwMode="auto">
            <a:xfrm>
              <a:off x="3833292" y="4919627"/>
              <a:ext cx="258288" cy="221390"/>
            </a:xfrm>
            <a:custGeom>
              <a:avLst/>
              <a:gdLst>
                <a:gd name="T0" fmla="*/ 75642 w 258288"/>
                <a:gd name="T1" fmla="*/ 215855 h 221390"/>
                <a:gd name="T2" fmla="*/ 5535 w 258288"/>
                <a:gd name="T3" fmla="*/ 145748 h 221390"/>
                <a:gd name="T4" fmla="*/ 33577 w 258288"/>
                <a:gd name="T5" fmla="*/ 117706 h 221390"/>
                <a:gd name="T6" fmla="*/ 75642 w 258288"/>
                <a:gd name="T7" fmla="*/ 159770 h 221390"/>
                <a:gd name="T8" fmla="*/ 229877 w 258288"/>
                <a:gd name="T9" fmla="*/ 5535 h 221390"/>
                <a:gd name="T10" fmla="*/ 257919 w 258288"/>
                <a:gd name="T11" fmla="*/ 33577 h 2213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8288" h="221390">
                  <a:moveTo>
                    <a:pt x="75642" y="215855"/>
                  </a:moveTo>
                  <a:lnTo>
                    <a:pt x="5535" y="145748"/>
                  </a:lnTo>
                  <a:lnTo>
                    <a:pt x="33577" y="117706"/>
                  </a:lnTo>
                  <a:lnTo>
                    <a:pt x="75642" y="159770"/>
                  </a:lnTo>
                  <a:lnTo>
                    <a:pt x="229877" y="5535"/>
                  </a:lnTo>
                  <a:lnTo>
                    <a:pt x="257919" y="33577"/>
                  </a:lnTo>
                  <a:lnTo>
                    <a:pt x="75642" y="215855"/>
                  </a:lnTo>
                  <a:close/>
                </a:path>
              </a:pathLst>
            </a:custGeom>
            <a:grp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rtlCol="0" anchor="ctr"/>
            <a:lstStyle/>
            <a:p>
              <a:pPr rtl="0"/>
              <a:endParaRPr lang="en-GB"/>
            </a:p>
          </p:txBody>
        </p:sp>
      </p:grpSp>
      <p:sp>
        <p:nvSpPr>
          <p:cNvPr id="266" name="Freeform: Shape 22" title="star icon">
            <a:extLst>
              <a:ext uri="{FF2B5EF4-FFF2-40B4-BE49-F238E27FC236}">
                <a16:creationId xmlns:a16="http://schemas.microsoft.com/office/drawing/2014/main" id="{6417F596-7130-A94D-8DD6-0320AC9FD9D7}"/>
              </a:ext>
            </a:extLst>
          </p:cNvPr>
          <p:cNvSpPr>
            <a:spLocks/>
          </p:cNvSpPr>
          <p:nvPr/>
        </p:nvSpPr>
        <p:spPr bwMode="auto">
          <a:xfrm>
            <a:off x="10195448" y="1301127"/>
            <a:ext cx="620712" cy="590550"/>
          </a:xfrm>
          <a:custGeom>
            <a:avLst/>
            <a:gdLst>
              <a:gd name="T0" fmla="*/ 614357 w 619892"/>
              <a:gd name="T1" fmla="*/ 226925 h 590373"/>
              <a:gd name="T2" fmla="*/ 381898 w 619892"/>
              <a:gd name="T3" fmla="*/ 226925 h 590373"/>
              <a:gd name="T4" fmla="*/ 311053 w 619892"/>
              <a:gd name="T5" fmla="*/ 5535 h 590373"/>
              <a:gd name="T6" fmla="*/ 237994 w 619892"/>
              <a:gd name="T7" fmla="*/ 226187 h 590373"/>
              <a:gd name="T8" fmla="*/ 5535 w 619892"/>
              <a:gd name="T9" fmla="*/ 225449 h 590373"/>
              <a:gd name="T10" fmla="*/ 7749 w 619892"/>
              <a:gd name="T11" fmla="*/ 226925 h 590373"/>
              <a:gd name="T12" fmla="*/ 5535 w 619892"/>
              <a:gd name="T13" fmla="*/ 226925 h 590373"/>
              <a:gd name="T14" fmla="*/ 193716 w 619892"/>
              <a:gd name="T15" fmla="*/ 363449 h 590373"/>
              <a:gd name="T16" fmla="*/ 122134 w 619892"/>
              <a:gd name="T17" fmla="*/ 584839 h 590373"/>
              <a:gd name="T18" fmla="*/ 310315 w 619892"/>
              <a:gd name="T19" fmla="*/ 448315 h 590373"/>
              <a:gd name="T20" fmla="*/ 497020 w 619892"/>
              <a:gd name="T21" fmla="*/ 585576 h 590373"/>
              <a:gd name="T22" fmla="*/ 426176 w 619892"/>
              <a:gd name="T23" fmla="*/ 364186 h 590373"/>
              <a:gd name="T24" fmla="*/ 614357 w 619892"/>
              <a:gd name="T25" fmla="*/ 226925 h 590373"/>
              <a:gd name="T26" fmla="*/ 433555 w 619892"/>
              <a:gd name="T27" fmla="*/ 498496 h 590373"/>
              <a:gd name="T28" fmla="*/ 309577 w 619892"/>
              <a:gd name="T29" fmla="*/ 407727 h 590373"/>
              <a:gd name="T30" fmla="*/ 184861 w 619892"/>
              <a:gd name="T31" fmla="*/ 498496 h 590373"/>
              <a:gd name="T32" fmla="*/ 232829 w 619892"/>
              <a:gd name="T33" fmla="*/ 351641 h 590373"/>
              <a:gd name="T34" fmla="*/ 108112 w 619892"/>
              <a:gd name="T35" fmla="*/ 260871 h 590373"/>
              <a:gd name="T36" fmla="*/ 109588 w 619892"/>
              <a:gd name="T37" fmla="*/ 260871 h 590373"/>
              <a:gd name="T38" fmla="*/ 107375 w 619892"/>
              <a:gd name="T39" fmla="*/ 259395 h 590373"/>
              <a:gd name="T40" fmla="*/ 261609 w 619892"/>
              <a:gd name="T41" fmla="*/ 260133 h 590373"/>
              <a:gd name="T42" fmla="*/ 310315 w 619892"/>
              <a:gd name="T43" fmla="*/ 113278 h 590373"/>
              <a:gd name="T44" fmla="*/ 357545 w 619892"/>
              <a:gd name="T45" fmla="*/ 260871 h 590373"/>
              <a:gd name="T46" fmla="*/ 512518 w 619892"/>
              <a:gd name="T47" fmla="*/ 260871 h 590373"/>
              <a:gd name="T48" fmla="*/ 387063 w 619892"/>
              <a:gd name="T49" fmla="*/ 352379 h 590373"/>
              <a:gd name="T50" fmla="*/ 433555 w 619892"/>
              <a:gd name="T51" fmla="*/ 498496 h 5903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19892" h="590373">
                <a:moveTo>
                  <a:pt x="614357" y="226925"/>
                </a:moveTo>
                <a:lnTo>
                  <a:pt x="381898" y="226925"/>
                </a:lnTo>
                <a:lnTo>
                  <a:pt x="311053" y="5535"/>
                </a:lnTo>
                <a:lnTo>
                  <a:pt x="237994" y="226187"/>
                </a:lnTo>
                <a:lnTo>
                  <a:pt x="5535" y="225449"/>
                </a:lnTo>
                <a:lnTo>
                  <a:pt x="7749" y="226925"/>
                </a:lnTo>
                <a:lnTo>
                  <a:pt x="5535" y="226925"/>
                </a:lnTo>
                <a:lnTo>
                  <a:pt x="193716" y="363449"/>
                </a:lnTo>
                <a:lnTo>
                  <a:pt x="122134" y="584839"/>
                </a:lnTo>
                <a:lnTo>
                  <a:pt x="310315" y="448315"/>
                </a:lnTo>
                <a:lnTo>
                  <a:pt x="497020" y="585576"/>
                </a:lnTo>
                <a:lnTo>
                  <a:pt x="426176" y="364186"/>
                </a:lnTo>
                <a:lnTo>
                  <a:pt x="614357" y="226925"/>
                </a:lnTo>
                <a:close/>
                <a:moveTo>
                  <a:pt x="433555" y="498496"/>
                </a:moveTo>
                <a:lnTo>
                  <a:pt x="309577" y="407727"/>
                </a:lnTo>
                <a:lnTo>
                  <a:pt x="184861" y="498496"/>
                </a:lnTo>
                <a:lnTo>
                  <a:pt x="232829" y="351641"/>
                </a:lnTo>
                <a:lnTo>
                  <a:pt x="108112" y="260871"/>
                </a:lnTo>
                <a:lnTo>
                  <a:pt x="109588" y="260871"/>
                </a:lnTo>
                <a:lnTo>
                  <a:pt x="107375" y="259395"/>
                </a:lnTo>
                <a:lnTo>
                  <a:pt x="261609" y="260133"/>
                </a:lnTo>
                <a:lnTo>
                  <a:pt x="310315" y="113278"/>
                </a:lnTo>
                <a:lnTo>
                  <a:pt x="357545" y="260871"/>
                </a:lnTo>
                <a:lnTo>
                  <a:pt x="512518" y="260871"/>
                </a:lnTo>
                <a:lnTo>
                  <a:pt x="387063" y="352379"/>
                </a:lnTo>
                <a:lnTo>
                  <a:pt x="433555" y="498496"/>
                </a:lnTo>
                <a:close/>
              </a:path>
            </a:pathLst>
          </a:custGeom>
          <a:solidFill>
            <a:schemeClr val="accent2">
              <a:lumMod val="50000"/>
            </a:schemeClr>
          </a:solidFill>
          <a:ln>
            <a:noFill/>
          </a:ln>
        </p:spPr>
        <p:txBody>
          <a:bodyPr rtlCol="0" anchor="ctr"/>
          <a:lstStyle/>
          <a:p>
            <a:pPr rtl="0"/>
            <a:endParaRPr lang="en-GB"/>
          </a:p>
        </p:txBody>
      </p:sp>
      <p:sp>
        <p:nvSpPr>
          <p:cNvPr id="270" name="Freeform: Shape 46" title="hexagon icon">
            <a:extLst>
              <a:ext uri="{FF2B5EF4-FFF2-40B4-BE49-F238E27FC236}">
                <a16:creationId xmlns:a16="http://schemas.microsoft.com/office/drawing/2014/main" id="{5B23D317-AE70-CA42-ACCF-D0A28A4B7965}"/>
              </a:ext>
            </a:extLst>
          </p:cNvPr>
          <p:cNvSpPr>
            <a:spLocks/>
          </p:cNvSpPr>
          <p:nvPr/>
        </p:nvSpPr>
        <p:spPr bwMode="auto">
          <a:xfrm>
            <a:off x="8197063" y="1194559"/>
            <a:ext cx="494596" cy="525676"/>
          </a:xfrm>
          <a:custGeom>
            <a:avLst/>
            <a:gdLst>
              <a:gd name="T0" fmla="*/ 224201 w 442780"/>
              <a:gd name="T1" fmla="*/ 512747 h 516576"/>
              <a:gd name="T2" fmla="*/ 4287 w 442780"/>
              <a:gd name="T3" fmla="*/ 385817 h 516576"/>
              <a:gd name="T4" fmla="*/ 4287 w 442780"/>
              <a:gd name="T5" fmla="*/ 131955 h 516576"/>
              <a:gd name="T6" fmla="*/ 224201 w 442780"/>
              <a:gd name="T7" fmla="*/ 4287 h 516576"/>
              <a:gd name="T8" fmla="*/ 444115 w 442780"/>
              <a:gd name="T9" fmla="*/ 131217 h 516576"/>
              <a:gd name="T10" fmla="*/ 444115 w 442780"/>
              <a:gd name="T11" fmla="*/ 385079 h 516576"/>
              <a:gd name="T12" fmla="*/ 224201 w 442780"/>
              <a:gd name="T13" fmla="*/ 512747 h 516576"/>
              <a:gd name="T14" fmla="*/ 48565 w 442780"/>
              <a:gd name="T15" fmla="*/ 359988 h 516576"/>
              <a:gd name="T16" fmla="*/ 224201 w 442780"/>
              <a:gd name="T17" fmla="*/ 461827 h 516576"/>
              <a:gd name="T18" fmla="*/ 399837 w 442780"/>
              <a:gd name="T19" fmla="*/ 359988 h 516576"/>
              <a:gd name="T20" fmla="*/ 399837 w 442780"/>
              <a:gd name="T21" fmla="*/ 157046 h 516576"/>
              <a:gd name="T22" fmla="*/ 224201 w 442780"/>
              <a:gd name="T23" fmla="*/ 55206 h 516576"/>
              <a:gd name="T24" fmla="*/ 48565 w 442780"/>
              <a:gd name="T25" fmla="*/ 157046 h 516576"/>
              <a:gd name="T26" fmla="*/ 48565 w 442780"/>
              <a:gd name="T27" fmla="*/ 359988 h 51657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2780" h="516576">
                <a:moveTo>
                  <a:pt x="224201" y="512746"/>
                </a:moveTo>
                <a:lnTo>
                  <a:pt x="4287" y="385816"/>
                </a:lnTo>
                <a:lnTo>
                  <a:pt x="4287" y="131955"/>
                </a:lnTo>
                <a:lnTo>
                  <a:pt x="224201" y="4287"/>
                </a:lnTo>
                <a:lnTo>
                  <a:pt x="444115" y="131217"/>
                </a:lnTo>
                <a:lnTo>
                  <a:pt x="444115" y="385078"/>
                </a:lnTo>
                <a:lnTo>
                  <a:pt x="224201" y="512746"/>
                </a:lnTo>
                <a:close/>
                <a:moveTo>
                  <a:pt x="48565" y="359987"/>
                </a:moveTo>
                <a:lnTo>
                  <a:pt x="224201" y="461826"/>
                </a:lnTo>
                <a:lnTo>
                  <a:pt x="399837" y="359987"/>
                </a:lnTo>
                <a:lnTo>
                  <a:pt x="399837" y="157046"/>
                </a:lnTo>
                <a:lnTo>
                  <a:pt x="224201" y="55206"/>
                </a:lnTo>
                <a:lnTo>
                  <a:pt x="48565" y="157046"/>
                </a:lnTo>
                <a:lnTo>
                  <a:pt x="48565" y="359987"/>
                </a:lnTo>
                <a:close/>
              </a:path>
            </a:pathLst>
          </a:custGeom>
          <a:solidFill>
            <a:schemeClr val="tx2">
              <a:lumMod val="75000"/>
            </a:schemeClr>
          </a:solidFill>
          <a:ln>
            <a:noFill/>
          </a:ln>
        </p:spPr>
        <p:txBody>
          <a:bodyPr rtlCol="0" anchor="ctr"/>
          <a:lstStyle/>
          <a:p>
            <a:pPr rtl="0"/>
            <a:endParaRPr lang="en-GB"/>
          </a:p>
        </p:txBody>
      </p:sp>
      <p:grpSp>
        <p:nvGrpSpPr>
          <p:cNvPr id="326" name="Group 68" title="tick mark icon">
            <a:extLst>
              <a:ext uri="{FF2B5EF4-FFF2-40B4-BE49-F238E27FC236}">
                <a16:creationId xmlns:a16="http://schemas.microsoft.com/office/drawing/2014/main" id="{2662A854-0423-6942-9718-55C73E444996}"/>
              </a:ext>
            </a:extLst>
          </p:cNvPr>
          <p:cNvGrpSpPr>
            <a:grpSpLocks/>
          </p:cNvGrpSpPr>
          <p:nvPr/>
        </p:nvGrpSpPr>
        <p:grpSpPr bwMode="auto">
          <a:xfrm>
            <a:off x="10771847" y="4444733"/>
            <a:ext cx="506282" cy="508267"/>
            <a:chOff x="3761709" y="4826643"/>
            <a:chExt cx="405882" cy="405882"/>
          </a:xfrm>
        </p:grpSpPr>
        <p:sp>
          <p:nvSpPr>
            <p:cNvPr id="327" name="Freeform: Shape 16">
              <a:extLst>
                <a:ext uri="{FF2B5EF4-FFF2-40B4-BE49-F238E27FC236}">
                  <a16:creationId xmlns:a16="http://schemas.microsoft.com/office/drawing/2014/main" id="{D1CCD465-98CD-9746-8F48-C630AE156503}"/>
                </a:ext>
              </a:extLst>
            </p:cNvPr>
            <p:cNvSpPr>
              <a:spLocks/>
            </p:cNvSpPr>
            <p:nvPr/>
          </p:nvSpPr>
          <p:spPr bwMode="auto">
            <a:xfrm>
              <a:off x="3761709" y="4826643"/>
              <a:ext cx="405882" cy="405882"/>
            </a:xfrm>
            <a:custGeom>
              <a:avLst/>
              <a:gdLst>
                <a:gd name="T0" fmla="*/ 401824 w 405881"/>
                <a:gd name="T1" fmla="*/ 401824 h 405881"/>
                <a:gd name="T2" fmla="*/ 5535 w 405881"/>
                <a:gd name="T3" fmla="*/ 401824 h 405881"/>
                <a:gd name="T4" fmla="*/ 5535 w 405881"/>
                <a:gd name="T5" fmla="*/ 5535 h 405881"/>
                <a:gd name="T6" fmla="*/ 401824 w 405881"/>
                <a:gd name="T7" fmla="*/ 5535 h 405881"/>
                <a:gd name="T8" fmla="*/ 401824 w 405881"/>
                <a:gd name="T9" fmla="*/ 401824 h 405881"/>
                <a:gd name="T10" fmla="*/ 43909 w 405881"/>
                <a:gd name="T11" fmla="*/ 364926 h 405881"/>
                <a:gd name="T12" fmla="*/ 362712 w 405881"/>
                <a:gd name="T13" fmla="*/ 364926 h 405881"/>
                <a:gd name="T14" fmla="*/ 362712 w 405881"/>
                <a:gd name="T15" fmla="*/ 42433 h 405881"/>
                <a:gd name="T16" fmla="*/ 43909 w 405881"/>
                <a:gd name="T17" fmla="*/ 42433 h 405881"/>
                <a:gd name="T18" fmla="*/ 43909 w 405881"/>
                <a:gd name="T19" fmla="*/ 364926 h 4058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5881" h="405881">
                  <a:moveTo>
                    <a:pt x="401823" y="401823"/>
                  </a:moveTo>
                  <a:lnTo>
                    <a:pt x="5535" y="401823"/>
                  </a:lnTo>
                  <a:lnTo>
                    <a:pt x="5535" y="5535"/>
                  </a:lnTo>
                  <a:lnTo>
                    <a:pt x="401823" y="5535"/>
                  </a:lnTo>
                  <a:lnTo>
                    <a:pt x="401823" y="401823"/>
                  </a:lnTo>
                  <a:close/>
                  <a:moveTo>
                    <a:pt x="43909" y="364925"/>
                  </a:moveTo>
                  <a:lnTo>
                    <a:pt x="362711" y="364925"/>
                  </a:lnTo>
                  <a:lnTo>
                    <a:pt x="362711" y="42433"/>
                  </a:lnTo>
                  <a:lnTo>
                    <a:pt x="43909" y="42433"/>
                  </a:lnTo>
                  <a:lnTo>
                    <a:pt x="43909" y="364925"/>
                  </a:lnTo>
                  <a:close/>
                </a:path>
              </a:pathLst>
            </a:custGeom>
            <a:solidFill>
              <a:srgbClr val="000000"/>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rtlCol="0" anchor="ctr"/>
            <a:lstStyle/>
            <a:p>
              <a:pPr rtl="0"/>
              <a:endParaRPr lang="en-GB"/>
            </a:p>
          </p:txBody>
        </p:sp>
        <p:sp>
          <p:nvSpPr>
            <p:cNvPr id="328" name="Freeform: Shape 17">
              <a:extLst>
                <a:ext uri="{FF2B5EF4-FFF2-40B4-BE49-F238E27FC236}">
                  <a16:creationId xmlns:a16="http://schemas.microsoft.com/office/drawing/2014/main" id="{1D14B14B-9E64-CB4B-A3AD-2EBC373D4C02}"/>
                </a:ext>
              </a:extLst>
            </p:cNvPr>
            <p:cNvSpPr>
              <a:spLocks/>
            </p:cNvSpPr>
            <p:nvPr/>
          </p:nvSpPr>
          <p:spPr bwMode="auto">
            <a:xfrm>
              <a:off x="3833292" y="4919627"/>
              <a:ext cx="258288" cy="221390"/>
            </a:xfrm>
            <a:custGeom>
              <a:avLst/>
              <a:gdLst>
                <a:gd name="T0" fmla="*/ 75642 w 258288"/>
                <a:gd name="T1" fmla="*/ 215855 h 221390"/>
                <a:gd name="T2" fmla="*/ 5535 w 258288"/>
                <a:gd name="T3" fmla="*/ 145748 h 221390"/>
                <a:gd name="T4" fmla="*/ 33577 w 258288"/>
                <a:gd name="T5" fmla="*/ 117706 h 221390"/>
                <a:gd name="T6" fmla="*/ 75642 w 258288"/>
                <a:gd name="T7" fmla="*/ 159770 h 221390"/>
                <a:gd name="T8" fmla="*/ 229877 w 258288"/>
                <a:gd name="T9" fmla="*/ 5535 h 221390"/>
                <a:gd name="T10" fmla="*/ 257919 w 258288"/>
                <a:gd name="T11" fmla="*/ 33577 h 2213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8288" h="221390">
                  <a:moveTo>
                    <a:pt x="75642" y="215855"/>
                  </a:moveTo>
                  <a:lnTo>
                    <a:pt x="5535" y="145748"/>
                  </a:lnTo>
                  <a:lnTo>
                    <a:pt x="33577" y="117706"/>
                  </a:lnTo>
                  <a:lnTo>
                    <a:pt x="75642" y="159770"/>
                  </a:lnTo>
                  <a:lnTo>
                    <a:pt x="229877" y="5535"/>
                  </a:lnTo>
                  <a:lnTo>
                    <a:pt x="257919" y="33577"/>
                  </a:lnTo>
                  <a:lnTo>
                    <a:pt x="75642" y="215855"/>
                  </a:lnTo>
                  <a:close/>
                </a:path>
              </a:pathLst>
            </a:custGeom>
            <a:solidFill>
              <a:srgbClr val="000000"/>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rtlCol="0" anchor="ctr"/>
            <a:lstStyle/>
            <a:p>
              <a:pPr rtl="0"/>
              <a:endParaRPr lang="en-GB" dirty="0"/>
            </a:p>
          </p:txBody>
        </p:sp>
      </p:grpSp>
      <p:sp>
        <p:nvSpPr>
          <p:cNvPr id="330" name="Freeform: Shape 19" title="woman icon">
            <a:extLst>
              <a:ext uri="{FF2B5EF4-FFF2-40B4-BE49-F238E27FC236}">
                <a16:creationId xmlns:a16="http://schemas.microsoft.com/office/drawing/2014/main" id="{7BE7C412-4B84-5D41-8503-7404AB5E6B44}"/>
              </a:ext>
            </a:extLst>
          </p:cNvPr>
          <p:cNvSpPr>
            <a:spLocks/>
          </p:cNvSpPr>
          <p:nvPr/>
        </p:nvSpPr>
        <p:spPr bwMode="auto">
          <a:xfrm>
            <a:off x="3333805" y="3875811"/>
            <a:ext cx="611188" cy="655637"/>
          </a:xfrm>
          <a:custGeom>
            <a:avLst/>
            <a:gdLst>
              <a:gd name="T0" fmla="*/ 289106 w 612512"/>
              <a:gd name="T1" fmla="*/ 5535 h 656790"/>
              <a:gd name="T2" fmla="*/ 37460 w 612512"/>
              <a:gd name="T3" fmla="*/ 257181 h 656790"/>
              <a:gd name="T4" fmla="*/ 43363 w 612512"/>
              <a:gd name="T5" fmla="*/ 324336 h 656790"/>
              <a:gd name="T6" fmla="*/ 8679 w 612512"/>
              <a:gd name="T7" fmla="*/ 522849 h 656790"/>
              <a:gd name="T8" fmla="*/ 5727 w 612512"/>
              <a:gd name="T9" fmla="*/ 533181 h 656790"/>
              <a:gd name="T10" fmla="*/ 11631 w 612512"/>
              <a:gd name="T11" fmla="*/ 542774 h 656790"/>
              <a:gd name="T12" fmla="*/ 199074 w 612512"/>
              <a:gd name="T13" fmla="*/ 595170 h 656790"/>
              <a:gd name="T14" fmla="*/ 305341 w 612512"/>
              <a:gd name="T15" fmla="*/ 656421 h 656790"/>
              <a:gd name="T16" fmla="*/ 412347 w 612512"/>
              <a:gd name="T17" fmla="*/ 595170 h 656790"/>
              <a:gd name="T18" fmla="*/ 603480 w 612512"/>
              <a:gd name="T19" fmla="*/ 542774 h 656790"/>
              <a:gd name="T20" fmla="*/ 609384 w 612512"/>
              <a:gd name="T21" fmla="*/ 533181 h 656790"/>
              <a:gd name="T22" fmla="*/ 606432 w 612512"/>
              <a:gd name="T23" fmla="*/ 522111 h 656790"/>
              <a:gd name="T24" fmla="*/ 568057 w 612512"/>
              <a:gd name="T25" fmla="*/ 335406 h 656790"/>
              <a:gd name="T26" fmla="*/ 573961 w 612512"/>
              <a:gd name="T27" fmla="*/ 267513 h 656790"/>
              <a:gd name="T28" fmla="*/ 416036 w 612512"/>
              <a:gd name="T29" fmla="*/ 63096 h 656790"/>
              <a:gd name="T30" fmla="*/ 289106 w 612512"/>
              <a:gd name="T31" fmla="*/ 5535 h 656790"/>
              <a:gd name="T32" fmla="*/ 289106 w 612512"/>
              <a:gd name="T33" fmla="*/ 5535 h 656790"/>
              <a:gd name="T34" fmla="*/ 404229 w 612512"/>
              <a:gd name="T35" fmla="*/ 223235 h 656790"/>
              <a:gd name="T36" fmla="*/ 463266 w 612512"/>
              <a:gd name="T37" fmla="*/ 378208 h 656790"/>
              <a:gd name="T38" fmla="*/ 395373 w 612512"/>
              <a:gd name="T39" fmla="*/ 574507 h 656790"/>
              <a:gd name="T40" fmla="*/ 395373 w 612512"/>
              <a:gd name="T41" fmla="*/ 575245 h 656790"/>
              <a:gd name="T42" fmla="*/ 307555 w 612512"/>
              <a:gd name="T43" fmla="*/ 629854 h 656790"/>
              <a:gd name="T44" fmla="*/ 219737 w 612512"/>
              <a:gd name="T45" fmla="*/ 575245 h 656790"/>
              <a:gd name="T46" fmla="*/ 218999 w 612512"/>
              <a:gd name="T47" fmla="*/ 574507 h 656790"/>
              <a:gd name="T48" fmla="*/ 151844 w 612512"/>
              <a:gd name="T49" fmla="*/ 417320 h 656790"/>
              <a:gd name="T50" fmla="*/ 266229 w 612512"/>
              <a:gd name="T51" fmla="*/ 318433 h 656790"/>
              <a:gd name="T52" fmla="*/ 297223 w 612512"/>
              <a:gd name="T53" fmla="*/ 310315 h 656790"/>
              <a:gd name="T54" fmla="*/ 404229 w 612512"/>
              <a:gd name="T55" fmla="*/ 223235 h 656790"/>
              <a:gd name="T56" fmla="*/ 404229 w 612512"/>
              <a:gd name="T57" fmla="*/ 223235 h 656790"/>
              <a:gd name="T58" fmla="*/ 229331 w 612512"/>
              <a:gd name="T59" fmla="*/ 373780 h 656790"/>
              <a:gd name="T60" fmla="*/ 207930 w 612512"/>
              <a:gd name="T61" fmla="*/ 395181 h 656790"/>
              <a:gd name="T62" fmla="*/ 229331 w 612512"/>
              <a:gd name="T63" fmla="*/ 416582 h 656790"/>
              <a:gd name="T64" fmla="*/ 250732 w 612512"/>
              <a:gd name="T65" fmla="*/ 395181 h 656790"/>
              <a:gd name="T66" fmla="*/ 229331 w 612512"/>
              <a:gd name="T67" fmla="*/ 373780 h 656790"/>
              <a:gd name="T68" fmla="*/ 229331 w 612512"/>
              <a:gd name="T69" fmla="*/ 373780 h 656790"/>
              <a:gd name="T70" fmla="*/ 385042 w 612512"/>
              <a:gd name="T71" fmla="*/ 373780 h 656790"/>
              <a:gd name="T72" fmla="*/ 363640 w 612512"/>
              <a:gd name="T73" fmla="*/ 395181 h 656790"/>
              <a:gd name="T74" fmla="*/ 385042 w 612512"/>
              <a:gd name="T75" fmla="*/ 416582 h 656790"/>
              <a:gd name="T76" fmla="*/ 406443 w 612512"/>
              <a:gd name="T77" fmla="*/ 395181 h 656790"/>
              <a:gd name="T78" fmla="*/ 385042 w 612512"/>
              <a:gd name="T79" fmla="*/ 373780 h 656790"/>
              <a:gd name="T80" fmla="*/ 385042 w 612512"/>
              <a:gd name="T81" fmla="*/ 373780 h 6567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12512" h="656790">
                <a:moveTo>
                  <a:pt x="289106" y="5535"/>
                </a:moveTo>
                <a:cubicBezTo>
                  <a:pt x="134133" y="5535"/>
                  <a:pt x="37460" y="102208"/>
                  <a:pt x="37460" y="257181"/>
                </a:cubicBezTo>
                <a:cubicBezTo>
                  <a:pt x="37460" y="279320"/>
                  <a:pt x="40411" y="301459"/>
                  <a:pt x="43363" y="324336"/>
                </a:cubicBezTo>
                <a:cubicBezTo>
                  <a:pt x="52219" y="387063"/>
                  <a:pt x="61074" y="452742"/>
                  <a:pt x="8679" y="522849"/>
                </a:cubicBezTo>
                <a:cubicBezTo>
                  <a:pt x="6465" y="525801"/>
                  <a:pt x="4989" y="529491"/>
                  <a:pt x="5727" y="533181"/>
                </a:cubicBezTo>
                <a:cubicBezTo>
                  <a:pt x="6465" y="536871"/>
                  <a:pt x="8679" y="540561"/>
                  <a:pt x="11631" y="542774"/>
                </a:cubicBezTo>
                <a:cubicBezTo>
                  <a:pt x="13845" y="544250"/>
                  <a:pt x="70668" y="581149"/>
                  <a:pt x="199074" y="595170"/>
                </a:cubicBezTo>
                <a:cubicBezTo>
                  <a:pt x="231545" y="634282"/>
                  <a:pt x="269181" y="656421"/>
                  <a:pt x="305341" y="656421"/>
                </a:cubicBezTo>
                <a:cubicBezTo>
                  <a:pt x="341501" y="656421"/>
                  <a:pt x="379138" y="635020"/>
                  <a:pt x="412347" y="595170"/>
                </a:cubicBezTo>
                <a:cubicBezTo>
                  <a:pt x="541491" y="581149"/>
                  <a:pt x="601266" y="544250"/>
                  <a:pt x="603480" y="542774"/>
                </a:cubicBezTo>
                <a:cubicBezTo>
                  <a:pt x="607170" y="540561"/>
                  <a:pt x="608646" y="536871"/>
                  <a:pt x="609384" y="533181"/>
                </a:cubicBezTo>
                <a:cubicBezTo>
                  <a:pt x="610122" y="529491"/>
                  <a:pt x="609384" y="525063"/>
                  <a:pt x="606432" y="522111"/>
                </a:cubicBezTo>
                <a:cubicBezTo>
                  <a:pt x="553298" y="454218"/>
                  <a:pt x="560678" y="396657"/>
                  <a:pt x="568057" y="335406"/>
                </a:cubicBezTo>
                <a:cubicBezTo>
                  <a:pt x="571009" y="313267"/>
                  <a:pt x="573961" y="291128"/>
                  <a:pt x="573961" y="267513"/>
                </a:cubicBezTo>
                <a:cubicBezTo>
                  <a:pt x="573961" y="175267"/>
                  <a:pt x="532635" y="66786"/>
                  <a:pt x="416036" y="63096"/>
                </a:cubicBezTo>
                <a:cubicBezTo>
                  <a:pt x="369545" y="15866"/>
                  <a:pt x="321577" y="5535"/>
                  <a:pt x="289106" y="5535"/>
                </a:cubicBezTo>
                <a:close/>
                <a:moveTo>
                  <a:pt x="404229" y="223235"/>
                </a:moveTo>
                <a:cubicBezTo>
                  <a:pt x="424892" y="245374"/>
                  <a:pt x="463266" y="297032"/>
                  <a:pt x="463266" y="378208"/>
                </a:cubicBezTo>
                <a:cubicBezTo>
                  <a:pt x="463266" y="486689"/>
                  <a:pt x="395373" y="573769"/>
                  <a:pt x="395373" y="574507"/>
                </a:cubicBezTo>
                <a:cubicBezTo>
                  <a:pt x="395373" y="574507"/>
                  <a:pt x="395373" y="574507"/>
                  <a:pt x="395373" y="575245"/>
                </a:cubicBezTo>
                <a:cubicBezTo>
                  <a:pt x="367330" y="609929"/>
                  <a:pt x="336336" y="629854"/>
                  <a:pt x="307555" y="629854"/>
                </a:cubicBezTo>
                <a:cubicBezTo>
                  <a:pt x="278774" y="629854"/>
                  <a:pt x="247780" y="610667"/>
                  <a:pt x="219737" y="575245"/>
                </a:cubicBezTo>
                <a:cubicBezTo>
                  <a:pt x="219737" y="575245"/>
                  <a:pt x="219737" y="575245"/>
                  <a:pt x="218999" y="574507"/>
                </a:cubicBezTo>
                <a:cubicBezTo>
                  <a:pt x="218261" y="573769"/>
                  <a:pt x="151844" y="510304"/>
                  <a:pt x="151844" y="417320"/>
                </a:cubicBezTo>
                <a:cubicBezTo>
                  <a:pt x="151844" y="346475"/>
                  <a:pt x="212357" y="331716"/>
                  <a:pt x="266229" y="318433"/>
                </a:cubicBezTo>
                <a:cubicBezTo>
                  <a:pt x="277299" y="315481"/>
                  <a:pt x="287630" y="313267"/>
                  <a:pt x="297223" y="310315"/>
                </a:cubicBezTo>
                <a:cubicBezTo>
                  <a:pt x="360689" y="290390"/>
                  <a:pt x="390945" y="248326"/>
                  <a:pt x="404229" y="223235"/>
                </a:cubicBezTo>
                <a:close/>
                <a:moveTo>
                  <a:pt x="229331" y="373780"/>
                </a:moveTo>
                <a:cubicBezTo>
                  <a:pt x="217523" y="373780"/>
                  <a:pt x="207930" y="383374"/>
                  <a:pt x="207930" y="395181"/>
                </a:cubicBezTo>
                <a:cubicBezTo>
                  <a:pt x="207930" y="406989"/>
                  <a:pt x="217523" y="416582"/>
                  <a:pt x="229331" y="416582"/>
                </a:cubicBezTo>
                <a:cubicBezTo>
                  <a:pt x="241138" y="416582"/>
                  <a:pt x="250732" y="406989"/>
                  <a:pt x="250732" y="395181"/>
                </a:cubicBezTo>
                <a:cubicBezTo>
                  <a:pt x="249994" y="383374"/>
                  <a:pt x="241138" y="373780"/>
                  <a:pt x="229331" y="373780"/>
                </a:cubicBezTo>
                <a:close/>
                <a:moveTo>
                  <a:pt x="385042" y="373780"/>
                </a:moveTo>
                <a:cubicBezTo>
                  <a:pt x="373234" y="373780"/>
                  <a:pt x="363640" y="383374"/>
                  <a:pt x="363640" y="395181"/>
                </a:cubicBezTo>
                <a:cubicBezTo>
                  <a:pt x="363640" y="406989"/>
                  <a:pt x="373234" y="416582"/>
                  <a:pt x="385042" y="416582"/>
                </a:cubicBezTo>
                <a:cubicBezTo>
                  <a:pt x="396849" y="416582"/>
                  <a:pt x="406443" y="406989"/>
                  <a:pt x="406443" y="395181"/>
                </a:cubicBezTo>
                <a:cubicBezTo>
                  <a:pt x="406443" y="383374"/>
                  <a:pt x="396849" y="373780"/>
                  <a:pt x="385042" y="373780"/>
                </a:cubicBezTo>
                <a:close/>
              </a:path>
            </a:pathLst>
          </a:custGeom>
          <a:solidFill>
            <a:srgbClr val="000000"/>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rtlCol="0" anchor="ctr"/>
          <a:lstStyle/>
          <a:p>
            <a:pPr rtl="0"/>
            <a:endParaRPr lang="en-GB"/>
          </a:p>
        </p:txBody>
      </p:sp>
      <p:grpSp>
        <p:nvGrpSpPr>
          <p:cNvPr id="169" name="Group 168" title="gear icon">
            <a:extLst>
              <a:ext uri="{FF2B5EF4-FFF2-40B4-BE49-F238E27FC236}">
                <a16:creationId xmlns:a16="http://schemas.microsoft.com/office/drawing/2014/main" id="{D062EDD5-DD06-2949-A10E-AFC61D182A5C}"/>
              </a:ext>
            </a:extLst>
          </p:cNvPr>
          <p:cNvGrpSpPr/>
          <p:nvPr/>
        </p:nvGrpSpPr>
        <p:grpSpPr>
          <a:xfrm>
            <a:off x="4945857" y="4465547"/>
            <a:ext cx="568325" cy="566738"/>
            <a:chOff x="4945857" y="4465547"/>
            <a:chExt cx="568325" cy="566738"/>
          </a:xfrm>
        </p:grpSpPr>
        <p:sp>
          <p:nvSpPr>
            <p:cNvPr id="331" name="Freeform: Shape 20">
              <a:extLst>
                <a:ext uri="{FF2B5EF4-FFF2-40B4-BE49-F238E27FC236}">
                  <a16:creationId xmlns:a16="http://schemas.microsoft.com/office/drawing/2014/main" id="{282E39F4-FDC6-F347-9A6B-5692C8DB69FE}"/>
                </a:ext>
              </a:extLst>
            </p:cNvPr>
            <p:cNvSpPr>
              <a:spLocks/>
            </p:cNvSpPr>
            <p:nvPr/>
          </p:nvSpPr>
          <p:spPr bwMode="auto">
            <a:xfrm>
              <a:off x="4945857" y="4465547"/>
              <a:ext cx="568325" cy="566738"/>
            </a:xfrm>
            <a:custGeom>
              <a:avLst/>
              <a:gdLst/>
              <a:ahLst/>
              <a:cxnLst/>
              <a:rect l="0" t="0" r="r" b="b"/>
              <a:pathLst>
                <a:path w="568234" h="568234">
                  <a:moveTo>
                    <a:pt x="566389" y="311791"/>
                  </a:moveTo>
                  <a:lnTo>
                    <a:pt x="566389" y="260133"/>
                  </a:lnTo>
                  <a:lnTo>
                    <a:pt x="521374" y="260133"/>
                  </a:lnTo>
                  <a:cubicBezTo>
                    <a:pt x="519898" y="246112"/>
                    <a:pt x="516946" y="232829"/>
                    <a:pt x="513256" y="220283"/>
                  </a:cubicBezTo>
                  <a:lnTo>
                    <a:pt x="555320" y="202572"/>
                  </a:lnTo>
                  <a:lnTo>
                    <a:pt x="535395" y="154604"/>
                  </a:lnTo>
                  <a:lnTo>
                    <a:pt x="493331" y="171577"/>
                  </a:lnTo>
                  <a:cubicBezTo>
                    <a:pt x="486689" y="159770"/>
                    <a:pt x="479309" y="147962"/>
                    <a:pt x="470454" y="137631"/>
                  </a:cubicBezTo>
                  <a:lnTo>
                    <a:pt x="502187" y="105898"/>
                  </a:lnTo>
                  <a:lnTo>
                    <a:pt x="466026" y="69738"/>
                  </a:lnTo>
                  <a:lnTo>
                    <a:pt x="434294" y="101470"/>
                  </a:lnTo>
                  <a:cubicBezTo>
                    <a:pt x="423962" y="92615"/>
                    <a:pt x="412155" y="85235"/>
                    <a:pt x="400347" y="78593"/>
                  </a:cubicBezTo>
                  <a:lnTo>
                    <a:pt x="417321" y="36529"/>
                  </a:lnTo>
                  <a:lnTo>
                    <a:pt x="369353" y="16604"/>
                  </a:lnTo>
                  <a:lnTo>
                    <a:pt x="351641" y="58668"/>
                  </a:lnTo>
                  <a:cubicBezTo>
                    <a:pt x="338358" y="54979"/>
                    <a:pt x="325075" y="52027"/>
                    <a:pt x="311791" y="50551"/>
                  </a:cubicBezTo>
                  <a:lnTo>
                    <a:pt x="311791" y="5535"/>
                  </a:lnTo>
                  <a:lnTo>
                    <a:pt x="260133" y="5535"/>
                  </a:lnTo>
                  <a:lnTo>
                    <a:pt x="260133" y="50551"/>
                  </a:lnTo>
                  <a:cubicBezTo>
                    <a:pt x="246112" y="52027"/>
                    <a:pt x="232829" y="54979"/>
                    <a:pt x="220283" y="58668"/>
                  </a:cubicBezTo>
                  <a:lnTo>
                    <a:pt x="202572" y="16604"/>
                  </a:lnTo>
                  <a:lnTo>
                    <a:pt x="154604" y="36529"/>
                  </a:lnTo>
                  <a:lnTo>
                    <a:pt x="171577" y="78593"/>
                  </a:lnTo>
                  <a:cubicBezTo>
                    <a:pt x="159770" y="85235"/>
                    <a:pt x="147963" y="92615"/>
                    <a:pt x="137631" y="101470"/>
                  </a:cubicBezTo>
                  <a:lnTo>
                    <a:pt x="105898" y="69738"/>
                  </a:lnTo>
                  <a:lnTo>
                    <a:pt x="69738" y="105898"/>
                  </a:lnTo>
                  <a:lnTo>
                    <a:pt x="101470" y="137631"/>
                  </a:lnTo>
                  <a:cubicBezTo>
                    <a:pt x="92615" y="147962"/>
                    <a:pt x="85236" y="159770"/>
                    <a:pt x="78594" y="171577"/>
                  </a:cubicBezTo>
                  <a:lnTo>
                    <a:pt x="36529" y="154604"/>
                  </a:lnTo>
                  <a:lnTo>
                    <a:pt x="16604" y="202572"/>
                  </a:lnTo>
                  <a:lnTo>
                    <a:pt x="58668" y="220283"/>
                  </a:lnTo>
                  <a:cubicBezTo>
                    <a:pt x="54979" y="233566"/>
                    <a:pt x="52027" y="246850"/>
                    <a:pt x="50551" y="260133"/>
                  </a:cubicBezTo>
                  <a:lnTo>
                    <a:pt x="5535" y="260133"/>
                  </a:lnTo>
                  <a:lnTo>
                    <a:pt x="5535" y="311791"/>
                  </a:lnTo>
                  <a:lnTo>
                    <a:pt x="50551" y="311791"/>
                  </a:lnTo>
                  <a:cubicBezTo>
                    <a:pt x="52027" y="325812"/>
                    <a:pt x="54979" y="339096"/>
                    <a:pt x="58668" y="351641"/>
                  </a:cubicBezTo>
                  <a:lnTo>
                    <a:pt x="16604" y="369352"/>
                  </a:lnTo>
                  <a:lnTo>
                    <a:pt x="36529" y="417320"/>
                  </a:lnTo>
                  <a:lnTo>
                    <a:pt x="78594" y="400347"/>
                  </a:lnTo>
                  <a:cubicBezTo>
                    <a:pt x="85236" y="412154"/>
                    <a:pt x="92615" y="423962"/>
                    <a:pt x="101470" y="434293"/>
                  </a:cubicBezTo>
                  <a:lnTo>
                    <a:pt x="69738" y="466026"/>
                  </a:lnTo>
                  <a:lnTo>
                    <a:pt x="105898" y="502186"/>
                  </a:lnTo>
                  <a:lnTo>
                    <a:pt x="137631" y="470454"/>
                  </a:lnTo>
                  <a:cubicBezTo>
                    <a:pt x="147963" y="479309"/>
                    <a:pt x="159770" y="486689"/>
                    <a:pt x="171577" y="493331"/>
                  </a:cubicBezTo>
                  <a:lnTo>
                    <a:pt x="154604" y="535395"/>
                  </a:lnTo>
                  <a:lnTo>
                    <a:pt x="202572" y="555320"/>
                  </a:lnTo>
                  <a:lnTo>
                    <a:pt x="220283" y="513256"/>
                  </a:lnTo>
                  <a:cubicBezTo>
                    <a:pt x="233567" y="516946"/>
                    <a:pt x="246850" y="519898"/>
                    <a:pt x="260133" y="521373"/>
                  </a:cubicBezTo>
                  <a:lnTo>
                    <a:pt x="260133" y="566389"/>
                  </a:lnTo>
                  <a:lnTo>
                    <a:pt x="311791" y="566389"/>
                  </a:lnTo>
                  <a:lnTo>
                    <a:pt x="311791" y="521373"/>
                  </a:lnTo>
                  <a:cubicBezTo>
                    <a:pt x="325812" y="519898"/>
                    <a:pt x="339096" y="516946"/>
                    <a:pt x="351641" y="513256"/>
                  </a:cubicBezTo>
                  <a:lnTo>
                    <a:pt x="369353" y="555320"/>
                  </a:lnTo>
                  <a:lnTo>
                    <a:pt x="417321" y="535395"/>
                  </a:lnTo>
                  <a:lnTo>
                    <a:pt x="400347" y="493331"/>
                  </a:lnTo>
                  <a:cubicBezTo>
                    <a:pt x="412155" y="486689"/>
                    <a:pt x="423962" y="479309"/>
                    <a:pt x="434294" y="470454"/>
                  </a:cubicBezTo>
                  <a:lnTo>
                    <a:pt x="466026" y="502186"/>
                  </a:lnTo>
                  <a:lnTo>
                    <a:pt x="502187" y="466026"/>
                  </a:lnTo>
                  <a:lnTo>
                    <a:pt x="470454" y="434293"/>
                  </a:lnTo>
                  <a:cubicBezTo>
                    <a:pt x="479309" y="423962"/>
                    <a:pt x="486689" y="412154"/>
                    <a:pt x="493331" y="400347"/>
                  </a:cubicBezTo>
                  <a:lnTo>
                    <a:pt x="535395" y="417320"/>
                  </a:lnTo>
                  <a:lnTo>
                    <a:pt x="555320" y="369352"/>
                  </a:lnTo>
                  <a:lnTo>
                    <a:pt x="513256" y="351641"/>
                  </a:lnTo>
                  <a:cubicBezTo>
                    <a:pt x="516946" y="338358"/>
                    <a:pt x="519898" y="325074"/>
                    <a:pt x="521374" y="311791"/>
                  </a:cubicBezTo>
                  <a:lnTo>
                    <a:pt x="566389" y="311791"/>
                  </a:lnTo>
                  <a:close/>
                  <a:moveTo>
                    <a:pt x="286700" y="480047"/>
                  </a:moveTo>
                  <a:cubicBezTo>
                    <a:pt x="179695" y="480047"/>
                    <a:pt x="92615" y="392967"/>
                    <a:pt x="92615" y="285962"/>
                  </a:cubicBezTo>
                  <a:cubicBezTo>
                    <a:pt x="92615" y="178957"/>
                    <a:pt x="179695" y="91877"/>
                    <a:pt x="286700" y="91877"/>
                  </a:cubicBezTo>
                  <a:cubicBezTo>
                    <a:pt x="393706" y="91877"/>
                    <a:pt x="480785" y="178957"/>
                    <a:pt x="480785" y="285962"/>
                  </a:cubicBezTo>
                  <a:cubicBezTo>
                    <a:pt x="480785" y="392967"/>
                    <a:pt x="393706" y="480047"/>
                    <a:pt x="286700" y="480047"/>
                  </a:cubicBezTo>
                  <a:close/>
                </a:path>
              </a:pathLst>
            </a:custGeom>
            <a:solidFill>
              <a:srgbClr val="000000"/>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rtlCol="0" anchor="ctr"/>
            <a:lstStyle/>
            <a:p>
              <a:pPr rtl="0"/>
              <a:endParaRPr lang="en-GB"/>
            </a:p>
          </p:txBody>
        </p:sp>
        <p:sp>
          <p:nvSpPr>
            <p:cNvPr id="347" name="Freeform: Shape 21">
              <a:extLst>
                <a:ext uri="{FF2B5EF4-FFF2-40B4-BE49-F238E27FC236}">
                  <a16:creationId xmlns:a16="http://schemas.microsoft.com/office/drawing/2014/main" id="{3017CAE1-55E7-DA4F-9323-CD987A81BF6C}"/>
                </a:ext>
              </a:extLst>
            </p:cNvPr>
            <p:cNvSpPr>
              <a:spLocks/>
            </p:cNvSpPr>
            <p:nvPr/>
          </p:nvSpPr>
          <p:spPr bwMode="auto">
            <a:xfrm>
              <a:off x="5083406" y="4595306"/>
              <a:ext cx="303212" cy="303212"/>
            </a:xfrm>
            <a:custGeom>
              <a:avLst/>
              <a:gdLst>
                <a:gd name="T0" fmla="*/ 153128 w 302566"/>
                <a:gd name="T1" fmla="*/ 5535 h 302566"/>
                <a:gd name="T2" fmla="*/ 5535 w 302566"/>
                <a:gd name="T3" fmla="*/ 153128 h 302566"/>
                <a:gd name="T4" fmla="*/ 153128 w 302566"/>
                <a:gd name="T5" fmla="*/ 300721 h 302566"/>
                <a:gd name="T6" fmla="*/ 300721 w 302566"/>
                <a:gd name="T7" fmla="*/ 153128 h 302566"/>
                <a:gd name="T8" fmla="*/ 153128 w 302566"/>
                <a:gd name="T9" fmla="*/ 5535 h 302566"/>
                <a:gd name="T10" fmla="*/ 153128 w 302566"/>
                <a:gd name="T11" fmla="*/ 255705 h 302566"/>
                <a:gd name="T12" fmla="*/ 50551 w 302566"/>
                <a:gd name="T13" fmla="*/ 153128 h 302566"/>
                <a:gd name="T14" fmla="*/ 153128 w 302566"/>
                <a:gd name="T15" fmla="*/ 50551 h 302566"/>
                <a:gd name="T16" fmla="*/ 255705 w 302566"/>
                <a:gd name="T17" fmla="*/ 153128 h 302566"/>
                <a:gd name="T18" fmla="*/ 153128 w 302566"/>
                <a:gd name="T19" fmla="*/ 255705 h 3025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2566" h="302566">
                  <a:moveTo>
                    <a:pt x="153128" y="5535"/>
                  </a:moveTo>
                  <a:cubicBezTo>
                    <a:pt x="71952" y="5535"/>
                    <a:pt x="5535" y="71952"/>
                    <a:pt x="5535" y="153128"/>
                  </a:cubicBezTo>
                  <a:cubicBezTo>
                    <a:pt x="5535" y="234304"/>
                    <a:pt x="71952" y="300721"/>
                    <a:pt x="153128" y="300721"/>
                  </a:cubicBezTo>
                  <a:cubicBezTo>
                    <a:pt x="234304" y="300721"/>
                    <a:pt x="300721" y="234304"/>
                    <a:pt x="300721" y="153128"/>
                  </a:cubicBezTo>
                  <a:cubicBezTo>
                    <a:pt x="300721" y="71952"/>
                    <a:pt x="234304" y="5535"/>
                    <a:pt x="153128" y="5535"/>
                  </a:cubicBezTo>
                  <a:close/>
                  <a:moveTo>
                    <a:pt x="153128" y="255705"/>
                  </a:moveTo>
                  <a:cubicBezTo>
                    <a:pt x="96305" y="255705"/>
                    <a:pt x="50551" y="209952"/>
                    <a:pt x="50551" y="153128"/>
                  </a:cubicBezTo>
                  <a:cubicBezTo>
                    <a:pt x="50551" y="96305"/>
                    <a:pt x="96305" y="50551"/>
                    <a:pt x="153128" y="50551"/>
                  </a:cubicBezTo>
                  <a:cubicBezTo>
                    <a:pt x="209952" y="50551"/>
                    <a:pt x="255705" y="96305"/>
                    <a:pt x="255705" y="153128"/>
                  </a:cubicBezTo>
                  <a:cubicBezTo>
                    <a:pt x="255705" y="209214"/>
                    <a:pt x="209213" y="255705"/>
                    <a:pt x="153128" y="255705"/>
                  </a:cubicBezTo>
                  <a:close/>
                </a:path>
              </a:pathLst>
            </a:custGeom>
            <a:solidFill>
              <a:srgbClr val="000000"/>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rtlCol="0" anchor="ctr"/>
            <a:lstStyle/>
            <a:p>
              <a:pPr rtl="0"/>
              <a:endParaRPr lang="en-GB"/>
            </a:p>
          </p:txBody>
        </p:sp>
      </p:grpSp>
      <p:pic>
        <p:nvPicPr>
          <p:cNvPr id="6" name="Picture 5" descr="A group of yellow flowers&#10;&#10;Description automatically generated">
            <a:extLst>
              <a:ext uri="{FF2B5EF4-FFF2-40B4-BE49-F238E27FC236}">
                <a16:creationId xmlns:a16="http://schemas.microsoft.com/office/drawing/2014/main" id="{7DA54327-8277-A140-BE3F-74E8A49101EC}"/>
              </a:ext>
            </a:extLst>
          </p:cNvPr>
          <p:cNvPicPr>
            <a:picLocks noChangeAspect="1"/>
          </p:cNvPicPr>
          <p:nvPr/>
        </p:nvPicPr>
        <p:blipFill>
          <a:blip r:embed="rId3"/>
          <a:stretch>
            <a:fillRect/>
          </a:stretch>
        </p:blipFill>
        <p:spPr>
          <a:xfrm>
            <a:off x="6320298" y="3841014"/>
            <a:ext cx="935268" cy="700548"/>
          </a:xfrm>
          <a:prstGeom prst="rect">
            <a:avLst/>
          </a:prstGeom>
        </p:spPr>
      </p:pic>
      <p:pic>
        <p:nvPicPr>
          <p:cNvPr id="8" name="Picture 7" descr="A person smiling for the camera&#10;&#10;Description automatically generated with medium confidence">
            <a:extLst>
              <a:ext uri="{FF2B5EF4-FFF2-40B4-BE49-F238E27FC236}">
                <a16:creationId xmlns:a16="http://schemas.microsoft.com/office/drawing/2014/main" id="{DA95DDE3-AD6A-294D-BA01-6061AEF3AF00}"/>
              </a:ext>
            </a:extLst>
          </p:cNvPr>
          <p:cNvPicPr>
            <a:picLocks noChangeAspect="1"/>
          </p:cNvPicPr>
          <p:nvPr/>
        </p:nvPicPr>
        <p:blipFill>
          <a:blip r:embed="rId4"/>
          <a:stretch>
            <a:fillRect/>
          </a:stretch>
        </p:blipFill>
        <p:spPr>
          <a:xfrm>
            <a:off x="182127" y="3960140"/>
            <a:ext cx="1463487" cy="819552"/>
          </a:xfrm>
          <a:prstGeom prst="rect">
            <a:avLst/>
          </a:prstGeom>
        </p:spPr>
      </p:pic>
      <p:pic>
        <p:nvPicPr>
          <p:cNvPr id="13" name="Picture 12" descr="A picture containing outdoor, flower, plant, garden&#10;&#10;Description automatically generated">
            <a:extLst>
              <a:ext uri="{FF2B5EF4-FFF2-40B4-BE49-F238E27FC236}">
                <a16:creationId xmlns:a16="http://schemas.microsoft.com/office/drawing/2014/main" id="{7E876AD3-73D0-FB4D-96AF-ED598255C413}"/>
              </a:ext>
            </a:extLst>
          </p:cNvPr>
          <p:cNvPicPr>
            <a:picLocks noChangeAspect="1"/>
          </p:cNvPicPr>
          <p:nvPr/>
        </p:nvPicPr>
        <p:blipFill>
          <a:blip r:embed="rId5"/>
          <a:stretch>
            <a:fillRect/>
          </a:stretch>
        </p:blipFill>
        <p:spPr>
          <a:xfrm>
            <a:off x="7055304" y="4573522"/>
            <a:ext cx="1067242" cy="799401"/>
          </a:xfrm>
          <a:prstGeom prst="rect">
            <a:avLst/>
          </a:prstGeom>
        </p:spPr>
      </p:pic>
      <p:pic>
        <p:nvPicPr>
          <p:cNvPr id="3" name="Picture 2" descr="A picture containing text, outdoor, person, group&#10;&#10;Description automatically generated">
            <a:extLst>
              <a:ext uri="{FF2B5EF4-FFF2-40B4-BE49-F238E27FC236}">
                <a16:creationId xmlns:a16="http://schemas.microsoft.com/office/drawing/2014/main" id="{AD0345D6-DABC-CF4B-A64C-6A261ED93C34}"/>
              </a:ext>
            </a:extLst>
          </p:cNvPr>
          <p:cNvPicPr>
            <a:picLocks noChangeAspect="1"/>
          </p:cNvPicPr>
          <p:nvPr/>
        </p:nvPicPr>
        <p:blipFill>
          <a:blip r:embed="rId6"/>
          <a:stretch>
            <a:fillRect/>
          </a:stretch>
        </p:blipFill>
        <p:spPr>
          <a:xfrm>
            <a:off x="9639" y="4930074"/>
            <a:ext cx="2068384" cy="1390484"/>
          </a:xfrm>
          <a:prstGeom prst="rect">
            <a:avLst/>
          </a:prstGeom>
        </p:spPr>
      </p:pic>
      <p:pic>
        <p:nvPicPr>
          <p:cNvPr id="9" name="Picture 8" descr="A picture containing outdoor, person, group, old&#10;&#10;Description automatically generated">
            <a:extLst>
              <a:ext uri="{FF2B5EF4-FFF2-40B4-BE49-F238E27FC236}">
                <a16:creationId xmlns:a16="http://schemas.microsoft.com/office/drawing/2014/main" id="{D1AC9F2E-5C9B-AF45-B730-D00074005A25}"/>
              </a:ext>
            </a:extLst>
          </p:cNvPr>
          <p:cNvPicPr>
            <a:picLocks noChangeAspect="1"/>
          </p:cNvPicPr>
          <p:nvPr/>
        </p:nvPicPr>
        <p:blipFill>
          <a:blip r:embed="rId7"/>
          <a:stretch>
            <a:fillRect/>
          </a:stretch>
        </p:blipFill>
        <p:spPr>
          <a:xfrm>
            <a:off x="1780338" y="3798176"/>
            <a:ext cx="2263740" cy="1124374"/>
          </a:xfrm>
          <a:prstGeom prst="rect">
            <a:avLst/>
          </a:prstGeom>
        </p:spPr>
      </p:pic>
      <p:pic>
        <p:nvPicPr>
          <p:cNvPr id="11" name="Picture 10" descr="A picture containing white, black&#10;&#10;Description automatically generated">
            <a:extLst>
              <a:ext uri="{FF2B5EF4-FFF2-40B4-BE49-F238E27FC236}">
                <a16:creationId xmlns:a16="http://schemas.microsoft.com/office/drawing/2014/main" id="{AF1C2841-9DE4-344B-94B7-94E81DC57E56}"/>
              </a:ext>
            </a:extLst>
          </p:cNvPr>
          <p:cNvPicPr>
            <a:picLocks noChangeAspect="1"/>
          </p:cNvPicPr>
          <p:nvPr/>
        </p:nvPicPr>
        <p:blipFill>
          <a:blip r:embed="rId8"/>
          <a:stretch>
            <a:fillRect/>
          </a:stretch>
        </p:blipFill>
        <p:spPr>
          <a:xfrm>
            <a:off x="2230167" y="5032285"/>
            <a:ext cx="2367538" cy="1500520"/>
          </a:xfrm>
          <a:prstGeom prst="rect">
            <a:avLst/>
          </a:prstGeom>
        </p:spPr>
      </p:pic>
      <p:pic>
        <p:nvPicPr>
          <p:cNvPr id="12" name="Picture 11">
            <a:extLst>
              <a:ext uri="{FF2B5EF4-FFF2-40B4-BE49-F238E27FC236}">
                <a16:creationId xmlns:a16="http://schemas.microsoft.com/office/drawing/2014/main" id="{3217BEE0-C587-B042-B9C0-413E792FA680}"/>
              </a:ext>
            </a:extLst>
          </p:cNvPr>
          <p:cNvPicPr>
            <a:picLocks noChangeAspect="1"/>
          </p:cNvPicPr>
          <p:nvPr/>
        </p:nvPicPr>
        <p:blipFill>
          <a:blip r:embed="rId9"/>
          <a:stretch>
            <a:fillRect/>
          </a:stretch>
        </p:blipFill>
        <p:spPr>
          <a:xfrm>
            <a:off x="4667856" y="4276608"/>
            <a:ext cx="1597517" cy="2407526"/>
          </a:xfrm>
          <a:prstGeom prst="rect">
            <a:avLst/>
          </a:prstGeom>
        </p:spPr>
      </p:pic>
      <p:grpSp>
        <p:nvGrpSpPr>
          <p:cNvPr id="78" name="Group 66" title="question mark icon">
            <a:extLst>
              <a:ext uri="{FF2B5EF4-FFF2-40B4-BE49-F238E27FC236}">
                <a16:creationId xmlns:a16="http://schemas.microsoft.com/office/drawing/2014/main" id="{7C072C67-6D57-A94A-80C1-058CE03184EB}"/>
              </a:ext>
            </a:extLst>
          </p:cNvPr>
          <p:cNvGrpSpPr>
            <a:grpSpLocks/>
          </p:cNvGrpSpPr>
          <p:nvPr/>
        </p:nvGrpSpPr>
        <p:grpSpPr bwMode="auto">
          <a:xfrm>
            <a:off x="6216744" y="1128657"/>
            <a:ext cx="398463" cy="398463"/>
            <a:chOff x="3257449" y="3657476"/>
            <a:chExt cx="398502" cy="398502"/>
          </a:xfrm>
          <a:solidFill>
            <a:schemeClr val="accent5">
              <a:lumMod val="50000"/>
            </a:schemeClr>
          </a:solidFill>
        </p:grpSpPr>
        <p:sp>
          <p:nvSpPr>
            <p:cNvPr id="79" name="Freeform: Shape 5">
              <a:extLst>
                <a:ext uri="{FF2B5EF4-FFF2-40B4-BE49-F238E27FC236}">
                  <a16:creationId xmlns:a16="http://schemas.microsoft.com/office/drawing/2014/main" id="{9A7C0D30-7AE2-F648-9BE7-62C25EC9B16C}"/>
                </a:ext>
              </a:extLst>
            </p:cNvPr>
            <p:cNvSpPr>
              <a:spLocks/>
            </p:cNvSpPr>
            <p:nvPr/>
          </p:nvSpPr>
          <p:spPr bwMode="auto">
            <a:xfrm>
              <a:off x="3372800" y="3723383"/>
              <a:ext cx="169732" cy="191871"/>
            </a:xfrm>
            <a:custGeom>
              <a:avLst/>
              <a:gdLst>
                <a:gd name="T0" fmla="*/ 60882 w 169732"/>
                <a:gd name="T1" fmla="*/ 190026 h 191871"/>
                <a:gd name="T2" fmla="*/ 66786 w 169732"/>
                <a:gd name="T3" fmla="*/ 150176 h 191871"/>
                <a:gd name="T4" fmla="*/ 88925 w 169732"/>
                <a:gd name="T5" fmla="*/ 120658 h 191871"/>
                <a:gd name="T6" fmla="*/ 110326 w 169732"/>
                <a:gd name="T7" fmla="*/ 97043 h 191871"/>
                <a:gd name="T8" fmla="*/ 115492 w 169732"/>
                <a:gd name="T9" fmla="*/ 77855 h 191871"/>
                <a:gd name="T10" fmla="*/ 87449 w 169732"/>
                <a:gd name="T11" fmla="*/ 47599 h 191871"/>
                <a:gd name="T12" fmla="*/ 66048 w 169732"/>
                <a:gd name="T13" fmla="*/ 55716 h 191871"/>
                <a:gd name="T14" fmla="*/ 57930 w 169732"/>
                <a:gd name="T15" fmla="*/ 77855 h 191871"/>
                <a:gd name="T16" fmla="*/ 5535 w 169732"/>
                <a:gd name="T17" fmla="*/ 77855 h 191871"/>
                <a:gd name="T18" fmla="*/ 27674 w 169732"/>
                <a:gd name="T19" fmla="*/ 24722 h 191871"/>
                <a:gd name="T20" fmla="*/ 87449 w 169732"/>
                <a:gd name="T21" fmla="*/ 5535 h 191871"/>
                <a:gd name="T22" fmla="*/ 146486 w 169732"/>
                <a:gd name="T23" fmla="*/ 23984 h 191871"/>
                <a:gd name="T24" fmla="*/ 167887 w 169732"/>
                <a:gd name="T25" fmla="*/ 75642 h 191871"/>
                <a:gd name="T26" fmla="*/ 161246 w 169732"/>
                <a:gd name="T27" fmla="*/ 104422 h 191871"/>
                <a:gd name="T28" fmla="*/ 137631 w 169732"/>
                <a:gd name="T29" fmla="*/ 134679 h 191871"/>
                <a:gd name="T30" fmla="*/ 122871 w 169732"/>
                <a:gd name="T31" fmla="*/ 148700 h 191871"/>
                <a:gd name="T32" fmla="*/ 107374 w 169732"/>
                <a:gd name="T33" fmla="*/ 178957 h 191871"/>
                <a:gd name="T34" fmla="*/ 106636 w 169732"/>
                <a:gd name="T35" fmla="*/ 190026 h 191871"/>
                <a:gd name="T36" fmla="*/ 60882 w 169732"/>
                <a:gd name="T37" fmla="*/ 190026 h 1918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9732" h="191871">
                  <a:moveTo>
                    <a:pt x="60882" y="190026"/>
                  </a:moveTo>
                  <a:cubicBezTo>
                    <a:pt x="60882" y="173053"/>
                    <a:pt x="63096" y="159770"/>
                    <a:pt x="66786" y="150176"/>
                  </a:cubicBezTo>
                  <a:cubicBezTo>
                    <a:pt x="71214" y="140583"/>
                    <a:pt x="78593" y="130251"/>
                    <a:pt x="88925" y="120658"/>
                  </a:cubicBezTo>
                  <a:cubicBezTo>
                    <a:pt x="99994" y="111064"/>
                    <a:pt x="107374" y="102946"/>
                    <a:pt x="110326" y="97043"/>
                  </a:cubicBezTo>
                  <a:cubicBezTo>
                    <a:pt x="114016" y="91139"/>
                    <a:pt x="115492" y="84497"/>
                    <a:pt x="115492" y="77855"/>
                  </a:cubicBezTo>
                  <a:cubicBezTo>
                    <a:pt x="115492" y="57930"/>
                    <a:pt x="105898" y="47599"/>
                    <a:pt x="87449" y="47599"/>
                  </a:cubicBezTo>
                  <a:cubicBezTo>
                    <a:pt x="78593" y="47599"/>
                    <a:pt x="71214" y="50551"/>
                    <a:pt x="66048" y="55716"/>
                  </a:cubicBezTo>
                  <a:cubicBezTo>
                    <a:pt x="60882" y="60882"/>
                    <a:pt x="57930" y="68262"/>
                    <a:pt x="57930" y="77855"/>
                  </a:cubicBezTo>
                  <a:lnTo>
                    <a:pt x="5535" y="77855"/>
                  </a:lnTo>
                  <a:cubicBezTo>
                    <a:pt x="5535" y="54978"/>
                    <a:pt x="12914" y="37267"/>
                    <a:pt x="27674" y="24722"/>
                  </a:cubicBezTo>
                  <a:cubicBezTo>
                    <a:pt x="42433" y="12176"/>
                    <a:pt x="62358" y="5535"/>
                    <a:pt x="87449" y="5535"/>
                  </a:cubicBezTo>
                  <a:cubicBezTo>
                    <a:pt x="113278" y="5535"/>
                    <a:pt x="132465" y="11438"/>
                    <a:pt x="146486" y="23984"/>
                  </a:cubicBezTo>
                  <a:cubicBezTo>
                    <a:pt x="160508" y="36529"/>
                    <a:pt x="167887" y="53503"/>
                    <a:pt x="167887" y="75642"/>
                  </a:cubicBezTo>
                  <a:cubicBezTo>
                    <a:pt x="167887" y="85973"/>
                    <a:pt x="165673" y="95567"/>
                    <a:pt x="161246" y="104422"/>
                  </a:cubicBezTo>
                  <a:cubicBezTo>
                    <a:pt x="156818" y="113278"/>
                    <a:pt x="148700" y="123609"/>
                    <a:pt x="137631" y="134679"/>
                  </a:cubicBezTo>
                  <a:lnTo>
                    <a:pt x="122871" y="148700"/>
                  </a:lnTo>
                  <a:cubicBezTo>
                    <a:pt x="114016" y="157556"/>
                    <a:pt x="108112" y="167887"/>
                    <a:pt x="107374" y="178957"/>
                  </a:cubicBezTo>
                  <a:lnTo>
                    <a:pt x="106636" y="190026"/>
                  </a:lnTo>
                  <a:lnTo>
                    <a:pt x="60882" y="190026"/>
                  </a:lnTo>
                  <a:close/>
                </a:path>
              </a:pathLst>
            </a:custGeom>
            <a:grp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rtlCol="0" anchor="ctr"/>
            <a:lstStyle/>
            <a:p>
              <a:pPr rtl="0"/>
              <a:endParaRPr lang="en-GB"/>
            </a:p>
          </p:txBody>
        </p:sp>
        <p:sp>
          <p:nvSpPr>
            <p:cNvPr id="80" name="Freeform: Shape 6">
              <a:extLst>
                <a:ext uri="{FF2B5EF4-FFF2-40B4-BE49-F238E27FC236}">
                  <a16:creationId xmlns:a16="http://schemas.microsoft.com/office/drawing/2014/main" id="{09B7C932-2EE2-C246-8E7B-F55AC45A789F}"/>
                </a:ext>
              </a:extLst>
            </p:cNvPr>
            <p:cNvSpPr>
              <a:spLocks/>
            </p:cNvSpPr>
            <p:nvPr/>
          </p:nvSpPr>
          <p:spPr bwMode="auto">
            <a:xfrm>
              <a:off x="3428148" y="3938869"/>
              <a:ext cx="51658" cy="51658"/>
            </a:xfrm>
            <a:custGeom>
              <a:avLst/>
              <a:gdLst>
                <a:gd name="T0" fmla="*/ 5535 w 51657"/>
                <a:gd name="T1" fmla="*/ 5535 h 51657"/>
                <a:gd name="T2" fmla="*/ 51290 w 51657"/>
                <a:gd name="T3" fmla="*/ 5535 h 51657"/>
                <a:gd name="T4" fmla="*/ 51290 w 51657"/>
                <a:gd name="T5" fmla="*/ 51290 h 51657"/>
                <a:gd name="T6" fmla="*/ 5535 w 51657"/>
                <a:gd name="T7" fmla="*/ 51290 h 516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657" h="51657">
                  <a:moveTo>
                    <a:pt x="5535" y="5535"/>
                  </a:moveTo>
                  <a:lnTo>
                    <a:pt x="51289" y="5535"/>
                  </a:lnTo>
                  <a:lnTo>
                    <a:pt x="51289" y="51289"/>
                  </a:lnTo>
                  <a:lnTo>
                    <a:pt x="5535" y="51289"/>
                  </a:lnTo>
                  <a:lnTo>
                    <a:pt x="5535" y="5535"/>
                  </a:lnTo>
                  <a:close/>
                </a:path>
              </a:pathLst>
            </a:custGeom>
            <a:grp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rtlCol="0" anchor="ctr"/>
            <a:lstStyle/>
            <a:p>
              <a:pPr rtl="0"/>
              <a:endParaRPr lang="en-GB"/>
            </a:p>
          </p:txBody>
        </p:sp>
        <p:sp>
          <p:nvSpPr>
            <p:cNvPr id="81" name="Freeform: Shape 7">
              <a:extLst>
                <a:ext uri="{FF2B5EF4-FFF2-40B4-BE49-F238E27FC236}">
                  <a16:creationId xmlns:a16="http://schemas.microsoft.com/office/drawing/2014/main" id="{7233C69D-8EAE-864E-9783-54E57D33741B}"/>
                </a:ext>
              </a:extLst>
            </p:cNvPr>
            <p:cNvSpPr>
              <a:spLocks/>
            </p:cNvSpPr>
            <p:nvPr/>
          </p:nvSpPr>
          <p:spPr bwMode="auto">
            <a:xfrm>
              <a:off x="3257449" y="3657476"/>
              <a:ext cx="398502" cy="398502"/>
            </a:xfrm>
            <a:custGeom>
              <a:avLst/>
              <a:gdLst>
                <a:gd name="T0" fmla="*/ 400575 w 398502"/>
                <a:gd name="T1" fmla="*/ 400575 h 398502"/>
                <a:gd name="T2" fmla="*/ 4287 w 398502"/>
                <a:gd name="T3" fmla="*/ 400575 h 398502"/>
                <a:gd name="T4" fmla="*/ 4287 w 398502"/>
                <a:gd name="T5" fmla="*/ 4287 h 398502"/>
                <a:gd name="T6" fmla="*/ 400575 w 398502"/>
                <a:gd name="T7" fmla="*/ 4287 h 398502"/>
                <a:gd name="T8" fmla="*/ 400575 w 398502"/>
                <a:gd name="T9" fmla="*/ 400575 h 398502"/>
                <a:gd name="T10" fmla="*/ 43399 w 398502"/>
                <a:gd name="T11" fmla="*/ 363677 h 398502"/>
                <a:gd name="T12" fmla="*/ 362201 w 398502"/>
                <a:gd name="T13" fmla="*/ 363677 h 398502"/>
                <a:gd name="T14" fmla="*/ 362201 w 398502"/>
                <a:gd name="T15" fmla="*/ 41185 h 398502"/>
                <a:gd name="T16" fmla="*/ 43399 w 398502"/>
                <a:gd name="T17" fmla="*/ 41185 h 398502"/>
                <a:gd name="T18" fmla="*/ 43399 w 398502"/>
                <a:gd name="T19" fmla="*/ 363677 h 3985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8502" h="398502">
                  <a:moveTo>
                    <a:pt x="400575" y="400575"/>
                  </a:moveTo>
                  <a:lnTo>
                    <a:pt x="4287" y="400575"/>
                  </a:lnTo>
                  <a:lnTo>
                    <a:pt x="4287" y="4287"/>
                  </a:lnTo>
                  <a:lnTo>
                    <a:pt x="400575" y="4287"/>
                  </a:lnTo>
                  <a:lnTo>
                    <a:pt x="400575" y="400575"/>
                  </a:lnTo>
                  <a:close/>
                  <a:moveTo>
                    <a:pt x="43399" y="363677"/>
                  </a:moveTo>
                  <a:lnTo>
                    <a:pt x="362201" y="363677"/>
                  </a:lnTo>
                  <a:lnTo>
                    <a:pt x="362201" y="41185"/>
                  </a:lnTo>
                  <a:lnTo>
                    <a:pt x="43399" y="41185"/>
                  </a:lnTo>
                  <a:lnTo>
                    <a:pt x="43399" y="363677"/>
                  </a:lnTo>
                  <a:close/>
                </a:path>
              </a:pathLst>
            </a:custGeom>
            <a:grpFill/>
            <a:ln>
              <a:noFill/>
            </a:ln>
            <a:extLst>
              <a:ext uri="{91240B29-F687-4F45-9708-019B960494DF}">
                <a14:hiddenLine xmlns:a14="http://schemas.microsoft.com/office/drawing/2010/main" w="7377" cap="flat">
                  <a:solidFill>
                    <a:srgbClr val="000000"/>
                  </a:solidFill>
                  <a:prstDash val="solid"/>
                  <a:miter lim="800000"/>
                  <a:headEnd/>
                  <a:tailEnd/>
                </a14:hiddenLine>
              </a:ext>
            </a:extLst>
          </p:spPr>
          <p:txBody>
            <a:bodyPr rtlCol="0" anchor="ctr"/>
            <a:lstStyle/>
            <a:p>
              <a:pPr rtl="0"/>
              <a:endParaRPr lang="en-GB"/>
            </a:p>
          </p:txBody>
        </p:sp>
      </p:grpSp>
      <p:pic>
        <p:nvPicPr>
          <p:cNvPr id="16" name="Picture 15" descr="Graphical user interface&#10;&#10;Description automatically generated with low confidence">
            <a:extLst>
              <a:ext uri="{FF2B5EF4-FFF2-40B4-BE49-F238E27FC236}">
                <a16:creationId xmlns:a16="http://schemas.microsoft.com/office/drawing/2014/main" id="{C80736BA-8DD3-994B-ABB2-52BE6DED5E93}"/>
              </a:ext>
            </a:extLst>
          </p:cNvPr>
          <p:cNvPicPr>
            <a:picLocks noChangeAspect="1"/>
          </p:cNvPicPr>
          <p:nvPr/>
        </p:nvPicPr>
        <p:blipFill>
          <a:blip r:embed="rId10"/>
          <a:stretch>
            <a:fillRect/>
          </a:stretch>
        </p:blipFill>
        <p:spPr>
          <a:xfrm>
            <a:off x="9283017" y="4008972"/>
            <a:ext cx="2025794" cy="2863349"/>
          </a:xfrm>
          <a:prstGeom prst="rect">
            <a:avLst/>
          </a:prstGeom>
        </p:spPr>
      </p:pic>
      <p:pic>
        <p:nvPicPr>
          <p:cNvPr id="18" name="Picture 17" descr="A group of people wearing masks and holding instruments&#10;&#10;Description automatically generated with low confidence">
            <a:extLst>
              <a:ext uri="{FF2B5EF4-FFF2-40B4-BE49-F238E27FC236}">
                <a16:creationId xmlns:a16="http://schemas.microsoft.com/office/drawing/2014/main" id="{46BB5AB7-ED4A-CD45-93BE-E9277C9E492C}"/>
              </a:ext>
            </a:extLst>
          </p:cNvPr>
          <p:cNvPicPr>
            <a:picLocks noChangeAspect="1"/>
          </p:cNvPicPr>
          <p:nvPr/>
        </p:nvPicPr>
        <p:blipFill>
          <a:blip r:embed="rId11"/>
          <a:stretch>
            <a:fillRect/>
          </a:stretch>
        </p:blipFill>
        <p:spPr>
          <a:xfrm rot="20515715">
            <a:off x="10471716" y="1688988"/>
            <a:ext cx="1399517" cy="1049638"/>
          </a:xfrm>
          <a:prstGeom prst="rect">
            <a:avLst/>
          </a:prstGeom>
        </p:spPr>
      </p:pic>
    </p:spTree>
    <p:extLst>
      <p:ext uri="{BB962C8B-B14F-4D97-AF65-F5344CB8AC3E}">
        <p14:creationId xmlns:p14="http://schemas.microsoft.com/office/powerpoint/2010/main" val="42375983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group of children posing for a photo&#10;&#10;Description automatically generated with medium confidence">
            <a:extLst>
              <a:ext uri="{FF2B5EF4-FFF2-40B4-BE49-F238E27FC236}">
                <a16:creationId xmlns:a16="http://schemas.microsoft.com/office/drawing/2014/main" id="{4E4BC4B1-F1FE-8C45-8178-261808C7E507}"/>
              </a:ext>
            </a:extLst>
          </p:cNvPr>
          <p:cNvPicPr>
            <a:picLocks noChangeAspect="1"/>
          </p:cNvPicPr>
          <p:nvPr/>
        </p:nvPicPr>
        <p:blipFill rotWithShape="1">
          <a:blip r:embed="rId2"/>
          <a:srcRect r="2" b="10088"/>
          <a:stretch/>
        </p:blipFill>
        <p:spPr>
          <a:xfrm>
            <a:off x="393308" y="352931"/>
            <a:ext cx="5559480" cy="3749040"/>
          </a:xfrm>
          <a:prstGeom prst="rect">
            <a:avLst/>
          </a:prstGeom>
        </p:spPr>
      </p:pic>
      <p:pic>
        <p:nvPicPr>
          <p:cNvPr id="7" name="Picture 6" descr="A group of people sitting at a table playing a board game&#10;&#10;Description automatically generated with medium confidence">
            <a:extLst>
              <a:ext uri="{FF2B5EF4-FFF2-40B4-BE49-F238E27FC236}">
                <a16:creationId xmlns:a16="http://schemas.microsoft.com/office/drawing/2014/main" id="{B20431EA-CC46-9A49-9054-FF91AA7FD402}"/>
              </a:ext>
            </a:extLst>
          </p:cNvPr>
          <p:cNvPicPr>
            <a:picLocks noChangeAspect="1"/>
          </p:cNvPicPr>
          <p:nvPr/>
        </p:nvPicPr>
        <p:blipFill rotWithShape="1">
          <a:blip r:embed="rId3"/>
          <a:srcRect r="-3" b="9881"/>
          <a:stretch/>
        </p:blipFill>
        <p:spPr>
          <a:xfrm>
            <a:off x="6251736" y="357013"/>
            <a:ext cx="5546955" cy="3749040"/>
          </a:xfrm>
          <a:prstGeom prst="rect">
            <a:avLst/>
          </a:prstGeom>
        </p:spPr>
      </p:pic>
      <p:cxnSp>
        <p:nvCxnSpPr>
          <p:cNvPr id="19" name="Straight Connector 15">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20" name="Content Placeholder 10">
            <a:extLst>
              <a:ext uri="{FF2B5EF4-FFF2-40B4-BE49-F238E27FC236}">
                <a16:creationId xmlns:a16="http://schemas.microsoft.com/office/drawing/2014/main" id="{977E9951-1830-4E71-8F72-5043C4D652DB}"/>
              </a:ext>
            </a:extLst>
          </p:cNvPr>
          <p:cNvSpPr>
            <a:spLocks noGrp="1"/>
          </p:cNvSpPr>
          <p:nvPr>
            <p:ph idx="1"/>
          </p:nvPr>
        </p:nvSpPr>
        <p:spPr>
          <a:xfrm>
            <a:off x="4945336" y="4615840"/>
            <a:ext cx="6609921" cy="1526741"/>
          </a:xfrm>
        </p:spPr>
        <p:txBody>
          <a:bodyPr anchor="ctr">
            <a:normAutofit/>
          </a:bodyPr>
          <a:lstStyle/>
          <a:p>
            <a:r>
              <a:rPr lang="el-GR" sz="2200" dirty="0">
                <a:solidFill>
                  <a:schemeClr val="bg1"/>
                </a:solidFill>
              </a:rPr>
              <a:t>Δραστηριότητα στο πλαίσιο του προγράμματος του </a:t>
            </a:r>
            <a:r>
              <a:rPr lang="de-DE" sz="2200" dirty="0">
                <a:solidFill>
                  <a:schemeClr val="bg1"/>
                </a:solidFill>
              </a:rPr>
              <a:t>P.Y.P. </a:t>
            </a:r>
            <a:r>
              <a:rPr lang="el-GR" sz="2200" dirty="0">
                <a:solidFill>
                  <a:schemeClr val="bg1"/>
                </a:solidFill>
              </a:rPr>
              <a:t>για τη διαφορετικότητα.</a:t>
            </a:r>
            <a:endParaRPr lang="en-US" sz="2200" dirty="0">
              <a:solidFill>
                <a:schemeClr val="bg1"/>
              </a:solidFill>
            </a:endParaRPr>
          </a:p>
        </p:txBody>
      </p:sp>
    </p:spTree>
    <p:extLst>
      <p:ext uri="{BB962C8B-B14F-4D97-AF65-F5344CB8AC3E}">
        <p14:creationId xmlns:p14="http://schemas.microsoft.com/office/powerpoint/2010/main" val="889882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7BD57-5608-554D-8AB9-8838B8C04CC8}"/>
              </a:ext>
            </a:extLst>
          </p:cNvPr>
          <p:cNvSpPr>
            <a:spLocks noGrp="1"/>
          </p:cNvSpPr>
          <p:nvPr>
            <p:ph type="title"/>
          </p:nvPr>
        </p:nvSpPr>
        <p:spPr>
          <a:xfrm>
            <a:off x="6940295" y="1396289"/>
            <a:ext cx="4668257" cy="1325563"/>
          </a:xfrm>
        </p:spPr>
        <p:txBody>
          <a:bodyPr>
            <a:normAutofit/>
          </a:bodyPr>
          <a:lstStyle/>
          <a:p>
            <a:r>
              <a:rPr lang="en-GR" dirty="0"/>
              <a:t>Das Crocus-Projekt</a:t>
            </a:r>
          </a:p>
        </p:txBody>
      </p:sp>
      <p:sp>
        <p:nvSpPr>
          <p:cNvPr id="21" name="Freeform: Shape 15">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17">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person, ground, outdoor, group&#10;&#10;Description automatically generated">
            <a:extLst>
              <a:ext uri="{FF2B5EF4-FFF2-40B4-BE49-F238E27FC236}">
                <a16:creationId xmlns:a16="http://schemas.microsoft.com/office/drawing/2014/main" id="{18A5CEB0-C3FD-B948-A3AF-399AA28E3E06}"/>
              </a:ext>
            </a:extLst>
          </p:cNvPr>
          <p:cNvPicPr>
            <a:picLocks noChangeAspect="1"/>
          </p:cNvPicPr>
          <p:nvPr/>
        </p:nvPicPr>
        <p:blipFill rotWithShape="1">
          <a:blip r:embed="rId2"/>
          <a:srcRect r="-4" b="-4"/>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9" name="Picture 8" descr="A picture containing person, ground, outdoor, people&#10;&#10;Description automatically generated">
            <a:extLst>
              <a:ext uri="{FF2B5EF4-FFF2-40B4-BE49-F238E27FC236}">
                <a16:creationId xmlns:a16="http://schemas.microsoft.com/office/drawing/2014/main" id="{D31F3D1B-E7E0-AF4A-994E-0CD1A35ABD45}"/>
              </a:ext>
            </a:extLst>
          </p:cNvPr>
          <p:cNvPicPr>
            <a:picLocks noChangeAspect="1"/>
          </p:cNvPicPr>
          <p:nvPr/>
        </p:nvPicPr>
        <p:blipFill rotWithShape="1">
          <a:blip r:embed="rId3"/>
          <a:srcRect r="1" b="14736"/>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5" name="Content Placeholder 4" descr="A picture containing person, tree, ground, people&#10;&#10;Description automatically generated">
            <a:extLst>
              <a:ext uri="{FF2B5EF4-FFF2-40B4-BE49-F238E27FC236}">
                <a16:creationId xmlns:a16="http://schemas.microsoft.com/office/drawing/2014/main" id="{B35E78A2-ECF2-8343-BD8B-F4E4F1EF418B}"/>
              </a:ext>
            </a:extLst>
          </p:cNvPr>
          <p:cNvPicPr>
            <a:picLocks noChangeAspect="1"/>
          </p:cNvPicPr>
          <p:nvPr/>
        </p:nvPicPr>
        <p:blipFill rotWithShape="1">
          <a:blip r:embed="rId4"/>
          <a:srcRect t="9645" r="4" b="4"/>
          <a:stretch/>
        </p:blipFill>
        <p:spPr>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23" name="Content Placeholder 12">
            <a:extLst>
              <a:ext uri="{FF2B5EF4-FFF2-40B4-BE49-F238E27FC236}">
                <a16:creationId xmlns:a16="http://schemas.microsoft.com/office/drawing/2014/main" id="{36F26800-ED38-42C0-B57E-AD6693A364E2}"/>
              </a:ext>
            </a:extLst>
          </p:cNvPr>
          <p:cNvSpPr>
            <a:spLocks noGrp="1"/>
          </p:cNvSpPr>
          <p:nvPr>
            <p:ph idx="1"/>
          </p:nvPr>
        </p:nvSpPr>
        <p:spPr>
          <a:xfrm>
            <a:off x="6940296" y="2871982"/>
            <a:ext cx="4668256" cy="2246670"/>
          </a:xfrm>
        </p:spPr>
        <p:txBody>
          <a:bodyPr anchor="t">
            <a:normAutofit/>
          </a:bodyPr>
          <a:lstStyle/>
          <a:p>
            <a:r>
              <a:rPr lang="en-US" sz="1800" u="sng" dirty="0"/>
              <a:t>The Crocus Project</a:t>
            </a:r>
          </a:p>
          <a:p>
            <a:r>
              <a:rPr lang="en-US" sz="1800" dirty="0"/>
              <a:t>Wir kreieren einen Sechsstern im Garten unserer Schule. </a:t>
            </a:r>
            <a:endParaRPr lang="el-GR" sz="1800" dirty="0"/>
          </a:p>
          <a:p>
            <a:r>
              <a:rPr lang="el-GR" sz="1800" b="1" i="1" dirty="0" err="1"/>
              <a:t>Σχηματ</a:t>
            </a:r>
            <a:r>
              <a:rPr lang="en-US" sz="1800" b="1" i="1" dirty="0"/>
              <a:t>ί</a:t>
            </a:r>
            <a:r>
              <a:rPr lang="el-GR" sz="1800" b="1" i="1" dirty="0" err="1"/>
              <a:t>ζουμε</a:t>
            </a:r>
            <a:r>
              <a:rPr lang="el-GR" sz="1800" b="1" i="1" dirty="0"/>
              <a:t> ένα εξακόρυφο αστέρι στο παρτέρι του Σχολείου μας.</a:t>
            </a:r>
            <a:endParaRPr lang="en-US" sz="1800" b="1" i="1" dirty="0"/>
          </a:p>
        </p:txBody>
      </p:sp>
    </p:spTree>
    <p:extLst>
      <p:ext uri="{BB962C8B-B14F-4D97-AF65-F5344CB8AC3E}">
        <p14:creationId xmlns:p14="http://schemas.microsoft.com/office/powerpoint/2010/main" val="150205730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EF66-4B88-0F44-9235-77FB06BB3E37}"/>
              </a:ext>
            </a:extLst>
          </p:cNvPr>
          <p:cNvSpPr>
            <a:spLocks noGrp="1"/>
          </p:cNvSpPr>
          <p:nvPr>
            <p:ph type="title"/>
          </p:nvPr>
        </p:nvSpPr>
        <p:spPr>
          <a:xfrm>
            <a:off x="774574" y="3520000"/>
            <a:ext cx="5046196" cy="1795803"/>
          </a:xfrm>
        </p:spPr>
        <p:txBody>
          <a:bodyPr vert="horz" lIns="91440" tIns="45720" rIns="91440" bIns="45720" rtlCol="0" anchor="b">
            <a:normAutofit/>
          </a:bodyPr>
          <a:lstStyle/>
          <a:p>
            <a:r>
              <a:rPr lang="en-US" sz="4800" i="1" kern="1200">
                <a:solidFill>
                  <a:schemeClr val="tx1"/>
                </a:solidFill>
                <a:latin typeface="+mj-lt"/>
                <a:ea typeface="+mj-ea"/>
                <a:cs typeface="+mj-cs"/>
              </a:rPr>
              <a:t>The Crocus -  Project</a:t>
            </a:r>
          </a:p>
        </p:txBody>
      </p:sp>
      <p:sp>
        <p:nvSpPr>
          <p:cNvPr id="13" name="Content Placeholder 12">
            <a:extLst>
              <a:ext uri="{FF2B5EF4-FFF2-40B4-BE49-F238E27FC236}">
                <a16:creationId xmlns:a16="http://schemas.microsoft.com/office/drawing/2014/main" id="{BA9AF5AD-20A4-4366-BCB1-7D1E94FAD325}"/>
              </a:ext>
            </a:extLst>
          </p:cNvPr>
          <p:cNvSpPr>
            <a:spLocks noGrp="1"/>
          </p:cNvSpPr>
          <p:nvPr>
            <p:ph idx="1"/>
          </p:nvPr>
        </p:nvSpPr>
        <p:spPr>
          <a:xfrm>
            <a:off x="774574" y="5547815"/>
            <a:ext cx="5046196" cy="859141"/>
          </a:xfrm>
        </p:spPr>
        <p:txBody>
          <a:bodyPr vert="horz" lIns="91440" tIns="45720" rIns="91440" bIns="45720" rtlCol="0">
            <a:normAutofit/>
          </a:bodyPr>
          <a:lstStyle/>
          <a:p>
            <a:pPr marL="0" indent="0">
              <a:buNone/>
            </a:pPr>
            <a:r>
              <a:rPr lang="en-US" sz="2000" i="1" kern="1200">
                <a:solidFill>
                  <a:schemeClr val="tx1"/>
                </a:solidFill>
                <a:latin typeface="+mn-lt"/>
                <a:ea typeface="+mn-ea"/>
                <a:cs typeface="+mn-cs"/>
              </a:rPr>
              <a:t>Mathematik… auf Deutsch</a:t>
            </a:r>
          </a:p>
        </p:txBody>
      </p:sp>
      <p:pic>
        <p:nvPicPr>
          <p:cNvPr id="4" name="Picture 3" descr="A picture containing grass, person, outdoor&#10;&#10;Description automatically generated">
            <a:extLst>
              <a:ext uri="{FF2B5EF4-FFF2-40B4-BE49-F238E27FC236}">
                <a16:creationId xmlns:a16="http://schemas.microsoft.com/office/drawing/2014/main" id="{16610737-8491-3A45-ABE4-438D1111188D}"/>
              </a:ext>
            </a:extLst>
          </p:cNvPr>
          <p:cNvPicPr>
            <a:picLocks noChangeAspect="1"/>
          </p:cNvPicPr>
          <p:nvPr/>
        </p:nvPicPr>
        <p:blipFill rotWithShape="1">
          <a:blip r:embed="rId2"/>
          <a:srcRect r="1" b="15948"/>
          <a:stretch/>
        </p:blipFill>
        <p:spPr>
          <a:xfrm>
            <a:off x="5" y="881953"/>
            <a:ext cx="3664827" cy="2310286"/>
          </a:xfrm>
          <a:prstGeom prst="rect">
            <a:avLst/>
          </a:prstGeom>
        </p:spPr>
      </p:pic>
      <p:sp>
        <p:nvSpPr>
          <p:cNvPr id="30" name="Freeform: Shape 17">
            <a:extLst>
              <a:ext uri="{FF2B5EF4-FFF2-40B4-BE49-F238E27FC236}">
                <a16:creationId xmlns:a16="http://schemas.microsoft.com/office/drawing/2014/main" id="{7BC0F8B1-F985-469B-8332-13DBC7665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791963" y="451044"/>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1">
              <a:lumMod val="95000"/>
              <a:lumOff val="5000"/>
              <a:alpha val="75000"/>
            </a:schemeClr>
          </a:solidFill>
          <a:ln w="0">
            <a:noFill/>
            <a:prstDash val="solid"/>
            <a:round/>
            <a:headEnd/>
            <a:tailEnd/>
          </a:ln>
        </p:spPr>
      </p:sp>
      <p:pic>
        <p:nvPicPr>
          <p:cNvPr id="5" name="Content Placeholder 4" descr="A group of people sitting on the ground&#10;&#10;Description automatically generated with low confidence">
            <a:extLst>
              <a:ext uri="{FF2B5EF4-FFF2-40B4-BE49-F238E27FC236}">
                <a16:creationId xmlns:a16="http://schemas.microsoft.com/office/drawing/2014/main" id="{EC717A81-9A71-5445-8B9A-F19E6CA7047B}"/>
              </a:ext>
            </a:extLst>
          </p:cNvPr>
          <p:cNvPicPr>
            <a:picLocks noChangeAspect="1"/>
          </p:cNvPicPr>
          <p:nvPr/>
        </p:nvPicPr>
        <p:blipFill rotWithShape="1">
          <a:blip r:embed="rId3"/>
          <a:srcRect l="9674" r="31237" b="-3"/>
          <a:stretch/>
        </p:blipFill>
        <p:spPr>
          <a:xfrm rot="5400000">
            <a:off x="4687756" y="-429836"/>
            <a:ext cx="3192239" cy="4051910"/>
          </a:xfrm>
          <a:prstGeom prst="rect">
            <a:avLst/>
          </a:prstGeom>
        </p:spPr>
      </p:pic>
      <p:pic>
        <p:nvPicPr>
          <p:cNvPr id="9" name="Picture 8" descr="A group of people standing on grass&#10;&#10;Description automatically generated with low confidence">
            <a:extLst>
              <a:ext uri="{FF2B5EF4-FFF2-40B4-BE49-F238E27FC236}">
                <a16:creationId xmlns:a16="http://schemas.microsoft.com/office/drawing/2014/main" id="{C1733093-5BF1-684D-B197-0A2CB66E0D36}"/>
              </a:ext>
            </a:extLst>
          </p:cNvPr>
          <p:cNvPicPr>
            <a:picLocks noChangeAspect="1"/>
          </p:cNvPicPr>
          <p:nvPr/>
        </p:nvPicPr>
        <p:blipFill rotWithShape="1">
          <a:blip r:embed="rId4"/>
          <a:srcRect l="21320" r="28475" b="-3"/>
          <a:stretch/>
        </p:blipFill>
        <p:spPr>
          <a:xfrm rot="5400000">
            <a:off x="8947847" y="395724"/>
            <a:ext cx="1894535" cy="2830286"/>
          </a:xfrm>
          <a:prstGeom prst="rect">
            <a:avLst/>
          </a:prstGeom>
        </p:spPr>
      </p:pic>
      <p:sp>
        <p:nvSpPr>
          <p:cNvPr id="31" name="Freeform: Shape 19">
            <a:extLst>
              <a:ext uri="{FF2B5EF4-FFF2-40B4-BE49-F238E27FC236}">
                <a16:creationId xmlns:a16="http://schemas.microsoft.com/office/drawing/2014/main" id="{89D15953-1642-4DD6-AD9E-01AA19247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9466977" y="434000"/>
            <a:ext cx="2308583" cy="1114404"/>
          </a:xfrm>
          <a:custGeom>
            <a:avLst/>
            <a:gdLst>
              <a:gd name="connsiteX0" fmla="*/ 462 w 2308583"/>
              <a:gd name="connsiteY0" fmla="*/ 1114404 h 1114404"/>
              <a:gd name="connsiteX1" fmla="*/ 2308583 w 2308583"/>
              <a:gd name="connsiteY1" fmla="*/ 1114404 h 1114404"/>
              <a:gd name="connsiteX2" fmla="*/ 2308583 w 2308583"/>
              <a:gd name="connsiteY2" fmla="*/ 0 h 1114404"/>
              <a:gd name="connsiteX3" fmla="*/ 2022607 w 2308583"/>
              <a:gd name="connsiteY3" fmla="*/ 0 h 1114404"/>
              <a:gd name="connsiteX4" fmla="*/ 2022607 w 2308583"/>
              <a:gd name="connsiteY4" fmla="*/ 843477 h 1114404"/>
              <a:gd name="connsiteX5" fmla="*/ 0 w 2308583"/>
              <a:gd name="connsiteY5" fmla="*/ 842545 h 1114404"/>
              <a:gd name="connsiteX6" fmla="*/ 462 w 2308583"/>
              <a:gd name="connsiteY6" fmla="*/ 1114404 h 111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1114404">
                <a:moveTo>
                  <a:pt x="462" y="1114404"/>
                </a:moveTo>
                <a:lnTo>
                  <a:pt x="2308583" y="1114404"/>
                </a:lnTo>
                <a:lnTo>
                  <a:pt x="2308583" y="0"/>
                </a:lnTo>
                <a:lnTo>
                  <a:pt x="2022607" y="0"/>
                </a:lnTo>
                <a:lnTo>
                  <a:pt x="2022607" y="843477"/>
                </a:lnTo>
                <a:lnTo>
                  <a:pt x="0" y="842545"/>
                </a:lnTo>
                <a:cubicBezTo>
                  <a:pt x="923" y="936375"/>
                  <a:pt x="-462" y="1020574"/>
                  <a:pt x="462" y="1114404"/>
                </a:cubicBezTo>
                <a:close/>
              </a:path>
            </a:pathLst>
          </a:custGeom>
          <a:solidFill>
            <a:schemeClr val="tx1">
              <a:lumMod val="95000"/>
              <a:lumOff val="5000"/>
              <a:alpha val="75000"/>
            </a:schemeClr>
          </a:solidFill>
          <a:ln w="0">
            <a:noFill/>
            <a:prstDash val="solid"/>
            <a:round/>
            <a:headEnd/>
            <a:tailEnd/>
          </a:ln>
        </p:spPr>
      </p:sp>
      <p:cxnSp>
        <p:nvCxnSpPr>
          <p:cNvPr id="32" name="Straight Connector 21">
            <a:extLst>
              <a:ext uri="{FF2B5EF4-FFF2-40B4-BE49-F238E27FC236}">
                <a16:creationId xmlns:a16="http://schemas.microsoft.com/office/drawing/2014/main" id="{1918D9D3-1370-4FF6-9DFC-9F87F90395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4400" y="5377218"/>
            <a:ext cx="4387755"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person, grass, tree, outdoor&#10;&#10;Description automatically generated">
            <a:extLst>
              <a:ext uri="{FF2B5EF4-FFF2-40B4-BE49-F238E27FC236}">
                <a16:creationId xmlns:a16="http://schemas.microsoft.com/office/drawing/2014/main" id="{5EC7932F-950F-B94B-AA9B-804DB7D596B8}"/>
              </a:ext>
            </a:extLst>
          </p:cNvPr>
          <p:cNvPicPr>
            <a:picLocks noChangeAspect="1"/>
          </p:cNvPicPr>
          <p:nvPr/>
        </p:nvPicPr>
        <p:blipFill rotWithShape="1">
          <a:blip r:embed="rId5"/>
          <a:srcRect l="31167" r="7041" b="-1"/>
          <a:stretch/>
        </p:blipFill>
        <p:spPr>
          <a:xfrm>
            <a:off x="6243851" y="3338001"/>
            <a:ext cx="2065980" cy="2507628"/>
          </a:xfrm>
          <a:prstGeom prst="rect">
            <a:avLst/>
          </a:prstGeom>
        </p:spPr>
      </p:pic>
      <p:pic>
        <p:nvPicPr>
          <p:cNvPr id="7" name="Picture 6" descr="A group of people sitting on the ground&#10;&#10;Description automatically generated with low confidence">
            <a:extLst>
              <a:ext uri="{FF2B5EF4-FFF2-40B4-BE49-F238E27FC236}">
                <a16:creationId xmlns:a16="http://schemas.microsoft.com/office/drawing/2014/main" id="{3CD052B7-26A9-3C41-8A22-F7BD0D2D63FB}"/>
              </a:ext>
            </a:extLst>
          </p:cNvPr>
          <p:cNvPicPr>
            <a:picLocks noChangeAspect="1"/>
          </p:cNvPicPr>
          <p:nvPr/>
        </p:nvPicPr>
        <p:blipFill rotWithShape="1">
          <a:blip r:embed="rId6"/>
          <a:srcRect l="755" r="31484" b="3"/>
          <a:stretch/>
        </p:blipFill>
        <p:spPr>
          <a:xfrm rot="5400000">
            <a:off x="9094706" y="2761983"/>
            <a:ext cx="2940275" cy="3254312"/>
          </a:xfrm>
          <a:prstGeom prst="rect">
            <a:avLst/>
          </a:prstGeom>
        </p:spPr>
      </p:pic>
      <p:sp>
        <p:nvSpPr>
          <p:cNvPr id="33" name="Freeform 6">
            <a:extLst>
              <a:ext uri="{FF2B5EF4-FFF2-40B4-BE49-F238E27FC236}">
                <a16:creationId xmlns:a16="http://schemas.microsoft.com/office/drawing/2014/main" id="{FBF3780C-749F-4B50-9E1D-F2B1F6DBB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76833" y="2919002"/>
            <a:ext cx="2525072" cy="3398994"/>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1">
              <a:lumMod val="95000"/>
              <a:lumOff val="5000"/>
              <a:alpha val="75000"/>
            </a:schemeClr>
          </a:solidFill>
          <a:ln w="0">
            <a:noFill/>
            <a:prstDash val="solid"/>
            <a:round/>
            <a:headEnd/>
            <a:tailEnd/>
          </a:ln>
        </p:spPr>
      </p:sp>
    </p:spTree>
    <p:extLst>
      <p:ext uri="{BB962C8B-B14F-4D97-AF65-F5344CB8AC3E}">
        <p14:creationId xmlns:p14="http://schemas.microsoft.com/office/powerpoint/2010/main" val="358035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grass, person, outdoor, people&#10;&#10;Description automatically generated">
            <a:extLst>
              <a:ext uri="{FF2B5EF4-FFF2-40B4-BE49-F238E27FC236}">
                <a16:creationId xmlns:a16="http://schemas.microsoft.com/office/drawing/2014/main" id="{09DFFC84-ADD7-794A-B743-97107DD0C35E}"/>
              </a:ext>
            </a:extLst>
          </p:cNvPr>
          <p:cNvPicPr>
            <a:picLocks noChangeAspect="1"/>
          </p:cNvPicPr>
          <p:nvPr/>
        </p:nvPicPr>
        <p:blipFill rotWithShape="1">
          <a:blip r:embed="rId2"/>
          <a:srcRect r="1" b="21700"/>
          <a:stretch/>
        </p:blipFill>
        <p:spPr>
          <a:xfrm>
            <a:off x="5162052" y="3272588"/>
            <a:ext cx="6105382" cy="3585411"/>
          </a:xfrm>
          <a:prstGeom prst="rect">
            <a:avLst/>
          </a:prstGeom>
        </p:spPr>
      </p:pic>
      <p:pic>
        <p:nvPicPr>
          <p:cNvPr id="5" name="Content Placeholder 4">
            <a:extLst>
              <a:ext uri="{FF2B5EF4-FFF2-40B4-BE49-F238E27FC236}">
                <a16:creationId xmlns:a16="http://schemas.microsoft.com/office/drawing/2014/main" id="{36416D1B-40AD-F249-9025-98BDEB79BAAA}"/>
              </a:ext>
            </a:extLst>
          </p:cNvPr>
          <p:cNvPicPr>
            <a:picLocks noGrp="1" noChangeAspect="1"/>
          </p:cNvPicPr>
          <p:nvPr>
            <p:ph idx="1"/>
          </p:nvPr>
        </p:nvPicPr>
        <p:blipFill rotWithShape="1">
          <a:blip r:embed="rId3"/>
          <a:srcRect l="21057" r="26615" b="1"/>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sp>
        <p:nvSpPr>
          <p:cNvPr id="15" name="Rectangle 14">
            <a:extLst>
              <a:ext uri="{FF2B5EF4-FFF2-40B4-BE49-F238E27FC236}">
                <a16:creationId xmlns:a16="http://schemas.microsoft.com/office/drawing/2014/main" id="{73EDB3DA-AEF0-428A-A317-C42827E6C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6">
            <a:extLst>
              <a:ext uri="{FF2B5EF4-FFF2-40B4-BE49-F238E27FC236}">
                <a16:creationId xmlns:a16="http://schemas.microsoft.com/office/drawing/2014/main" id="{4A06AD8B-0227-4FF6-AEB4-C66C5A53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8">
            <a:extLst>
              <a:ext uri="{FF2B5EF4-FFF2-40B4-BE49-F238E27FC236}">
                <a16:creationId xmlns:a16="http://schemas.microsoft.com/office/drawing/2014/main" id="{5DFACEB2-7564-4FB9-B739-C2CE339BA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48523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C0C018E-F670-5349-B8AC-023465830143}"/>
              </a:ext>
            </a:extLst>
          </p:cNvPr>
          <p:cNvSpPr txBox="1"/>
          <p:nvPr/>
        </p:nvSpPr>
        <p:spPr>
          <a:xfrm>
            <a:off x="1999494" y="6225436"/>
            <a:ext cx="1002197" cy="369332"/>
          </a:xfrm>
          <a:prstGeom prst="rect">
            <a:avLst/>
          </a:prstGeom>
          <a:noFill/>
        </p:spPr>
        <p:txBody>
          <a:bodyPr wrap="none" rtlCol="0">
            <a:spAutoFit/>
          </a:bodyPr>
          <a:lstStyle/>
          <a:p>
            <a:r>
              <a:rPr lang="en-GR" i="1" dirty="0"/>
              <a:t>10.12.21</a:t>
            </a:r>
          </a:p>
        </p:txBody>
      </p:sp>
      <p:sp>
        <p:nvSpPr>
          <p:cNvPr id="9" name="TextBox 8">
            <a:extLst>
              <a:ext uri="{FF2B5EF4-FFF2-40B4-BE49-F238E27FC236}">
                <a16:creationId xmlns:a16="http://schemas.microsoft.com/office/drawing/2014/main" id="{46CE7156-4BDE-AA41-963A-470E94B3825F}"/>
              </a:ext>
            </a:extLst>
          </p:cNvPr>
          <p:cNvSpPr txBox="1"/>
          <p:nvPr/>
        </p:nvSpPr>
        <p:spPr>
          <a:xfrm>
            <a:off x="8077452" y="1266967"/>
            <a:ext cx="2807115" cy="646331"/>
          </a:xfrm>
          <a:prstGeom prst="rect">
            <a:avLst/>
          </a:prstGeom>
          <a:noFill/>
        </p:spPr>
        <p:txBody>
          <a:bodyPr wrap="none" rtlCol="0">
            <a:spAutoFit/>
          </a:bodyPr>
          <a:lstStyle/>
          <a:p>
            <a:r>
              <a:rPr lang="en-GR" i="1" dirty="0"/>
              <a:t>Im Garten unserer Schule</a:t>
            </a:r>
            <a:endParaRPr lang="el-GR" i="1" dirty="0"/>
          </a:p>
          <a:p>
            <a:r>
              <a:rPr lang="el-GR" i="1" dirty="0"/>
              <a:t>Στον κ</a:t>
            </a:r>
            <a:r>
              <a:rPr lang="en-GR" i="1" dirty="0"/>
              <a:t>ή</a:t>
            </a:r>
            <a:r>
              <a:rPr lang="el-GR" i="1" dirty="0"/>
              <a:t>πο του Σχολείου μας</a:t>
            </a:r>
            <a:endParaRPr lang="en-GR" i="1" dirty="0"/>
          </a:p>
        </p:txBody>
      </p:sp>
    </p:spTree>
    <p:extLst>
      <p:ext uri="{BB962C8B-B14F-4D97-AF65-F5344CB8AC3E}">
        <p14:creationId xmlns:p14="http://schemas.microsoft.com/office/powerpoint/2010/main" val="3099366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5" name="Rectangle 44">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11829B-895F-4444-A257-05E389C259AA}"/>
              </a:ext>
            </a:extLst>
          </p:cNvPr>
          <p:cNvSpPr>
            <a:spLocks noGrp="1"/>
          </p:cNvSpPr>
          <p:nvPr>
            <p:ph type="title"/>
          </p:nvPr>
        </p:nvSpPr>
        <p:spPr>
          <a:xfrm>
            <a:off x="838200" y="4435052"/>
            <a:ext cx="3093720" cy="1645920"/>
          </a:xfrm>
        </p:spPr>
        <p:txBody>
          <a:bodyPr vert="horz" lIns="91440" tIns="45720" rIns="91440" bIns="45720" rtlCol="0">
            <a:normAutofit/>
          </a:bodyPr>
          <a:lstStyle/>
          <a:p>
            <a:r>
              <a:rPr lang="en-US" sz="2600"/>
              <a:t>13.12.21</a:t>
            </a:r>
          </a:p>
        </p:txBody>
      </p:sp>
      <p:pic>
        <p:nvPicPr>
          <p:cNvPr id="5" name="Content Placeholder 4" descr="A picture containing outdoor, tree, grass, ground&#10;&#10;Description automatically generated">
            <a:extLst>
              <a:ext uri="{FF2B5EF4-FFF2-40B4-BE49-F238E27FC236}">
                <a16:creationId xmlns:a16="http://schemas.microsoft.com/office/drawing/2014/main" id="{623AABB3-66AA-2C40-BD9E-4AC4751BCD3A}"/>
              </a:ext>
            </a:extLst>
          </p:cNvPr>
          <p:cNvPicPr>
            <a:picLocks noChangeAspect="1"/>
          </p:cNvPicPr>
          <p:nvPr/>
        </p:nvPicPr>
        <p:blipFill rotWithShape="1">
          <a:blip r:embed="rId2"/>
          <a:srcRect l="18668" r="7701" b="-2"/>
          <a:stretch/>
        </p:blipFill>
        <p:spPr>
          <a:xfrm>
            <a:off x="20" y="-6"/>
            <a:ext cx="3931900" cy="4005072"/>
          </a:xfrm>
          <a:prstGeom prst="rect">
            <a:avLst/>
          </a:prstGeom>
        </p:spPr>
      </p:pic>
      <p:pic>
        <p:nvPicPr>
          <p:cNvPr id="7" name="Picture 6" descr="A group of people outside&#10;&#10;Description automatically generated with low confidence">
            <a:extLst>
              <a:ext uri="{FF2B5EF4-FFF2-40B4-BE49-F238E27FC236}">
                <a16:creationId xmlns:a16="http://schemas.microsoft.com/office/drawing/2014/main" id="{8F3B8C42-14C4-784B-A2F1-B80E4FDFF13E}"/>
              </a:ext>
            </a:extLst>
          </p:cNvPr>
          <p:cNvPicPr>
            <a:picLocks noChangeAspect="1"/>
          </p:cNvPicPr>
          <p:nvPr/>
        </p:nvPicPr>
        <p:blipFill rotWithShape="1">
          <a:blip r:embed="rId3"/>
          <a:srcRect r="-3" b="23602"/>
          <a:stretch/>
        </p:blipFill>
        <p:spPr>
          <a:xfrm>
            <a:off x="4130040" y="6"/>
            <a:ext cx="3931920" cy="4005071"/>
          </a:xfrm>
          <a:prstGeom prst="rect">
            <a:avLst/>
          </a:prstGeom>
        </p:spPr>
      </p:pic>
      <p:pic>
        <p:nvPicPr>
          <p:cNvPr id="4" name="Picture 3" descr="A group of people standing outside&#10;&#10;Description automatically generated with low confidence">
            <a:extLst>
              <a:ext uri="{FF2B5EF4-FFF2-40B4-BE49-F238E27FC236}">
                <a16:creationId xmlns:a16="http://schemas.microsoft.com/office/drawing/2014/main" id="{287CB4FE-9B6C-5A42-9584-3C8067B23874}"/>
              </a:ext>
            </a:extLst>
          </p:cNvPr>
          <p:cNvPicPr>
            <a:picLocks noChangeAspect="1"/>
          </p:cNvPicPr>
          <p:nvPr/>
        </p:nvPicPr>
        <p:blipFill rotWithShape="1">
          <a:blip r:embed="rId4"/>
          <a:srcRect l="24275" r="2094" b="-2"/>
          <a:stretch/>
        </p:blipFill>
        <p:spPr>
          <a:xfrm>
            <a:off x="8260080" y="-1"/>
            <a:ext cx="3931920" cy="4005072"/>
          </a:xfrm>
          <a:prstGeom prst="rect">
            <a:avLst/>
          </a:prstGeom>
        </p:spPr>
      </p:pic>
      <p:sp>
        <p:nvSpPr>
          <p:cNvPr id="47" name="Rectangle 46">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10">
            <a:extLst>
              <a:ext uri="{FF2B5EF4-FFF2-40B4-BE49-F238E27FC236}">
                <a16:creationId xmlns:a16="http://schemas.microsoft.com/office/drawing/2014/main" id="{7FECBB0B-A4FE-4572-96C5-B5120017B6A8}"/>
              </a:ext>
            </a:extLst>
          </p:cNvPr>
          <p:cNvSpPr>
            <a:spLocks noGrp="1"/>
          </p:cNvSpPr>
          <p:nvPr>
            <p:ph idx="1"/>
          </p:nvPr>
        </p:nvSpPr>
        <p:spPr>
          <a:xfrm>
            <a:off x="4380266" y="4435052"/>
            <a:ext cx="7104188" cy="1645920"/>
          </a:xfrm>
        </p:spPr>
        <p:txBody>
          <a:bodyPr vert="horz" lIns="91440" tIns="45720" rIns="91440" bIns="45720" rtlCol="0" anchor="ctr">
            <a:normAutofit/>
          </a:bodyPr>
          <a:lstStyle/>
          <a:p>
            <a:pPr marL="0" indent="0">
              <a:buNone/>
            </a:pPr>
            <a:r>
              <a:rPr lang="en-US" sz="1800"/>
              <a:t>Φυτεύουμε τους βολβούς.</a:t>
            </a:r>
          </a:p>
        </p:txBody>
      </p:sp>
    </p:spTree>
    <p:extLst>
      <p:ext uri="{BB962C8B-B14F-4D97-AF65-F5344CB8AC3E}">
        <p14:creationId xmlns:p14="http://schemas.microsoft.com/office/powerpoint/2010/main" val="417228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door, colorful&#10;&#10;Description automatically generated">
            <a:extLst>
              <a:ext uri="{FF2B5EF4-FFF2-40B4-BE49-F238E27FC236}">
                <a16:creationId xmlns:a16="http://schemas.microsoft.com/office/drawing/2014/main" id="{FAC8EE07-9492-0144-96D4-58D7975DE355}"/>
              </a:ext>
            </a:extLst>
          </p:cNvPr>
          <p:cNvPicPr>
            <a:picLocks noChangeAspect="1"/>
          </p:cNvPicPr>
          <p:nvPr/>
        </p:nvPicPr>
        <p:blipFill rotWithShape="1">
          <a:blip r:embed="rId2"/>
          <a:srcRect t="8980" r="2" b="2"/>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itle 1">
            <a:extLst>
              <a:ext uri="{FF2B5EF4-FFF2-40B4-BE49-F238E27FC236}">
                <a16:creationId xmlns:a16="http://schemas.microsoft.com/office/drawing/2014/main" id="{62637081-045B-954C-9E6F-9B4123600E12}"/>
              </a:ext>
            </a:extLst>
          </p:cNvPr>
          <p:cNvSpPr>
            <a:spLocks noGrp="1"/>
          </p:cNvSpPr>
          <p:nvPr>
            <p:ph type="ctrTitle"/>
          </p:nvPr>
        </p:nvSpPr>
        <p:spPr>
          <a:xfrm>
            <a:off x="6343650" y="3962400"/>
            <a:ext cx="5505814" cy="1690409"/>
          </a:xfrm>
        </p:spPr>
        <p:txBody>
          <a:bodyPr anchor="b">
            <a:normAutofit/>
          </a:bodyPr>
          <a:lstStyle/>
          <a:p>
            <a:pPr algn="l"/>
            <a:r>
              <a:rPr lang="en-GR" sz="4400" dirty="0"/>
              <a:t>Das Schmetterlinge - Projekt</a:t>
            </a:r>
          </a:p>
        </p:txBody>
      </p:sp>
      <p:sp>
        <p:nvSpPr>
          <p:cNvPr id="3" name="Subtitle 2">
            <a:extLst>
              <a:ext uri="{FF2B5EF4-FFF2-40B4-BE49-F238E27FC236}">
                <a16:creationId xmlns:a16="http://schemas.microsoft.com/office/drawing/2014/main" id="{F80804E7-E740-1F47-AA3E-1C6A493A6C9E}"/>
              </a:ext>
            </a:extLst>
          </p:cNvPr>
          <p:cNvSpPr>
            <a:spLocks noGrp="1"/>
          </p:cNvSpPr>
          <p:nvPr>
            <p:ph type="subTitle" idx="1"/>
          </p:nvPr>
        </p:nvSpPr>
        <p:spPr>
          <a:xfrm>
            <a:off x="6343650" y="5709565"/>
            <a:ext cx="5395975" cy="954282"/>
          </a:xfrm>
        </p:spPr>
        <p:txBody>
          <a:bodyPr>
            <a:normAutofit/>
          </a:bodyPr>
          <a:lstStyle/>
          <a:p>
            <a:pPr algn="l"/>
            <a:r>
              <a:rPr lang="en-GR" dirty="0"/>
              <a:t>The Butterfly Project</a:t>
            </a:r>
          </a:p>
          <a:p>
            <a:pPr algn="l"/>
            <a:r>
              <a:rPr lang="en-GR" i="1" dirty="0"/>
              <a:t>14.01.22</a:t>
            </a:r>
          </a:p>
        </p:txBody>
      </p:sp>
      <p:pic>
        <p:nvPicPr>
          <p:cNvPr id="7" name="Picture 6" descr="A picture containing person, indoor, crowd&#10;&#10;Description automatically generated">
            <a:extLst>
              <a:ext uri="{FF2B5EF4-FFF2-40B4-BE49-F238E27FC236}">
                <a16:creationId xmlns:a16="http://schemas.microsoft.com/office/drawing/2014/main" id="{637E3EF5-E001-7540-8AF6-F69766498A78}"/>
              </a:ext>
            </a:extLst>
          </p:cNvPr>
          <p:cNvPicPr>
            <a:picLocks noChangeAspect="1"/>
          </p:cNvPicPr>
          <p:nvPr/>
        </p:nvPicPr>
        <p:blipFill rotWithShape="1">
          <a:blip r:embed="rId3"/>
          <a:srcRect t="7693" r="-1" b="6875"/>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25766298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TotalTime>
  <Words>469</Words>
  <Application>Microsoft Office PowerPoint</Application>
  <PresentationFormat>Widescreen</PresentationFormat>
  <Paragraphs>46</Paragraphs>
  <Slides>10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Comic Sans MS</vt:lpstr>
      <vt:lpstr>Office Theme</vt:lpstr>
      <vt:lpstr>The Crocus &amp; the Butterfly Project στο Δημοτικό Σχολείο του Κολλεγίου Αθηνών</vt:lpstr>
      <vt:lpstr>Περιγραφή Προγράμματος</vt:lpstr>
      <vt:lpstr>Crocus Project:  Ερευνούμε για το Ολοκαύτωμα, μαθαίνουμε λέξεις-κλειδιά στα Γερμανικά, αναρωτιόμαστε τι συμβολίζει ο κρόκος και προσπαθούμε με τη βοήθεια των Μαθηματικών να σχηματίσουμε ένα εξακόρυφο αστέρι.</vt:lpstr>
      <vt:lpstr>PowerPoint Presentation</vt:lpstr>
      <vt:lpstr>Das Crocus-Projekt</vt:lpstr>
      <vt:lpstr>The Crocus -  Project</vt:lpstr>
      <vt:lpstr>PowerPoint Presentation</vt:lpstr>
      <vt:lpstr>13.12.21</vt:lpstr>
      <vt:lpstr>Das Schmetterlinge - Projekt</vt:lpstr>
      <vt:lpstr>Wir bemalen Schmetterlinge.  Ζωγραφίζουμε τις κεραμικές πεταλούδες, ώστε να δημιουργηθεί ένας χώρος μνήμης για τα παιδιά που χάθηκαν στο Ολοκαύτωμα.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Das Crocus-Projekt</dc:title>
  <dc:creator>Σύλια Τσιρακοπούλου</dc:creator>
  <cp:lastModifiedBy>Παρασκευή Λέλη</cp:lastModifiedBy>
  <cp:revision>13</cp:revision>
  <dcterms:created xsi:type="dcterms:W3CDTF">2022-01-16T10:53:26Z</dcterms:created>
  <dcterms:modified xsi:type="dcterms:W3CDTF">2022-02-17T07:17:24Z</dcterms:modified>
</cp:coreProperties>
</file>