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93" r:id="rId2"/>
    <p:sldId id="262" r:id="rId3"/>
    <p:sldId id="562" r:id="rId4"/>
    <p:sldId id="596" r:id="rId5"/>
    <p:sldId id="592" r:id="rId6"/>
    <p:sldId id="567" r:id="rId7"/>
    <p:sldId id="568" r:id="rId8"/>
    <p:sldId id="572" r:id="rId9"/>
    <p:sldId id="597" r:id="rId10"/>
    <p:sldId id="570" r:id="rId11"/>
    <p:sldId id="599" r:id="rId12"/>
    <p:sldId id="583" r:id="rId13"/>
    <p:sldId id="585" r:id="rId14"/>
    <p:sldId id="598" r:id="rId15"/>
    <p:sldId id="574" r:id="rId16"/>
    <p:sldId id="590" r:id="rId17"/>
    <p:sldId id="575" r:id="rId18"/>
    <p:sldId id="603" r:id="rId19"/>
    <p:sldId id="576" r:id="rId20"/>
    <p:sldId id="588" r:id="rId21"/>
    <p:sldId id="602" r:id="rId22"/>
    <p:sldId id="586" r:id="rId23"/>
    <p:sldId id="601" r:id="rId24"/>
    <p:sldId id="587" r:id="rId25"/>
    <p:sldId id="600" r:id="rId26"/>
    <p:sldId id="591" r:id="rId27"/>
    <p:sldId id="578" r:id="rId28"/>
    <p:sldId id="594" r:id="rId29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DFD"/>
    <a:srgbClr val="CCE0FE"/>
    <a:srgbClr val="201D70"/>
    <a:srgbClr val="111111"/>
    <a:srgbClr val="00246C"/>
    <a:srgbClr val="DBE8A6"/>
    <a:srgbClr val="E6EFC2"/>
    <a:srgbClr val="39AEA8"/>
    <a:srgbClr val="F8F8F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6370" autoAdjust="0"/>
  </p:normalViewPr>
  <p:slideViewPr>
    <p:cSldViewPr snapToGrid="0" showGuides="1">
      <p:cViewPr varScale="1">
        <p:scale>
          <a:sx n="115" d="100"/>
          <a:sy n="115" d="100"/>
        </p:scale>
        <p:origin x="756" y="108"/>
      </p:cViewPr>
      <p:guideLst/>
    </p:cSldViewPr>
  </p:slideViewPr>
  <p:outlineViewPr>
    <p:cViewPr>
      <p:scale>
        <a:sx n="33" d="100"/>
        <a:sy n="33" d="100"/>
      </p:scale>
      <p:origin x="0" y="-37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FAB62-FC3B-495B-B6FD-FA9DD7985308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655E6-A22C-4F65-A5CB-419FE4FD4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5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70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7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6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40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28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picture/right click/send to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5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98FDE-ACB5-4E0D-B70A-2A594D2CC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2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35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8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0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83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Insert picture/right click/send to 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55E6-A22C-4F65-A5CB-419FE4FD4B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2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D318-8145-4055-B74A-9AB272E4B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D2901-29AC-4179-A070-180FDC1E1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54849-9E97-4141-A943-666F68683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7E1C7-B8FB-4CBF-BBC1-7614E00AD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DE99-23E6-4D3B-9236-875CB667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09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F20C-EA7A-44F6-BF6D-BD60F328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0F402-DCEE-4B6F-9FDF-F063CB127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FAE03-23AD-4600-87CD-613F3891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50038-A024-4BCF-880B-90FBEFA1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D7016-5E3D-454F-9EA8-DD76F442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55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EA915-EC08-49DA-8880-68B4BCF69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3F89B-EC3F-4F85-B53A-1396EFE52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C99CC-A31F-442F-98DA-C328C904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2A7B-0210-4FD1-8D80-966024AA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DFE5C-9A81-40FA-BC32-00B6EAAF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74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24258D-0981-45D3-B6E7-D36361F46C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50837" y="1048242"/>
            <a:ext cx="3115496" cy="4757352"/>
          </a:xfrm>
          <a:custGeom>
            <a:avLst/>
            <a:gdLst>
              <a:gd name="connsiteX0" fmla="*/ 0 w 3115496"/>
              <a:gd name="connsiteY0" fmla="*/ 0 h 4757352"/>
              <a:gd name="connsiteX1" fmla="*/ 3115496 w 3115496"/>
              <a:gd name="connsiteY1" fmla="*/ 0 h 4757352"/>
              <a:gd name="connsiteX2" fmla="*/ 3115496 w 3115496"/>
              <a:gd name="connsiteY2" fmla="*/ 4757352 h 4757352"/>
              <a:gd name="connsiteX3" fmla="*/ 0 w 3115496"/>
              <a:gd name="connsiteY3" fmla="*/ 4757352 h 475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496" h="4757352">
                <a:moveTo>
                  <a:pt x="0" y="0"/>
                </a:moveTo>
                <a:lnTo>
                  <a:pt x="3115496" y="0"/>
                </a:lnTo>
                <a:lnTo>
                  <a:pt x="3115496" y="4757352"/>
                </a:lnTo>
                <a:lnTo>
                  <a:pt x="0" y="47573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9D69CC-5147-493E-AD64-B4809204F4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7994" y="1048242"/>
            <a:ext cx="3115496" cy="4757352"/>
          </a:xfrm>
          <a:custGeom>
            <a:avLst/>
            <a:gdLst>
              <a:gd name="connsiteX0" fmla="*/ 0 w 3115496"/>
              <a:gd name="connsiteY0" fmla="*/ 0 h 4757352"/>
              <a:gd name="connsiteX1" fmla="*/ 3115496 w 3115496"/>
              <a:gd name="connsiteY1" fmla="*/ 0 h 4757352"/>
              <a:gd name="connsiteX2" fmla="*/ 3115496 w 3115496"/>
              <a:gd name="connsiteY2" fmla="*/ 4757352 h 4757352"/>
              <a:gd name="connsiteX3" fmla="*/ 0 w 3115496"/>
              <a:gd name="connsiteY3" fmla="*/ 4757352 h 475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496" h="4757352">
                <a:moveTo>
                  <a:pt x="0" y="0"/>
                </a:moveTo>
                <a:lnTo>
                  <a:pt x="3115496" y="0"/>
                </a:lnTo>
                <a:lnTo>
                  <a:pt x="3115496" y="4757352"/>
                </a:lnTo>
                <a:lnTo>
                  <a:pt x="0" y="47573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24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9D69CC-5147-493E-AD64-B4809204F4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7993" y="1048242"/>
            <a:ext cx="6698339" cy="4757352"/>
          </a:xfrm>
          <a:custGeom>
            <a:avLst/>
            <a:gdLst>
              <a:gd name="connsiteX0" fmla="*/ 0 w 3115496"/>
              <a:gd name="connsiteY0" fmla="*/ 0 h 4757352"/>
              <a:gd name="connsiteX1" fmla="*/ 3115496 w 3115496"/>
              <a:gd name="connsiteY1" fmla="*/ 0 h 4757352"/>
              <a:gd name="connsiteX2" fmla="*/ 3115496 w 3115496"/>
              <a:gd name="connsiteY2" fmla="*/ 4757352 h 4757352"/>
              <a:gd name="connsiteX3" fmla="*/ 0 w 3115496"/>
              <a:gd name="connsiteY3" fmla="*/ 4757352 h 475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496" h="4757352">
                <a:moveTo>
                  <a:pt x="0" y="0"/>
                </a:moveTo>
                <a:lnTo>
                  <a:pt x="3115496" y="0"/>
                </a:lnTo>
                <a:lnTo>
                  <a:pt x="3115496" y="4757352"/>
                </a:lnTo>
                <a:lnTo>
                  <a:pt x="0" y="47573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82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0D373FD-A187-4070-A57B-7BA9A27021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5414" y="2226040"/>
            <a:ext cx="4334934" cy="3074276"/>
          </a:xfrm>
          <a:custGeom>
            <a:avLst/>
            <a:gdLst>
              <a:gd name="connsiteX0" fmla="*/ 0 w 4334934"/>
              <a:gd name="connsiteY0" fmla="*/ 0 h 3074276"/>
              <a:gd name="connsiteX1" fmla="*/ 4334934 w 4334934"/>
              <a:gd name="connsiteY1" fmla="*/ 0 h 3074276"/>
              <a:gd name="connsiteX2" fmla="*/ 4334934 w 4334934"/>
              <a:gd name="connsiteY2" fmla="*/ 3074276 h 3074276"/>
              <a:gd name="connsiteX3" fmla="*/ 0 w 4334934"/>
              <a:gd name="connsiteY3" fmla="*/ 3074276 h 307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4934" h="3074276">
                <a:moveTo>
                  <a:pt x="0" y="0"/>
                </a:moveTo>
                <a:lnTo>
                  <a:pt x="4334934" y="0"/>
                </a:lnTo>
                <a:lnTo>
                  <a:pt x="4334934" y="3074276"/>
                </a:lnTo>
                <a:lnTo>
                  <a:pt x="0" y="3074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BB9EA1-E462-4BC8-923A-D10CE6BBB7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1650" y="2226040"/>
            <a:ext cx="4334934" cy="3074276"/>
          </a:xfrm>
          <a:custGeom>
            <a:avLst/>
            <a:gdLst>
              <a:gd name="connsiteX0" fmla="*/ 0 w 4334934"/>
              <a:gd name="connsiteY0" fmla="*/ 0 h 3074276"/>
              <a:gd name="connsiteX1" fmla="*/ 4334934 w 4334934"/>
              <a:gd name="connsiteY1" fmla="*/ 0 h 3074276"/>
              <a:gd name="connsiteX2" fmla="*/ 4334934 w 4334934"/>
              <a:gd name="connsiteY2" fmla="*/ 3074276 h 3074276"/>
              <a:gd name="connsiteX3" fmla="*/ 0 w 4334934"/>
              <a:gd name="connsiteY3" fmla="*/ 3074276 h 307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4934" h="3074276">
                <a:moveTo>
                  <a:pt x="0" y="0"/>
                </a:moveTo>
                <a:lnTo>
                  <a:pt x="4334934" y="0"/>
                </a:lnTo>
                <a:lnTo>
                  <a:pt x="4334934" y="3074276"/>
                </a:lnTo>
                <a:lnTo>
                  <a:pt x="0" y="3074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6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B9D8C5F-A9D7-4F9F-A5B5-E6B2509833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1980" y="2210638"/>
            <a:ext cx="3321818" cy="2446349"/>
          </a:xfrm>
          <a:custGeom>
            <a:avLst/>
            <a:gdLst>
              <a:gd name="connsiteX0" fmla="*/ 0 w 3321818"/>
              <a:gd name="connsiteY0" fmla="*/ 0 h 2446349"/>
              <a:gd name="connsiteX1" fmla="*/ 3321818 w 3321818"/>
              <a:gd name="connsiteY1" fmla="*/ 0 h 2446349"/>
              <a:gd name="connsiteX2" fmla="*/ 3321818 w 3321818"/>
              <a:gd name="connsiteY2" fmla="*/ 2446349 h 2446349"/>
              <a:gd name="connsiteX3" fmla="*/ 0 w 3321818"/>
              <a:gd name="connsiteY3" fmla="*/ 2446349 h 244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1818" h="2446349">
                <a:moveTo>
                  <a:pt x="0" y="0"/>
                </a:moveTo>
                <a:lnTo>
                  <a:pt x="3321818" y="0"/>
                </a:lnTo>
                <a:lnTo>
                  <a:pt x="3321818" y="2446349"/>
                </a:lnTo>
                <a:lnTo>
                  <a:pt x="0" y="244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4FD1F37-5F29-4570-97D2-D718B9006D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5090" y="2210638"/>
            <a:ext cx="3321818" cy="2446349"/>
          </a:xfrm>
          <a:custGeom>
            <a:avLst/>
            <a:gdLst>
              <a:gd name="connsiteX0" fmla="*/ 0 w 3321818"/>
              <a:gd name="connsiteY0" fmla="*/ 0 h 2446349"/>
              <a:gd name="connsiteX1" fmla="*/ 3321818 w 3321818"/>
              <a:gd name="connsiteY1" fmla="*/ 0 h 2446349"/>
              <a:gd name="connsiteX2" fmla="*/ 3321818 w 3321818"/>
              <a:gd name="connsiteY2" fmla="*/ 2446349 h 2446349"/>
              <a:gd name="connsiteX3" fmla="*/ 0 w 3321818"/>
              <a:gd name="connsiteY3" fmla="*/ 2446349 h 244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1818" h="2446349">
                <a:moveTo>
                  <a:pt x="0" y="0"/>
                </a:moveTo>
                <a:lnTo>
                  <a:pt x="3321818" y="0"/>
                </a:lnTo>
                <a:lnTo>
                  <a:pt x="3321818" y="2446349"/>
                </a:lnTo>
                <a:lnTo>
                  <a:pt x="0" y="244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C1B09A0-F573-4DD6-9965-CC6139CA20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210638"/>
            <a:ext cx="3321818" cy="2446349"/>
          </a:xfrm>
          <a:custGeom>
            <a:avLst/>
            <a:gdLst>
              <a:gd name="connsiteX0" fmla="*/ 0 w 3321818"/>
              <a:gd name="connsiteY0" fmla="*/ 0 h 2446349"/>
              <a:gd name="connsiteX1" fmla="*/ 3321818 w 3321818"/>
              <a:gd name="connsiteY1" fmla="*/ 0 h 2446349"/>
              <a:gd name="connsiteX2" fmla="*/ 3321818 w 3321818"/>
              <a:gd name="connsiteY2" fmla="*/ 2446349 h 2446349"/>
              <a:gd name="connsiteX3" fmla="*/ 0 w 3321818"/>
              <a:gd name="connsiteY3" fmla="*/ 2446349 h 244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1818" h="2446349">
                <a:moveTo>
                  <a:pt x="0" y="0"/>
                </a:moveTo>
                <a:lnTo>
                  <a:pt x="3321818" y="0"/>
                </a:lnTo>
                <a:lnTo>
                  <a:pt x="3321818" y="2446349"/>
                </a:lnTo>
                <a:lnTo>
                  <a:pt x="0" y="24463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7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63D0EF-7E47-4F84-8BFE-661C12EA90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125" y="0"/>
            <a:ext cx="3427750" cy="6858000"/>
          </a:xfrm>
          <a:custGeom>
            <a:avLst/>
            <a:gdLst>
              <a:gd name="connsiteX0" fmla="*/ 0 w 3427750"/>
              <a:gd name="connsiteY0" fmla="*/ 0 h 6858000"/>
              <a:gd name="connsiteX1" fmla="*/ 3427750 w 3427750"/>
              <a:gd name="connsiteY1" fmla="*/ 0 h 6858000"/>
              <a:gd name="connsiteX2" fmla="*/ 3427750 w 3427750"/>
              <a:gd name="connsiteY2" fmla="*/ 6858000 h 6858000"/>
              <a:gd name="connsiteX3" fmla="*/ 0 w 3427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750" h="6858000">
                <a:moveTo>
                  <a:pt x="0" y="0"/>
                </a:moveTo>
                <a:lnTo>
                  <a:pt x="3427750" y="0"/>
                </a:lnTo>
                <a:lnTo>
                  <a:pt x="34277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72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3DB105-A71D-43B3-9199-41BC2EADBB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0844" y="884149"/>
            <a:ext cx="4412004" cy="5089703"/>
          </a:xfrm>
          <a:custGeom>
            <a:avLst/>
            <a:gdLst>
              <a:gd name="connsiteX0" fmla="*/ 2033952 w 4412004"/>
              <a:gd name="connsiteY0" fmla="*/ 4180770 h 5089703"/>
              <a:gd name="connsiteX1" fmla="*/ 2681065 w 4412004"/>
              <a:gd name="connsiteY1" fmla="*/ 4180770 h 5089703"/>
              <a:gd name="connsiteX2" fmla="*/ 2681065 w 4412004"/>
              <a:gd name="connsiteY2" fmla="*/ 5089703 h 5089703"/>
              <a:gd name="connsiteX3" fmla="*/ 2033952 w 4412004"/>
              <a:gd name="connsiteY3" fmla="*/ 5089703 h 5089703"/>
              <a:gd name="connsiteX4" fmla="*/ 1289047 w 4412004"/>
              <a:gd name="connsiteY4" fmla="*/ 3898469 h 5089703"/>
              <a:gd name="connsiteX5" fmla="*/ 1936160 w 4412004"/>
              <a:gd name="connsiteY5" fmla="*/ 3898469 h 5089703"/>
              <a:gd name="connsiteX6" fmla="*/ 1936160 w 4412004"/>
              <a:gd name="connsiteY6" fmla="*/ 4807402 h 5089703"/>
              <a:gd name="connsiteX7" fmla="*/ 1289047 w 4412004"/>
              <a:gd name="connsiteY7" fmla="*/ 4807402 h 5089703"/>
              <a:gd name="connsiteX8" fmla="*/ 2033950 w 4412004"/>
              <a:gd name="connsiteY8" fmla="*/ 3202684 h 5089703"/>
              <a:gd name="connsiteX9" fmla="*/ 3340469 w 4412004"/>
              <a:gd name="connsiteY9" fmla="*/ 3202684 h 5089703"/>
              <a:gd name="connsiteX10" fmla="*/ 3340469 w 4412004"/>
              <a:gd name="connsiteY10" fmla="*/ 4111617 h 5089703"/>
              <a:gd name="connsiteX11" fmla="*/ 2033950 w 4412004"/>
              <a:gd name="connsiteY11" fmla="*/ 4111617 h 5089703"/>
              <a:gd name="connsiteX12" fmla="*/ 2027805 w 4412004"/>
              <a:gd name="connsiteY12" fmla="*/ 2660263 h 5089703"/>
              <a:gd name="connsiteX13" fmla="*/ 3657701 w 4412004"/>
              <a:gd name="connsiteY13" fmla="*/ 2660263 h 5089703"/>
              <a:gd name="connsiteX14" fmla="*/ 3657701 w 4412004"/>
              <a:gd name="connsiteY14" fmla="*/ 3133533 h 5089703"/>
              <a:gd name="connsiteX15" fmla="*/ 2027805 w 4412004"/>
              <a:gd name="connsiteY15" fmla="*/ 3133533 h 5089703"/>
              <a:gd name="connsiteX16" fmla="*/ 638668 w 4412004"/>
              <a:gd name="connsiteY16" fmla="*/ 1754482 h 5089703"/>
              <a:gd name="connsiteX17" fmla="*/ 1936160 w 4412004"/>
              <a:gd name="connsiteY17" fmla="*/ 1754482 h 5089703"/>
              <a:gd name="connsiteX18" fmla="*/ 1936160 w 4412004"/>
              <a:gd name="connsiteY18" fmla="*/ 3799399 h 5089703"/>
              <a:gd name="connsiteX19" fmla="*/ 638668 w 4412004"/>
              <a:gd name="connsiteY19" fmla="*/ 3799399 h 5089703"/>
              <a:gd name="connsiteX20" fmla="*/ 3108740 w 4412004"/>
              <a:gd name="connsiteY20" fmla="*/ 1655412 h 5089703"/>
              <a:gd name="connsiteX21" fmla="*/ 4412004 w 4412004"/>
              <a:gd name="connsiteY21" fmla="*/ 1655412 h 5089703"/>
              <a:gd name="connsiteX22" fmla="*/ 4412004 w 4412004"/>
              <a:gd name="connsiteY22" fmla="*/ 2591111 h 5089703"/>
              <a:gd name="connsiteX23" fmla="*/ 3108740 w 4412004"/>
              <a:gd name="connsiteY23" fmla="*/ 2591111 h 5089703"/>
              <a:gd name="connsiteX24" fmla="*/ 3108740 w 4412004"/>
              <a:gd name="connsiteY24" fmla="*/ 458323 h 5089703"/>
              <a:gd name="connsiteX25" fmla="*/ 3770495 w 4412004"/>
              <a:gd name="connsiteY25" fmla="*/ 458323 h 5089703"/>
              <a:gd name="connsiteX26" fmla="*/ 3770495 w 4412004"/>
              <a:gd name="connsiteY26" fmla="*/ 1586260 h 5089703"/>
              <a:gd name="connsiteX27" fmla="*/ 3108740 w 4412004"/>
              <a:gd name="connsiteY27" fmla="*/ 1586260 h 5089703"/>
              <a:gd name="connsiteX28" fmla="*/ 0 w 4412004"/>
              <a:gd name="connsiteY28" fmla="*/ 287817 h 5089703"/>
              <a:gd name="connsiteX29" fmla="*/ 1936160 w 4412004"/>
              <a:gd name="connsiteY29" fmla="*/ 287817 h 5089703"/>
              <a:gd name="connsiteX30" fmla="*/ 1936160 w 4412004"/>
              <a:gd name="connsiteY30" fmla="*/ 1655412 h 5089703"/>
              <a:gd name="connsiteX31" fmla="*/ 0 w 4412004"/>
              <a:gd name="connsiteY31" fmla="*/ 1655412 h 5089703"/>
              <a:gd name="connsiteX32" fmla="*/ 2021660 w 4412004"/>
              <a:gd name="connsiteY32" fmla="*/ 0 h 5089703"/>
              <a:gd name="connsiteX33" fmla="*/ 3023241 w 4412004"/>
              <a:gd name="connsiteY33" fmla="*/ 0 h 5089703"/>
              <a:gd name="connsiteX34" fmla="*/ 3023241 w 4412004"/>
              <a:gd name="connsiteY34" fmla="*/ 2591111 h 5089703"/>
              <a:gd name="connsiteX35" fmla="*/ 2021660 w 4412004"/>
              <a:gd name="connsiteY35" fmla="*/ 2591111 h 508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12004" h="5089703">
                <a:moveTo>
                  <a:pt x="2033952" y="4180770"/>
                </a:moveTo>
                <a:lnTo>
                  <a:pt x="2681065" y="4180770"/>
                </a:lnTo>
                <a:lnTo>
                  <a:pt x="2681065" y="5089703"/>
                </a:lnTo>
                <a:lnTo>
                  <a:pt x="2033952" y="5089703"/>
                </a:lnTo>
                <a:close/>
                <a:moveTo>
                  <a:pt x="1289047" y="3898469"/>
                </a:moveTo>
                <a:lnTo>
                  <a:pt x="1936160" y="3898469"/>
                </a:lnTo>
                <a:lnTo>
                  <a:pt x="1936160" y="4807402"/>
                </a:lnTo>
                <a:lnTo>
                  <a:pt x="1289047" y="4807402"/>
                </a:lnTo>
                <a:close/>
                <a:moveTo>
                  <a:pt x="2033950" y="3202684"/>
                </a:moveTo>
                <a:lnTo>
                  <a:pt x="3340469" y="3202684"/>
                </a:lnTo>
                <a:lnTo>
                  <a:pt x="3340469" y="4111617"/>
                </a:lnTo>
                <a:lnTo>
                  <a:pt x="2033950" y="4111617"/>
                </a:lnTo>
                <a:close/>
                <a:moveTo>
                  <a:pt x="2027805" y="2660263"/>
                </a:moveTo>
                <a:lnTo>
                  <a:pt x="3657701" y="2660263"/>
                </a:lnTo>
                <a:lnTo>
                  <a:pt x="3657701" y="3133533"/>
                </a:lnTo>
                <a:lnTo>
                  <a:pt x="2027805" y="3133533"/>
                </a:lnTo>
                <a:close/>
                <a:moveTo>
                  <a:pt x="638668" y="1754482"/>
                </a:moveTo>
                <a:lnTo>
                  <a:pt x="1936160" y="1754482"/>
                </a:lnTo>
                <a:lnTo>
                  <a:pt x="1936160" y="3799399"/>
                </a:lnTo>
                <a:lnTo>
                  <a:pt x="638668" y="3799399"/>
                </a:lnTo>
                <a:close/>
                <a:moveTo>
                  <a:pt x="3108740" y="1655412"/>
                </a:moveTo>
                <a:lnTo>
                  <a:pt x="4412004" y="1655412"/>
                </a:lnTo>
                <a:lnTo>
                  <a:pt x="4412004" y="2591111"/>
                </a:lnTo>
                <a:lnTo>
                  <a:pt x="3108740" y="2591111"/>
                </a:lnTo>
                <a:close/>
                <a:moveTo>
                  <a:pt x="3108740" y="458323"/>
                </a:moveTo>
                <a:lnTo>
                  <a:pt x="3770495" y="458323"/>
                </a:lnTo>
                <a:lnTo>
                  <a:pt x="3770495" y="1586260"/>
                </a:lnTo>
                <a:lnTo>
                  <a:pt x="3108740" y="1586260"/>
                </a:lnTo>
                <a:close/>
                <a:moveTo>
                  <a:pt x="0" y="287817"/>
                </a:moveTo>
                <a:lnTo>
                  <a:pt x="1936160" y="287817"/>
                </a:lnTo>
                <a:lnTo>
                  <a:pt x="1936160" y="1655412"/>
                </a:lnTo>
                <a:lnTo>
                  <a:pt x="0" y="1655412"/>
                </a:lnTo>
                <a:close/>
                <a:moveTo>
                  <a:pt x="2021660" y="0"/>
                </a:moveTo>
                <a:lnTo>
                  <a:pt x="3023241" y="0"/>
                </a:lnTo>
                <a:lnTo>
                  <a:pt x="3023241" y="2591111"/>
                </a:lnTo>
                <a:lnTo>
                  <a:pt x="2021660" y="25911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3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05E5B61-22B7-448F-90DA-67D826A6CC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2979" y="1112104"/>
            <a:ext cx="4907728" cy="4596721"/>
          </a:xfrm>
          <a:custGeom>
            <a:avLst/>
            <a:gdLst>
              <a:gd name="connsiteX0" fmla="*/ 3376625 w 4907728"/>
              <a:gd name="connsiteY0" fmla="*/ 3766235 h 4596721"/>
              <a:gd name="connsiteX1" fmla="*/ 3383949 w 4907728"/>
              <a:gd name="connsiteY1" fmla="*/ 3766235 h 4596721"/>
              <a:gd name="connsiteX2" fmla="*/ 3413243 w 4907728"/>
              <a:gd name="connsiteY2" fmla="*/ 3872182 h 4596721"/>
              <a:gd name="connsiteX3" fmla="*/ 3376625 w 4907728"/>
              <a:gd name="connsiteY3" fmla="*/ 3766235 h 4596721"/>
              <a:gd name="connsiteX4" fmla="*/ 2836070 w 4907728"/>
              <a:gd name="connsiteY4" fmla="*/ 3438142 h 4596721"/>
              <a:gd name="connsiteX5" fmla="*/ 2850311 w 4907728"/>
              <a:gd name="connsiteY5" fmla="*/ 3472318 h 4596721"/>
              <a:gd name="connsiteX6" fmla="*/ 2771988 w 4907728"/>
              <a:gd name="connsiteY6" fmla="*/ 3465483 h 4596721"/>
              <a:gd name="connsiteX7" fmla="*/ 2764869 w 4907728"/>
              <a:gd name="connsiteY7" fmla="*/ 3458647 h 4596721"/>
              <a:gd name="connsiteX8" fmla="*/ 2836070 w 4907728"/>
              <a:gd name="connsiteY8" fmla="*/ 3438142 h 4596721"/>
              <a:gd name="connsiteX9" fmla="*/ 3149922 w 4907728"/>
              <a:gd name="connsiteY9" fmla="*/ 3410800 h 4596721"/>
              <a:gd name="connsiteX10" fmla="*/ 3157328 w 4907728"/>
              <a:gd name="connsiteY10" fmla="*/ 3432238 h 4596721"/>
              <a:gd name="connsiteX11" fmla="*/ 3164733 w 4907728"/>
              <a:gd name="connsiteY11" fmla="*/ 3489407 h 4596721"/>
              <a:gd name="connsiteX12" fmla="*/ 3157328 w 4907728"/>
              <a:gd name="connsiteY12" fmla="*/ 3489407 h 4596721"/>
              <a:gd name="connsiteX13" fmla="*/ 3120303 w 4907728"/>
              <a:gd name="connsiteY13" fmla="*/ 3446531 h 4596721"/>
              <a:gd name="connsiteX14" fmla="*/ 3127707 w 4907728"/>
              <a:gd name="connsiteY14" fmla="*/ 3417946 h 4596721"/>
              <a:gd name="connsiteX15" fmla="*/ 3149922 w 4907728"/>
              <a:gd name="connsiteY15" fmla="*/ 3410800 h 4596721"/>
              <a:gd name="connsiteX16" fmla="*/ 3803830 w 4907728"/>
              <a:gd name="connsiteY16" fmla="*/ 3352700 h 4596721"/>
              <a:gd name="connsiteX17" fmla="*/ 3775327 w 4907728"/>
              <a:gd name="connsiteY17" fmla="*/ 3643200 h 4596721"/>
              <a:gd name="connsiteX18" fmla="*/ 3468902 w 4907728"/>
              <a:gd name="connsiteY18" fmla="*/ 3423554 h 4596721"/>
              <a:gd name="connsiteX19" fmla="*/ 3803830 w 4907728"/>
              <a:gd name="connsiteY19" fmla="*/ 3352700 h 4596721"/>
              <a:gd name="connsiteX20" fmla="*/ 4217365 w 4907728"/>
              <a:gd name="connsiteY20" fmla="*/ 3161312 h 4596721"/>
              <a:gd name="connsiteX21" fmla="*/ 4217365 w 4907728"/>
              <a:gd name="connsiteY21" fmla="*/ 3304853 h 4596721"/>
              <a:gd name="connsiteX22" fmla="*/ 4159265 w 4907728"/>
              <a:gd name="connsiteY22" fmla="*/ 3268967 h 4596721"/>
              <a:gd name="connsiteX23" fmla="*/ 4217365 w 4907728"/>
              <a:gd name="connsiteY23" fmla="*/ 3161312 h 4596721"/>
              <a:gd name="connsiteX24" fmla="*/ 2816133 w 4907728"/>
              <a:gd name="connsiteY24" fmla="*/ 3075872 h 4596721"/>
              <a:gd name="connsiteX25" fmla="*/ 3072456 w 4907728"/>
              <a:gd name="connsiteY25" fmla="*/ 3139588 h 4596721"/>
              <a:gd name="connsiteX26" fmla="*/ 2837493 w 4907728"/>
              <a:gd name="connsiteY26" fmla="*/ 3373208 h 4596721"/>
              <a:gd name="connsiteX27" fmla="*/ 2816133 w 4907728"/>
              <a:gd name="connsiteY27" fmla="*/ 3075872 h 4596721"/>
              <a:gd name="connsiteX28" fmla="*/ 3496243 w 4907728"/>
              <a:gd name="connsiteY28" fmla="*/ 2850308 h 4596721"/>
              <a:gd name="connsiteX29" fmla="*/ 3626113 w 4907728"/>
              <a:gd name="connsiteY29" fmla="*/ 2891320 h 4596721"/>
              <a:gd name="connsiteX30" fmla="*/ 3575610 w 4907728"/>
              <a:gd name="connsiteY30" fmla="*/ 2925496 h 4596721"/>
              <a:gd name="connsiteX31" fmla="*/ 3496243 w 4907728"/>
              <a:gd name="connsiteY31" fmla="*/ 2850308 h 4596721"/>
              <a:gd name="connsiteX32" fmla="*/ 2857144 w 4907728"/>
              <a:gd name="connsiteY32" fmla="*/ 2833219 h 4596721"/>
              <a:gd name="connsiteX33" fmla="*/ 3034861 w 4907728"/>
              <a:gd name="connsiteY33" fmla="*/ 2833219 h 4596721"/>
              <a:gd name="connsiteX34" fmla="*/ 2906905 w 4907728"/>
              <a:gd name="connsiteY34" fmla="*/ 3075872 h 4596721"/>
              <a:gd name="connsiteX35" fmla="*/ 2857144 w 4907728"/>
              <a:gd name="connsiteY35" fmla="*/ 2833219 h 4596721"/>
              <a:gd name="connsiteX36" fmla="*/ 4309641 w 4907728"/>
              <a:gd name="connsiteY36" fmla="*/ 2693097 h 4596721"/>
              <a:gd name="connsiteX37" fmla="*/ 4350652 w 4907728"/>
              <a:gd name="connsiteY37" fmla="*/ 2699932 h 4596721"/>
              <a:gd name="connsiteX38" fmla="*/ 4302805 w 4907728"/>
              <a:gd name="connsiteY38" fmla="*/ 2734109 h 4596721"/>
              <a:gd name="connsiteX39" fmla="*/ 4295970 w 4907728"/>
              <a:gd name="connsiteY39" fmla="*/ 2734109 h 4596721"/>
              <a:gd name="connsiteX40" fmla="*/ 4309641 w 4907728"/>
              <a:gd name="connsiteY40" fmla="*/ 2693097 h 4596721"/>
              <a:gd name="connsiteX41" fmla="*/ 3119655 w 4907728"/>
              <a:gd name="connsiteY41" fmla="*/ 2662337 h 4596721"/>
              <a:gd name="connsiteX42" fmla="*/ 3468161 w 4907728"/>
              <a:gd name="connsiteY42" fmla="*/ 2690905 h 4596721"/>
              <a:gd name="connsiteX43" fmla="*/ 3468161 w 4907728"/>
              <a:gd name="connsiteY43" fmla="*/ 2712330 h 4596721"/>
              <a:gd name="connsiteX44" fmla="*/ 3453937 w 4907728"/>
              <a:gd name="connsiteY44" fmla="*/ 2733758 h 4596721"/>
              <a:gd name="connsiteX45" fmla="*/ 3838007 w 4907728"/>
              <a:gd name="connsiteY45" fmla="*/ 2733758 h 4596721"/>
              <a:gd name="connsiteX46" fmla="*/ 3838007 w 4907728"/>
              <a:gd name="connsiteY46" fmla="*/ 2740899 h 4596721"/>
              <a:gd name="connsiteX47" fmla="*/ 3717097 w 4907728"/>
              <a:gd name="connsiteY47" fmla="*/ 2762326 h 4596721"/>
              <a:gd name="connsiteX48" fmla="*/ 3567735 w 4907728"/>
              <a:gd name="connsiteY48" fmla="*/ 2790894 h 4596721"/>
              <a:gd name="connsiteX49" fmla="*/ 3439711 w 4907728"/>
              <a:gd name="connsiteY49" fmla="*/ 2769467 h 4596721"/>
              <a:gd name="connsiteX50" fmla="*/ 3404151 w 4907728"/>
              <a:gd name="connsiteY50" fmla="*/ 2848028 h 4596721"/>
              <a:gd name="connsiteX51" fmla="*/ 3475275 w 4907728"/>
              <a:gd name="connsiteY51" fmla="*/ 2883740 h 4596721"/>
              <a:gd name="connsiteX52" fmla="*/ 3411264 w 4907728"/>
              <a:gd name="connsiteY52" fmla="*/ 3105142 h 4596721"/>
              <a:gd name="connsiteX53" fmla="*/ 3517948 w 4907728"/>
              <a:gd name="connsiteY53" fmla="*/ 3097999 h 4596721"/>
              <a:gd name="connsiteX54" fmla="*/ 3482387 w 4907728"/>
              <a:gd name="connsiteY54" fmla="*/ 3205129 h 4596721"/>
              <a:gd name="connsiteX55" fmla="*/ 3411264 w 4907728"/>
              <a:gd name="connsiteY55" fmla="*/ 3119424 h 4596721"/>
              <a:gd name="connsiteX56" fmla="*/ 3382814 w 4907728"/>
              <a:gd name="connsiteY56" fmla="*/ 3219413 h 4596721"/>
              <a:gd name="connsiteX57" fmla="*/ 3375701 w 4907728"/>
              <a:gd name="connsiteY57" fmla="*/ 3219413 h 4596721"/>
              <a:gd name="connsiteX58" fmla="*/ 3333027 w 4907728"/>
              <a:gd name="connsiteY58" fmla="*/ 3005154 h 4596721"/>
              <a:gd name="connsiteX59" fmla="*/ 3290352 w 4907728"/>
              <a:gd name="connsiteY59" fmla="*/ 3097999 h 4596721"/>
              <a:gd name="connsiteX60" fmla="*/ 3098318 w 4907728"/>
              <a:gd name="connsiteY60" fmla="*/ 3019438 h 4596721"/>
              <a:gd name="connsiteX61" fmla="*/ 3062755 w 4907728"/>
              <a:gd name="connsiteY61" fmla="*/ 2955160 h 4596721"/>
              <a:gd name="connsiteX62" fmla="*/ 3105431 w 4907728"/>
              <a:gd name="connsiteY62" fmla="*/ 2790894 h 4596721"/>
              <a:gd name="connsiteX63" fmla="*/ 3119655 w 4907728"/>
              <a:gd name="connsiteY63" fmla="*/ 2662337 h 4596721"/>
              <a:gd name="connsiteX64" fmla="*/ 3192073 w 4907728"/>
              <a:gd name="connsiteY64" fmla="*/ 2549556 h 4596721"/>
              <a:gd name="connsiteX65" fmla="*/ 3284350 w 4907728"/>
              <a:gd name="connsiteY65" fmla="*/ 2571345 h 4596721"/>
              <a:gd name="connsiteX66" fmla="*/ 3284350 w 4907728"/>
              <a:gd name="connsiteY66" fmla="*/ 2578607 h 4596721"/>
              <a:gd name="connsiteX67" fmla="*/ 3199170 w 4907728"/>
              <a:gd name="connsiteY67" fmla="*/ 2607657 h 4596721"/>
              <a:gd name="connsiteX68" fmla="*/ 3192073 w 4907728"/>
              <a:gd name="connsiteY68" fmla="*/ 2549556 h 4596721"/>
              <a:gd name="connsiteX69" fmla="*/ 3739611 w 4907728"/>
              <a:gd name="connsiteY69" fmla="*/ 2534383 h 4596721"/>
              <a:gd name="connsiteX70" fmla="*/ 3752978 w 4907728"/>
              <a:gd name="connsiteY70" fmla="*/ 2536159 h 4596721"/>
              <a:gd name="connsiteX71" fmla="*/ 4066695 w 4907728"/>
              <a:gd name="connsiteY71" fmla="*/ 2607246 h 4596721"/>
              <a:gd name="connsiteX72" fmla="*/ 4073825 w 4907728"/>
              <a:gd name="connsiteY72" fmla="*/ 2614355 h 4596721"/>
              <a:gd name="connsiteX73" fmla="*/ 3660290 w 4907728"/>
              <a:gd name="connsiteY73" fmla="*/ 2706768 h 4596721"/>
              <a:gd name="connsiteX74" fmla="*/ 3731589 w 4907728"/>
              <a:gd name="connsiteY74" fmla="*/ 2543268 h 4596721"/>
              <a:gd name="connsiteX75" fmla="*/ 3739611 w 4907728"/>
              <a:gd name="connsiteY75" fmla="*/ 2534383 h 4596721"/>
              <a:gd name="connsiteX76" fmla="*/ 3612755 w 4907728"/>
              <a:gd name="connsiteY76" fmla="*/ 2330828 h 4596721"/>
              <a:gd name="connsiteX77" fmla="*/ 3684214 w 4907728"/>
              <a:gd name="connsiteY77" fmla="*/ 2387219 h 4596721"/>
              <a:gd name="connsiteX78" fmla="*/ 3648483 w 4907728"/>
              <a:gd name="connsiteY78" fmla="*/ 2443611 h 4596721"/>
              <a:gd name="connsiteX79" fmla="*/ 3605607 w 4907728"/>
              <a:gd name="connsiteY79" fmla="*/ 2337876 h 4596721"/>
              <a:gd name="connsiteX80" fmla="*/ 3612755 w 4907728"/>
              <a:gd name="connsiteY80" fmla="*/ 2330828 h 4596721"/>
              <a:gd name="connsiteX81" fmla="*/ 4131923 w 4907728"/>
              <a:gd name="connsiteY81" fmla="*/ 2214628 h 4596721"/>
              <a:gd name="connsiteX82" fmla="*/ 4110735 w 4907728"/>
              <a:gd name="connsiteY82" fmla="*/ 2351333 h 4596721"/>
              <a:gd name="connsiteX83" fmla="*/ 4025976 w 4907728"/>
              <a:gd name="connsiteY83" fmla="*/ 2315359 h 4596721"/>
              <a:gd name="connsiteX84" fmla="*/ 4131923 w 4907728"/>
              <a:gd name="connsiteY84" fmla="*/ 2214628 h 4596721"/>
              <a:gd name="connsiteX85" fmla="*/ 3482573 w 4907728"/>
              <a:gd name="connsiteY85" fmla="*/ 2207793 h 4596721"/>
              <a:gd name="connsiteX86" fmla="*/ 3482573 w 4907728"/>
              <a:gd name="connsiteY86" fmla="*/ 2515070 h 4596721"/>
              <a:gd name="connsiteX87" fmla="*/ 3447329 w 4907728"/>
              <a:gd name="connsiteY87" fmla="*/ 2572239 h 4596721"/>
              <a:gd name="connsiteX88" fmla="*/ 3419133 w 4907728"/>
              <a:gd name="connsiteY88" fmla="*/ 2600822 h 4596721"/>
              <a:gd name="connsiteX89" fmla="*/ 3390937 w 4907728"/>
              <a:gd name="connsiteY89" fmla="*/ 2572239 h 4596721"/>
              <a:gd name="connsiteX90" fmla="*/ 3257009 w 4907728"/>
              <a:gd name="connsiteY90" fmla="*/ 2493632 h 4596721"/>
              <a:gd name="connsiteX91" fmla="*/ 3376838 w 4907728"/>
              <a:gd name="connsiteY91" fmla="*/ 2379297 h 4596721"/>
              <a:gd name="connsiteX92" fmla="*/ 3412084 w 4907728"/>
              <a:gd name="connsiteY92" fmla="*/ 2536508 h 4596721"/>
              <a:gd name="connsiteX93" fmla="*/ 3419133 w 4907728"/>
              <a:gd name="connsiteY93" fmla="*/ 2536508 h 4596721"/>
              <a:gd name="connsiteX94" fmla="*/ 3482573 w 4907728"/>
              <a:gd name="connsiteY94" fmla="*/ 2207793 h 4596721"/>
              <a:gd name="connsiteX95" fmla="*/ 4535547 w 4907728"/>
              <a:gd name="connsiteY95" fmla="*/ 2095010 h 4596721"/>
              <a:gd name="connsiteX96" fmla="*/ 4600141 w 4907728"/>
              <a:gd name="connsiteY96" fmla="*/ 2139440 h 4596721"/>
              <a:gd name="connsiteX97" fmla="*/ 4535547 w 4907728"/>
              <a:gd name="connsiteY97" fmla="*/ 2095010 h 4596721"/>
              <a:gd name="connsiteX98" fmla="*/ 3896105 w 4907728"/>
              <a:gd name="connsiteY98" fmla="*/ 1862611 h 4596721"/>
              <a:gd name="connsiteX99" fmla="*/ 3855094 w 4907728"/>
              <a:gd name="connsiteY99" fmla="*/ 2002735 h 4596721"/>
              <a:gd name="connsiteX100" fmla="*/ 3896105 w 4907728"/>
              <a:gd name="connsiteY100" fmla="*/ 1862611 h 4596721"/>
              <a:gd name="connsiteX101" fmla="*/ 4002736 w 4907728"/>
              <a:gd name="connsiteY101" fmla="*/ 1838688 h 4596721"/>
              <a:gd name="connsiteX102" fmla="*/ 4060152 w 4907728"/>
              <a:gd name="connsiteY102" fmla="*/ 1995899 h 4596721"/>
              <a:gd name="connsiteX103" fmla="*/ 3916611 w 4907728"/>
              <a:gd name="connsiteY103" fmla="*/ 1953023 h 4596721"/>
              <a:gd name="connsiteX104" fmla="*/ 4002736 w 4907728"/>
              <a:gd name="connsiteY104" fmla="*/ 1838688 h 4596721"/>
              <a:gd name="connsiteX105" fmla="*/ 3940536 w 4907728"/>
              <a:gd name="connsiteY105" fmla="*/ 1633630 h 4596721"/>
              <a:gd name="connsiteX106" fmla="*/ 4094331 w 4907728"/>
              <a:gd name="connsiteY106" fmla="*/ 1633630 h 4596721"/>
              <a:gd name="connsiteX107" fmla="*/ 3996462 w 4907728"/>
              <a:gd name="connsiteY107" fmla="*/ 1804512 h 4596721"/>
              <a:gd name="connsiteX108" fmla="*/ 3940536 w 4907728"/>
              <a:gd name="connsiteY108" fmla="*/ 1633630 h 4596721"/>
              <a:gd name="connsiteX109" fmla="*/ 4507409 w 4907728"/>
              <a:gd name="connsiteY109" fmla="*/ 1086808 h 4596721"/>
              <a:gd name="connsiteX110" fmla="*/ 4521534 w 4907728"/>
              <a:gd name="connsiteY110" fmla="*/ 1192756 h 4596721"/>
              <a:gd name="connsiteX111" fmla="*/ 4415586 w 4907728"/>
              <a:gd name="connsiteY111" fmla="*/ 1136251 h 4596721"/>
              <a:gd name="connsiteX112" fmla="*/ 4507409 w 4907728"/>
              <a:gd name="connsiteY112" fmla="*/ 1086808 h 4596721"/>
              <a:gd name="connsiteX113" fmla="*/ 4429050 w 4907728"/>
              <a:gd name="connsiteY113" fmla="*/ 1001366 h 4596721"/>
              <a:gd name="connsiteX114" fmla="*/ 4436092 w 4907728"/>
              <a:gd name="connsiteY114" fmla="*/ 1008445 h 4596721"/>
              <a:gd name="connsiteX115" fmla="*/ 4267075 w 4907728"/>
              <a:gd name="connsiteY115" fmla="*/ 1093398 h 4596721"/>
              <a:gd name="connsiteX116" fmla="*/ 4210735 w 4907728"/>
              <a:gd name="connsiteY116" fmla="*/ 1086320 h 4596721"/>
              <a:gd name="connsiteX117" fmla="*/ 4203693 w 4907728"/>
              <a:gd name="connsiteY117" fmla="*/ 1079241 h 4596721"/>
              <a:gd name="connsiteX118" fmla="*/ 4429050 w 4907728"/>
              <a:gd name="connsiteY118" fmla="*/ 1001366 h 4596721"/>
              <a:gd name="connsiteX119" fmla="*/ 4065523 w 4907728"/>
              <a:gd name="connsiteY119" fmla="*/ 857826 h 4596721"/>
              <a:gd name="connsiteX120" fmla="*/ 3959332 w 4907728"/>
              <a:gd name="connsiteY120" fmla="*/ 1127751 h 4596721"/>
              <a:gd name="connsiteX121" fmla="*/ 4107999 w 4907728"/>
              <a:gd name="connsiteY121" fmla="*/ 1163269 h 4596721"/>
              <a:gd name="connsiteX122" fmla="*/ 4107999 w 4907728"/>
              <a:gd name="connsiteY122" fmla="*/ 1170371 h 4596721"/>
              <a:gd name="connsiteX123" fmla="*/ 3980570 w 4907728"/>
              <a:gd name="connsiteY123" fmla="*/ 1220095 h 4596721"/>
              <a:gd name="connsiteX124" fmla="*/ 3945173 w 4907728"/>
              <a:gd name="connsiteY124" fmla="*/ 1134855 h 4596721"/>
              <a:gd name="connsiteX125" fmla="*/ 3931014 w 4907728"/>
              <a:gd name="connsiteY125" fmla="*/ 1021203 h 4596721"/>
              <a:gd name="connsiteX126" fmla="*/ 3909776 w 4907728"/>
              <a:gd name="connsiteY126" fmla="*/ 907548 h 4596721"/>
              <a:gd name="connsiteX127" fmla="*/ 4065523 w 4907728"/>
              <a:gd name="connsiteY127" fmla="*/ 857826 h 4596721"/>
              <a:gd name="connsiteX128" fmla="*/ 2436776 w 4907728"/>
              <a:gd name="connsiteY128" fmla="*/ 779221 h 4596721"/>
              <a:gd name="connsiteX129" fmla="*/ 2602409 w 4907728"/>
              <a:gd name="connsiteY129" fmla="*/ 779221 h 4596721"/>
              <a:gd name="connsiteX130" fmla="*/ 2624015 w 4907728"/>
              <a:gd name="connsiteY130" fmla="*/ 843412 h 4596721"/>
              <a:gd name="connsiteX131" fmla="*/ 2487187 w 4907728"/>
              <a:gd name="connsiteY131" fmla="*/ 943268 h 4596721"/>
              <a:gd name="connsiteX132" fmla="*/ 2436776 w 4907728"/>
              <a:gd name="connsiteY132" fmla="*/ 779221 h 4596721"/>
              <a:gd name="connsiteX133" fmla="*/ 3250173 w 4907728"/>
              <a:gd name="connsiteY133" fmla="*/ 765551 h 4596721"/>
              <a:gd name="connsiteX134" fmla="*/ 3475737 w 4907728"/>
              <a:gd name="connsiteY134" fmla="*/ 780132 h 4596721"/>
              <a:gd name="connsiteX135" fmla="*/ 3475737 w 4907728"/>
              <a:gd name="connsiteY135" fmla="*/ 787423 h 4596721"/>
              <a:gd name="connsiteX136" fmla="*/ 3327710 w 4907728"/>
              <a:gd name="connsiteY136" fmla="*/ 874915 h 4596721"/>
              <a:gd name="connsiteX137" fmla="*/ 3250173 w 4907728"/>
              <a:gd name="connsiteY137" fmla="*/ 765551 h 4596721"/>
              <a:gd name="connsiteX138" fmla="*/ 4771021 w 4907728"/>
              <a:gd name="connsiteY138" fmla="*/ 652767 h 4596721"/>
              <a:gd name="connsiteX139" fmla="*/ 4829121 w 4907728"/>
              <a:gd name="connsiteY139" fmla="*/ 696709 h 4596721"/>
              <a:gd name="connsiteX140" fmla="*/ 4829121 w 4907728"/>
              <a:gd name="connsiteY140" fmla="*/ 704033 h 4596721"/>
              <a:gd name="connsiteX141" fmla="*/ 4771021 w 4907728"/>
              <a:gd name="connsiteY141" fmla="*/ 696709 h 4596721"/>
              <a:gd name="connsiteX142" fmla="*/ 4771021 w 4907728"/>
              <a:gd name="connsiteY142" fmla="*/ 652767 h 4596721"/>
              <a:gd name="connsiteX143" fmla="*/ 2679769 w 4907728"/>
              <a:gd name="connsiteY143" fmla="*/ 618591 h 4596721"/>
              <a:gd name="connsiteX144" fmla="*/ 2744363 w 4907728"/>
              <a:gd name="connsiteY144" fmla="*/ 809733 h 4596721"/>
              <a:gd name="connsiteX145" fmla="*/ 2744363 w 4907728"/>
              <a:gd name="connsiteY145" fmla="*/ 816814 h 4596721"/>
              <a:gd name="connsiteX146" fmla="*/ 2615175 w 4907728"/>
              <a:gd name="connsiteY146" fmla="*/ 710623 h 4596721"/>
              <a:gd name="connsiteX147" fmla="*/ 2636708 w 4907728"/>
              <a:gd name="connsiteY147" fmla="*/ 632750 h 4596721"/>
              <a:gd name="connsiteX148" fmla="*/ 2679769 w 4907728"/>
              <a:gd name="connsiteY148" fmla="*/ 618591 h 4596721"/>
              <a:gd name="connsiteX149" fmla="*/ 3851963 w 4907728"/>
              <a:gd name="connsiteY149" fmla="*/ 604921 h 4596721"/>
              <a:gd name="connsiteX150" fmla="*/ 4101166 w 4907728"/>
              <a:gd name="connsiteY150" fmla="*/ 717501 h 4596721"/>
              <a:gd name="connsiteX151" fmla="*/ 3994365 w 4907728"/>
              <a:gd name="connsiteY151" fmla="*/ 844155 h 4596721"/>
              <a:gd name="connsiteX152" fmla="*/ 3844842 w 4907728"/>
              <a:gd name="connsiteY152" fmla="*/ 611956 h 4596721"/>
              <a:gd name="connsiteX153" fmla="*/ 3851963 w 4907728"/>
              <a:gd name="connsiteY153" fmla="*/ 604921 h 4596721"/>
              <a:gd name="connsiteX154" fmla="*/ 2368143 w 4907728"/>
              <a:gd name="connsiteY154" fmla="*/ 604921 h 4596721"/>
              <a:gd name="connsiteX155" fmla="*/ 2375258 w 4907728"/>
              <a:gd name="connsiteY155" fmla="*/ 612023 h 4596721"/>
              <a:gd name="connsiteX156" fmla="*/ 2225857 w 4907728"/>
              <a:gd name="connsiteY156" fmla="*/ 917466 h 4596721"/>
              <a:gd name="connsiteX157" fmla="*/ 2232973 w 4907728"/>
              <a:gd name="connsiteY157" fmla="*/ 924570 h 4596721"/>
              <a:gd name="connsiteX158" fmla="*/ 2247201 w 4907728"/>
              <a:gd name="connsiteY158" fmla="*/ 896157 h 4596721"/>
              <a:gd name="connsiteX159" fmla="*/ 2275657 w 4907728"/>
              <a:gd name="connsiteY159" fmla="*/ 967190 h 4596721"/>
              <a:gd name="connsiteX160" fmla="*/ 2026660 w 4907728"/>
              <a:gd name="connsiteY160" fmla="*/ 810917 h 4596721"/>
              <a:gd name="connsiteX161" fmla="*/ 2368143 w 4907728"/>
              <a:gd name="connsiteY161" fmla="*/ 604921 h 4596721"/>
              <a:gd name="connsiteX162" fmla="*/ 3056908 w 4907728"/>
              <a:gd name="connsiteY162" fmla="*/ 574163 h 4596721"/>
              <a:gd name="connsiteX163" fmla="*/ 3106633 w 4907728"/>
              <a:gd name="connsiteY163" fmla="*/ 779221 h 4596721"/>
              <a:gd name="connsiteX164" fmla="*/ 2744363 w 4907728"/>
              <a:gd name="connsiteY164" fmla="*/ 750937 h 4596721"/>
              <a:gd name="connsiteX165" fmla="*/ 2744363 w 4907728"/>
              <a:gd name="connsiteY165" fmla="*/ 743865 h 4596721"/>
              <a:gd name="connsiteX166" fmla="*/ 3056908 w 4907728"/>
              <a:gd name="connsiteY166" fmla="*/ 574163 h 4596721"/>
              <a:gd name="connsiteX167" fmla="*/ 3483023 w 4907728"/>
              <a:gd name="connsiteY167" fmla="*/ 539987 h 4596721"/>
              <a:gd name="connsiteX168" fmla="*/ 3504347 w 4907728"/>
              <a:gd name="connsiteY168" fmla="*/ 568404 h 4596721"/>
              <a:gd name="connsiteX169" fmla="*/ 3639403 w 4907728"/>
              <a:gd name="connsiteY169" fmla="*/ 753124 h 4596721"/>
              <a:gd name="connsiteX170" fmla="*/ 3660729 w 4907728"/>
              <a:gd name="connsiteY170" fmla="*/ 852590 h 4596721"/>
              <a:gd name="connsiteX171" fmla="*/ 3653620 w 4907728"/>
              <a:gd name="connsiteY171" fmla="*/ 923636 h 4596721"/>
              <a:gd name="connsiteX172" fmla="*/ 3795783 w 4907728"/>
              <a:gd name="connsiteY172" fmla="*/ 881007 h 4596721"/>
              <a:gd name="connsiteX173" fmla="*/ 3746027 w 4907728"/>
              <a:gd name="connsiteY173" fmla="*/ 1001786 h 4596721"/>
              <a:gd name="connsiteX174" fmla="*/ 3660729 w 4907728"/>
              <a:gd name="connsiteY174" fmla="*/ 930740 h 4596721"/>
              <a:gd name="connsiteX175" fmla="*/ 3575429 w 4907728"/>
              <a:gd name="connsiteY175" fmla="*/ 1065728 h 4596721"/>
              <a:gd name="connsiteX176" fmla="*/ 3610970 w 4907728"/>
              <a:gd name="connsiteY176" fmla="*/ 1179402 h 4596721"/>
              <a:gd name="connsiteX177" fmla="*/ 3710485 w 4907728"/>
              <a:gd name="connsiteY177" fmla="*/ 1243344 h 4596721"/>
              <a:gd name="connsiteX178" fmla="*/ 3660729 w 4907728"/>
              <a:gd name="connsiteY178" fmla="*/ 1257552 h 4596721"/>
              <a:gd name="connsiteX179" fmla="*/ 3618079 w 4907728"/>
              <a:gd name="connsiteY179" fmla="*/ 1293076 h 4596721"/>
              <a:gd name="connsiteX180" fmla="*/ 3596755 w 4907728"/>
              <a:gd name="connsiteY180" fmla="*/ 1307285 h 4596721"/>
              <a:gd name="connsiteX181" fmla="*/ 3596755 w 4907728"/>
              <a:gd name="connsiteY181" fmla="*/ 1335703 h 4596721"/>
              <a:gd name="connsiteX182" fmla="*/ 3760244 w 4907728"/>
              <a:gd name="connsiteY182" fmla="*/ 1314389 h 4596721"/>
              <a:gd name="connsiteX183" fmla="*/ 3802892 w 4907728"/>
              <a:gd name="connsiteY183" fmla="*/ 1136774 h 4596721"/>
              <a:gd name="connsiteX184" fmla="*/ 3909515 w 4907728"/>
              <a:gd name="connsiteY184" fmla="*/ 1165193 h 4596721"/>
              <a:gd name="connsiteX185" fmla="*/ 3902407 w 4907728"/>
              <a:gd name="connsiteY185" fmla="*/ 1172298 h 4596721"/>
              <a:gd name="connsiteX186" fmla="*/ 3930839 w 4907728"/>
              <a:gd name="connsiteY186" fmla="*/ 1193611 h 4596721"/>
              <a:gd name="connsiteX187" fmla="*/ 3930839 w 4907728"/>
              <a:gd name="connsiteY187" fmla="*/ 1243344 h 4596721"/>
              <a:gd name="connsiteX188" fmla="*/ 4094329 w 4907728"/>
              <a:gd name="connsiteY188" fmla="*/ 1236239 h 4596721"/>
              <a:gd name="connsiteX189" fmla="*/ 3916624 w 4907728"/>
              <a:gd name="connsiteY189" fmla="*/ 1577260 h 4596721"/>
              <a:gd name="connsiteX190" fmla="*/ 4030355 w 4907728"/>
              <a:gd name="connsiteY190" fmla="*/ 1513318 h 4596721"/>
              <a:gd name="connsiteX191" fmla="*/ 4030355 w 4907728"/>
              <a:gd name="connsiteY191" fmla="*/ 1520423 h 4596721"/>
              <a:gd name="connsiteX192" fmla="*/ 3980598 w 4907728"/>
              <a:gd name="connsiteY192" fmla="*/ 1612784 h 4596721"/>
              <a:gd name="connsiteX193" fmla="*/ 3916624 w 4907728"/>
              <a:gd name="connsiteY193" fmla="*/ 1591469 h 4596721"/>
              <a:gd name="connsiteX194" fmla="*/ 3840689 w 4907728"/>
              <a:gd name="connsiteY194" fmla="*/ 1729464 h 4596721"/>
              <a:gd name="connsiteX195" fmla="*/ 3838433 w 4907728"/>
              <a:gd name="connsiteY195" fmla="*/ 1726456 h 4596721"/>
              <a:gd name="connsiteX196" fmla="*/ 3838433 w 4907728"/>
              <a:gd name="connsiteY196" fmla="*/ 1733561 h 4596721"/>
              <a:gd name="connsiteX197" fmla="*/ 3840689 w 4907728"/>
              <a:gd name="connsiteY197" fmla="*/ 1729464 h 4596721"/>
              <a:gd name="connsiteX198" fmla="*/ 3859757 w 4907728"/>
              <a:gd name="connsiteY198" fmla="*/ 1754876 h 4596721"/>
              <a:gd name="connsiteX199" fmla="*/ 3902407 w 4907728"/>
              <a:gd name="connsiteY199" fmla="*/ 1783293 h 4596721"/>
              <a:gd name="connsiteX200" fmla="*/ 3845542 w 4907728"/>
              <a:gd name="connsiteY200" fmla="*/ 1790398 h 4596721"/>
              <a:gd name="connsiteX201" fmla="*/ 3838433 w 4907728"/>
              <a:gd name="connsiteY201" fmla="*/ 2039060 h 4596721"/>
              <a:gd name="connsiteX202" fmla="*/ 3817109 w 4907728"/>
              <a:gd name="connsiteY202" fmla="*/ 2195362 h 4596721"/>
              <a:gd name="connsiteX203" fmla="*/ 3866865 w 4907728"/>
              <a:gd name="connsiteY203" fmla="*/ 2181153 h 4596721"/>
              <a:gd name="connsiteX204" fmla="*/ 3873974 w 4907728"/>
              <a:gd name="connsiteY204" fmla="*/ 2209571 h 4596721"/>
              <a:gd name="connsiteX205" fmla="*/ 3817109 w 4907728"/>
              <a:gd name="connsiteY205" fmla="*/ 2216675 h 4596721"/>
              <a:gd name="connsiteX206" fmla="*/ 3824218 w 4907728"/>
              <a:gd name="connsiteY206" fmla="*/ 2287721 h 4596721"/>
              <a:gd name="connsiteX207" fmla="*/ 3895298 w 4907728"/>
              <a:gd name="connsiteY207" fmla="*/ 2245095 h 4596721"/>
              <a:gd name="connsiteX208" fmla="*/ 3895298 w 4907728"/>
              <a:gd name="connsiteY208" fmla="*/ 2358767 h 4596721"/>
              <a:gd name="connsiteX209" fmla="*/ 3831324 w 4907728"/>
              <a:gd name="connsiteY209" fmla="*/ 2337454 h 4596721"/>
              <a:gd name="connsiteX210" fmla="*/ 3838433 w 4907728"/>
              <a:gd name="connsiteY210" fmla="*/ 2465337 h 4596721"/>
              <a:gd name="connsiteX211" fmla="*/ 3568323 w 4907728"/>
              <a:gd name="connsiteY211" fmla="*/ 2259304 h 4596721"/>
              <a:gd name="connsiteX212" fmla="*/ 3738918 w 4907728"/>
              <a:gd name="connsiteY212" fmla="*/ 2138525 h 4596721"/>
              <a:gd name="connsiteX213" fmla="*/ 3682053 w 4907728"/>
              <a:gd name="connsiteY213" fmla="*/ 2124316 h 4596721"/>
              <a:gd name="connsiteX214" fmla="*/ 3603861 w 4907728"/>
              <a:gd name="connsiteY214" fmla="*/ 2166943 h 4596721"/>
              <a:gd name="connsiteX215" fmla="*/ 3554105 w 4907728"/>
              <a:gd name="connsiteY215" fmla="*/ 2138525 h 4596721"/>
              <a:gd name="connsiteX216" fmla="*/ 3539888 w 4907728"/>
              <a:gd name="connsiteY216" fmla="*/ 2159838 h 4596721"/>
              <a:gd name="connsiteX217" fmla="*/ 3504347 w 4907728"/>
              <a:gd name="connsiteY217" fmla="*/ 2131421 h 4596721"/>
              <a:gd name="connsiteX218" fmla="*/ 3468805 w 4907728"/>
              <a:gd name="connsiteY218" fmla="*/ 2209571 h 4596721"/>
              <a:gd name="connsiteX219" fmla="*/ 3433264 w 4907728"/>
              <a:gd name="connsiteY219" fmla="*/ 2252199 h 4596721"/>
              <a:gd name="connsiteX220" fmla="*/ 3440373 w 4907728"/>
              <a:gd name="connsiteY220" fmla="*/ 2188258 h 4596721"/>
              <a:gd name="connsiteX221" fmla="*/ 3411940 w 4907728"/>
              <a:gd name="connsiteY221" fmla="*/ 2124316 h 4596721"/>
              <a:gd name="connsiteX222" fmla="*/ 3355075 w 4907728"/>
              <a:gd name="connsiteY222" fmla="*/ 2088792 h 4596721"/>
              <a:gd name="connsiteX223" fmla="*/ 3276883 w 4907728"/>
              <a:gd name="connsiteY223" fmla="*/ 2174049 h 4596721"/>
              <a:gd name="connsiteX224" fmla="*/ 3255560 w 4907728"/>
              <a:gd name="connsiteY224" fmla="*/ 2166943 h 4596721"/>
              <a:gd name="connsiteX225" fmla="*/ 3248451 w 4907728"/>
              <a:gd name="connsiteY225" fmla="*/ 2237991 h 4596721"/>
              <a:gd name="connsiteX226" fmla="*/ 3383507 w 4907728"/>
              <a:gd name="connsiteY226" fmla="*/ 2301932 h 4596721"/>
              <a:gd name="connsiteX227" fmla="*/ 3305316 w 4907728"/>
              <a:gd name="connsiteY227" fmla="*/ 2380082 h 4596721"/>
              <a:gd name="connsiteX228" fmla="*/ 3298210 w 4907728"/>
              <a:gd name="connsiteY228" fmla="*/ 2330350 h 4596721"/>
              <a:gd name="connsiteX229" fmla="*/ 3184477 w 4907728"/>
              <a:gd name="connsiteY229" fmla="*/ 2429815 h 4596721"/>
              <a:gd name="connsiteX230" fmla="*/ 3120503 w 4907728"/>
              <a:gd name="connsiteY230" fmla="*/ 2394291 h 4596721"/>
              <a:gd name="connsiteX231" fmla="*/ 3092071 w 4907728"/>
              <a:gd name="connsiteY231" fmla="*/ 2472442 h 4596721"/>
              <a:gd name="connsiteX232" fmla="*/ 3084962 w 4907728"/>
              <a:gd name="connsiteY232" fmla="*/ 2493755 h 4596721"/>
              <a:gd name="connsiteX233" fmla="*/ 3099179 w 4907728"/>
              <a:gd name="connsiteY233" fmla="*/ 2557696 h 4596721"/>
              <a:gd name="connsiteX234" fmla="*/ 3156045 w 4907728"/>
              <a:gd name="connsiteY234" fmla="*/ 2586116 h 4596721"/>
              <a:gd name="connsiteX235" fmla="*/ 3099179 w 4907728"/>
              <a:gd name="connsiteY235" fmla="*/ 2678475 h 4596721"/>
              <a:gd name="connsiteX236" fmla="*/ 3077853 w 4907728"/>
              <a:gd name="connsiteY236" fmla="*/ 2785045 h 4596721"/>
              <a:gd name="connsiteX237" fmla="*/ 3049421 w 4907728"/>
              <a:gd name="connsiteY237" fmla="*/ 2763732 h 4596721"/>
              <a:gd name="connsiteX238" fmla="*/ 3035205 w 4907728"/>
              <a:gd name="connsiteY238" fmla="*/ 2785045 h 4596721"/>
              <a:gd name="connsiteX239" fmla="*/ 2992555 w 4907728"/>
              <a:gd name="connsiteY239" fmla="*/ 2692686 h 4596721"/>
              <a:gd name="connsiteX240" fmla="*/ 2971232 w 4907728"/>
              <a:gd name="connsiteY240" fmla="*/ 2536383 h 4596721"/>
              <a:gd name="connsiteX241" fmla="*/ 2878825 w 4907728"/>
              <a:gd name="connsiteY241" fmla="*/ 2593220 h 4596721"/>
              <a:gd name="connsiteX242" fmla="*/ 2821958 w 4907728"/>
              <a:gd name="connsiteY242" fmla="*/ 2380082 h 4596721"/>
              <a:gd name="connsiteX243" fmla="*/ 2743769 w 4907728"/>
              <a:gd name="connsiteY243" fmla="*/ 2415604 h 4596721"/>
              <a:gd name="connsiteX244" fmla="*/ 2637145 w 4907728"/>
              <a:gd name="connsiteY244" fmla="*/ 2451128 h 4596721"/>
              <a:gd name="connsiteX245" fmla="*/ 2679795 w 4907728"/>
              <a:gd name="connsiteY245" fmla="*/ 2451128 h 4596721"/>
              <a:gd name="connsiteX246" fmla="*/ 2679795 w 4907728"/>
              <a:gd name="connsiteY246" fmla="*/ 2479546 h 4596721"/>
              <a:gd name="connsiteX247" fmla="*/ 2800634 w 4907728"/>
              <a:gd name="connsiteY247" fmla="*/ 2451128 h 4596721"/>
              <a:gd name="connsiteX248" fmla="*/ 2814851 w 4907728"/>
              <a:gd name="connsiteY248" fmla="*/ 2486650 h 4596721"/>
              <a:gd name="connsiteX249" fmla="*/ 2836175 w 4907728"/>
              <a:gd name="connsiteY249" fmla="*/ 2479546 h 4596721"/>
              <a:gd name="connsiteX250" fmla="*/ 2836175 w 4907728"/>
              <a:gd name="connsiteY250" fmla="*/ 2600325 h 4596721"/>
              <a:gd name="connsiteX251" fmla="*/ 2829067 w 4907728"/>
              <a:gd name="connsiteY251" fmla="*/ 2692686 h 4596721"/>
              <a:gd name="connsiteX252" fmla="*/ 2850391 w 4907728"/>
              <a:gd name="connsiteY252" fmla="*/ 2713999 h 4596721"/>
              <a:gd name="connsiteX253" fmla="*/ 2907258 w 4907728"/>
              <a:gd name="connsiteY253" fmla="*/ 2721103 h 4596721"/>
              <a:gd name="connsiteX254" fmla="*/ 2949906 w 4907728"/>
              <a:gd name="connsiteY254" fmla="*/ 2692686 h 4596721"/>
              <a:gd name="connsiteX255" fmla="*/ 2893041 w 4907728"/>
              <a:gd name="connsiteY255" fmla="*/ 2820569 h 4596721"/>
              <a:gd name="connsiteX256" fmla="*/ 2836175 w 4907728"/>
              <a:gd name="connsiteY256" fmla="*/ 2728208 h 4596721"/>
              <a:gd name="connsiteX257" fmla="*/ 2807743 w 4907728"/>
              <a:gd name="connsiteY257" fmla="*/ 2763732 h 4596721"/>
              <a:gd name="connsiteX258" fmla="*/ 2729551 w 4907728"/>
              <a:gd name="connsiteY258" fmla="*/ 2728208 h 4596721"/>
              <a:gd name="connsiteX259" fmla="*/ 2665578 w 4907728"/>
              <a:gd name="connsiteY259" fmla="*/ 2856091 h 4596721"/>
              <a:gd name="connsiteX260" fmla="*/ 2516306 w 4907728"/>
              <a:gd name="connsiteY260" fmla="*/ 2927137 h 4596721"/>
              <a:gd name="connsiteX261" fmla="*/ 2651363 w 4907728"/>
              <a:gd name="connsiteY261" fmla="*/ 2955556 h 4596721"/>
              <a:gd name="connsiteX262" fmla="*/ 2573171 w 4907728"/>
              <a:gd name="connsiteY262" fmla="*/ 3047915 h 4596721"/>
              <a:gd name="connsiteX263" fmla="*/ 2672687 w 4907728"/>
              <a:gd name="connsiteY263" fmla="*/ 2983974 h 4596721"/>
              <a:gd name="connsiteX264" fmla="*/ 2679795 w 4907728"/>
              <a:gd name="connsiteY264" fmla="*/ 3047915 h 4596721"/>
              <a:gd name="connsiteX265" fmla="*/ 2715336 w 4907728"/>
              <a:gd name="connsiteY265" fmla="*/ 3083439 h 4596721"/>
              <a:gd name="connsiteX266" fmla="*/ 2779310 w 4907728"/>
              <a:gd name="connsiteY266" fmla="*/ 3154485 h 4596721"/>
              <a:gd name="connsiteX267" fmla="*/ 2736660 w 4907728"/>
              <a:gd name="connsiteY267" fmla="*/ 3310786 h 4596721"/>
              <a:gd name="connsiteX268" fmla="*/ 2018731 w 4907728"/>
              <a:gd name="connsiteY268" fmla="*/ 4554095 h 4596721"/>
              <a:gd name="connsiteX269" fmla="*/ 1997407 w 4907728"/>
              <a:gd name="connsiteY269" fmla="*/ 4596721 h 4596721"/>
              <a:gd name="connsiteX270" fmla="*/ 0 w 4907728"/>
              <a:gd name="connsiteY270" fmla="*/ 1136774 h 4596721"/>
              <a:gd name="connsiteX271" fmla="*/ 42648 w 4907728"/>
              <a:gd name="connsiteY271" fmla="*/ 1136774 h 4596721"/>
              <a:gd name="connsiteX272" fmla="*/ 1968974 w 4907728"/>
              <a:gd name="connsiteY272" fmla="*/ 1136774 h 4596721"/>
              <a:gd name="connsiteX273" fmla="*/ 2032948 w 4907728"/>
              <a:gd name="connsiteY273" fmla="*/ 1158087 h 4596721"/>
              <a:gd name="connsiteX274" fmla="*/ 2168004 w 4907728"/>
              <a:gd name="connsiteY274" fmla="*/ 1229135 h 4596721"/>
              <a:gd name="connsiteX275" fmla="*/ 2182219 w 4907728"/>
              <a:gd name="connsiteY275" fmla="*/ 1179402 h 4596721"/>
              <a:gd name="connsiteX276" fmla="*/ 2089813 w 4907728"/>
              <a:gd name="connsiteY276" fmla="*/ 1129669 h 4596721"/>
              <a:gd name="connsiteX277" fmla="*/ 2210652 w 4907728"/>
              <a:gd name="connsiteY277" fmla="*/ 1079936 h 4596721"/>
              <a:gd name="connsiteX278" fmla="*/ 2111137 w 4907728"/>
              <a:gd name="connsiteY278" fmla="*/ 1015995 h 4596721"/>
              <a:gd name="connsiteX279" fmla="*/ 2111137 w 4907728"/>
              <a:gd name="connsiteY279" fmla="*/ 1008891 h 4596721"/>
              <a:gd name="connsiteX280" fmla="*/ 2416791 w 4907728"/>
              <a:gd name="connsiteY280" fmla="*/ 1023099 h 4596721"/>
              <a:gd name="connsiteX281" fmla="*/ 2416791 w 4907728"/>
              <a:gd name="connsiteY281" fmla="*/ 1030204 h 4596721"/>
              <a:gd name="connsiteX282" fmla="*/ 2452332 w 4907728"/>
              <a:gd name="connsiteY282" fmla="*/ 1051519 h 4596721"/>
              <a:gd name="connsiteX283" fmla="*/ 2459441 w 4907728"/>
              <a:gd name="connsiteY283" fmla="*/ 1072832 h 4596721"/>
              <a:gd name="connsiteX284" fmla="*/ 2466547 w 4907728"/>
              <a:gd name="connsiteY284" fmla="*/ 1115460 h 4596721"/>
              <a:gd name="connsiteX285" fmla="*/ 2573171 w 4907728"/>
              <a:gd name="connsiteY285" fmla="*/ 1058623 h 4596721"/>
              <a:gd name="connsiteX286" fmla="*/ 2594495 w 4907728"/>
              <a:gd name="connsiteY286" fmla="*/ 1179402 h 4596721"/>
              <a:gd name="connsiteX287" fmla="*/ 2608713 w 4907728"/>
              <a:gd name="connsiteY287" fmla="*/ 1179402 h 4596721"/>
              <a:gd name="connsiteX288" fmla="*/ 2601604 w 4907728"/>
              <a:gd name="connsiteY288" fmla="*/ 1094145 h 4596721"/>
              <a:gd name="connsiteX289" fmla="*/ 2558954 w 4907728"/>
              <a:gd name="connsiteY289" fmla="*/ 1015995 h 4596721"/>
              <a:gd name="connsiteX290" fmla="*/ 2615821 w 4907728"/>
              <a:gd name="connsiteY290" fmla="*/ 980473 h 4596721"/>
              <a:gd name="connsiteX291" fmla="*/ 2651363 w 4907728"/>
              <a:gd name="connsiteY291" fmla="*/ 966262 h 4596721"/>
              <a:gd name="connsiteX292" fmla="*/ 2644254 w 4907728"/>
              <a:gd name="connsiteY292" fmla="*/ 1094145 h 4596721"/>
              <a:gd name="connsiteX293" fmla="*/ 2722443 w 4907728"/>
              <a:gd name="connsiteY293" fmla="*/ 1087041 h 4596721"/>
              <a:gd name="connsiteX294" fmla="*/ 2715336 w 4907728"/>
              <a:gd name="connsiteY294" fmla="*/ 1058623 h 4596721"/>
              <a:gd name="connsiteX295" fmla="*/ 2743769 w 4907728"/>
              <a:gd name="connsiteY295" fmla="*/ 1030204 h 4596721"/>
              <a:gd name="connsiteX296" fmla="*/ 2800634 w 4907728"/>
              <a:gd name="connsiteY296" fmla="*/ 1065728 h 4596721"/>
              <a:gd name="connsiteX297" fmla="*/ 2800634 w 4907728"/>
              <a:gd name="connsiteY297" fmla="*/ 1023099 h 4596721"/>
              <a:gd name="connsiteX298" fmla="*/ 2829067 w 4907728"/>
              <a:gd name="connsiteY298" fmla="*/ 1023099 h 4596721"/>
              <a:gd name="connsiteX299" fmla="*/ 2793525 w 4907728"/>
              <a:gd name="connsiteY299" fmla="*/ 1008891 h 4596721"/>
              <a:gd name="connsiteX300" fmla="*/ 2921473 w 4907728"/>
              <a:gd name="connsiteY300" fmla="*/ 952053 h 4596721"/>
              <a:gd name="connsiteX301" fmla="*/ 2821958 w 4907728"/>
              <a:gd name="connsiteY301" fmla="*/ 916531 h 4596721"/>
              <a:gd name="connsiteX302" fmla="*/ 2829067 w 4907728"/>
              <a:gd name="connsiteY302" fmla="*/ 959158 h 4596721"/>
              <a:gd name="connsiteX303" fmla="*/ 2694010 w 4907728"/>
              <a:gd name="connsiteY303" fmla="*/ 923636 h 4596721"/>
              <a:gd name="connsiteX304" fmla="*/ 2793525 w 4907728"/>
              <a:gd name="connsiteY304" fmla="*/ 824170 h 4596721"/>
              <a:gd name="connsiteX305" fmla="*/ 2942799 w 4907728"/>
              <a:gd name="connsiteY305" fmla="*/ 909427 h 4596721"/>
              <a:gd name="connsiteX306" fmla="*/ 3006773 w 4907728"/>
              <a:gd name="connsiteY306" fmla="*/ 888112 h 4596721"/>
              <a:gd name="connsiteX307" fmla="*/ 3013879 w 4907728"/>
              <a:gd name="connsiteY307" fmla="*/ 866799 h 4596721"/>
              <a:gd name="connsiteX308" fmla="*/ 3028097 w 4907728"/>
              <a:gd name="connsiteY308" fmla="*/ 866799 h 4596721"/>
              <a:gd name="connsiteX309" fmla="*/ 3013879 w 4907728"/>
              <a:gd name="connsiteY309" fmla="*/ 909427 h 4596721"/>
              <a:gd name="connsiteX310" fmla="*/ 3141827 w 4907728"/>
              <a:gd name="connsiteY310" fmla="*/ 859694 h 4596721"/>
              <a:gd name="connsiteX311" fmla="*/ 3148936 w 4907728"/>
              <a:gd name="connsiteY311" fmla="*/ 888112 h 4596721"/>
              <a:gd name="connsiteX312" fmla="*/ 3227127 w 4907728"/>
              <a:gd name="connsiteY312" fmla="*/ 838381 h 4596721"/>
              <a:gd name="connsiteX313" fmla="*/ 3227127 w 4907728"/>
              <a:gd name="connsiteY313" fmla="*/ 973369 h 4596721"/>
              <a:gd name="connsiteX314" fmla="*/ 3269775 w 4907728"/>
              <a:gd name="connsiteY314" fmla="*/ 1008891 h 4596721"/>
              <a:gd name="connsiteX315" fmla="*/ 3269775 w 4907728"/>
              <a:gd name="connsiteY315" fmla="*/ 1015995 h 4596721"/>
              <a:gd name="connsiteX316" fmla="*/ 3234234 w 4907728"/>
              <a:gd name="connsiteY316" fmla="*/ 1015995 h 4596721"/>
              <a:gd name="connsiteX317" fmla="*/ 3234234 w 4907728"/>
              <a:gd name="connsiteY317" fmla="*/ 1044415 h 4596721"/>
              <a:gd name="connsiteX318" fmla="*/ 3269775 w 4907728"/>
              <a:gd name="connsiteY318" fmla="*/ 1044415 h 4596721"/>
              <a:gd name="connsiteX319" fmla="*/ 3276883 w 4907728"/>
              <a:gd name="connsiteY319" fmla="*/ 1023099 h 4596721"/>
              <a:gd name="connsiteX320" fmla="*/ 3276883 w 4907728"/>
              <a:gd name="connsiteY320" fmla="*/ 937845 h 4596721"/>
              <a:gd name="connsiteX321" fmla="*/ 3326642 w 4907728"/>
              <a:gd name="connsiteY321" fmla="*/ 1023099 h 4596721"/>
              <a:gd name="connsiteX322" fmla="*/ 3376399 w 4907728"/>
              <a:gd name="connsiteY322" fmla="*/ 1030204 h 4596721"/>
              <a:gd name="connsiteX323" fmla="*/ 3483023 w 4907728"/>
              <a:gd name="connsiteY323" fmla="*/ 1051519 h 4596721"/>
              <a:gd name="connsiteX324" fmla="*/ 3468805 w 4907728"/>
              <a:gd name="connsiteY324" fmla="*/ 994682 h 4596721"/>
              <a:gd name="connsiteX325" fmla="*/ 3376399 w 4907728"/>
              <a:gd name="connsiteY325" fmla="*/ 930740 h 4596721"/>
              <a:gd name="connsiteX326" fmla="*/ 3497238 w 4907728"/>
              <a:gd name="connsiteY326" fmla="*/ 930740 h 4596721"/>
              <a:gd name="connsiteX327" fmla="*/ 3511455 w 4907728"/>
              <a:gd name="connsiteY327" fmla="*/ 788648 h 4596721"/>
              <a:gd name="connsiteX328" fmla="*/ 3639403 w 4907728"/>
              <a:gd name="connsiteY328" fmla="*/ 902321 h 4596721"/>
              <a:gd name="connsiteX329" fmla="*/ 3646511 w 4907728"/>
              <a:gd name="connsiteY329" fmla="*/ 902321 h 4596721"/>
              <a:gd name="connsiteX330" fmla="*/ 3475914 w 4907728"/>
              <a:gd name="connsiteY330" fmla="*/ 547091 h 4596721"/>
              <a:gd name="connsiteX331" fmla="*/ 3483023 w 4907728"/>
              <a:gd name="connsiteY331" fmla="*/ 539987 h 4596721"/>
              <a:gd name="connsiteX332" fmla="*/ 4215105 w 4907728"/>
              <a:gd name="connsiteY332" fmla="*/ 533151 h 4596721"/>
              <a:gd name="connsiteX333" fmla="*/ 4507863 w 4907728"/>
              <a:gd name="connsiteY333" fmla="*/ 725086 h 4596721"/>
              <a:gd name="connsiteX334" fmla="*/ 4329352 w 4907728"/>
              <a:gd name="connsiteY334" fmla="*/ 888585 h 4596721"/>
              <a:gd name="connsiteX335" fmla="*/ 4365055 w 4907728"/>
              <a:gd name="connsiteY335" fmla="*/ 717977 h 4596721"/>
              <a:gd name="connsiteX336" fmla="*/ 4107999 w 4907728"/>
              <a:gd name="connsiteY336" fmla="*/ 810390 h 4596721"/>
              <a:gd name="connsiteX337" fmla="*/ 4215105 w 4907728"/>
              <a:gd name="connsiteY337" fmla="*/ 533151 h 4596721"/>
              <a:gd name="connsiteX338" fmla="*/ 4392596 w 4907728"/>
              <a:gd name="connsiteY338" fmla="*/ 403281 h 4596721"/>
              <a:gd name="connsiteX339" fmla="*/ 4449765 w 4907728"/>
              <a:gd name="connsiteY339" fmla="*/ 431533 h 4596721"/>
              <a:gd name="connsiteX340" fmla="*/ 4378305 w 4907728"/>
              <a:gd name="connsiteY340" fmla="*/ 509229 h 4596721"/>
              <a:gd name="connsiteX341" fmla="*/ 4371158 w 4907728"/>
              <a:gd name="connsiteY341" fmla="*/ 509229 h 4596721"/>
              <a:gd name="connsiteX342" fmla="*/ 4392596 w 4907728"/>
              <a:gd name="connsiteY342" fmla="*/ 403281 h 4596721"/>
              <a:gd name="connsiteX343" fmla="*/ 4900577 w 4907728"/>
              <a:gd name="connsiteY343" fmla="*/ 369105 h 4596721"/>
              <a:gd name="connsiteX344" fmla="*/ 4907728 w 4907728"/>
              <a:gd name="connsiteY344" fmla="*/ 376183 h 4596721"/>
              <a:gd name="connsiteX345" fmla="*/ 4643113 w 4907728"/>
              <a:gd name="connsiteY345" fmla="*/ 560247 h 4596721"/>
              <a:gd name="connsiteX346" fmla="*/ 4607355 w 4907728"/>
              <a:gd name="connsiteY346" fmla="*/ 567328 h 4596721"/>
              <a:gd name="connsiteX347" fmla="*/ 4528686 w 4907728"/>
              <a:gd name="connsiteY347" fmla="*/ 560247 h 4596721"/>
              <a:gd name="connsiteX348" fmla="*/ 4521534 w 4907728"/>
              <a:gd name="connsiteY348" fmla="*/ 553168 h 4596721"/>
              <a:gd name="connsiteX349" fmla="*/ 4900577 w 4907728"/>
              <a:gd name="connsiteY349" fmla="*/ 369105 h 4596721"/>
              <a:gd name="connsiteX350" fmla="*/ 3719366 w 4907728"/>
              <a:gd name="connsiteY350" fmla="*/ 355434 h 4596721"/>
              <a:gd name="connsiteX351" fmla="*/ 3889270 w 4907728"/>
              <a:gd name="connsiteY351" fmla="*/ 419098 h 4596721"/>
              <a:gd name="connsiteX352" fmla="*/ 3698128 w 4907728"/>
              <a:gd name="connsiteY352" fmla="*/ 659605 h 4596721"/>
              <a:gd name="connsiteX353" fmla="*/ 3691047 w 4907728"/>
              <a:gd name="connsiteY353" fmla="*/ 659605 h 4596721"/>
              <a:gd name="connsiteX354" fmla="*/ 3719366 w 4907728"/>
              <a:gd name="connsiteY354" fmla="*/ 355434 h 4596721"/>
              <a:gd name="connsiteX355" fmla="*/ 3014555 w 4907728"/>
              <a:gd name="connsiteY355" fmla="*/ 283663 h 4596721"/>
              <a:gd name="connsiteX356" fmla="*/ 3127138 w 4907728"/>
              <a:gd name="connsiteY356" fmla="*/ 439821 h 4596721"/>
              <a:gd name="connsiteX357" fmla="*/ 3091957 w 4907728"/>
              <a:gd name="connsiteY357" fmla="*/ 468215 h 4596721"/>
              <a:gd name="connsiteX358" fmla="*/ 3007520 w 4907728"/>
              <a:gd name="connsiteY358" fmla="*/ 290761 h 4596721"/>
              <a:gd name="connsiteX359" fmla="*/ 3014555 w 4907728"/>
              <a:gd name="connsiteY359" fmla="*/ 283663 h 4596721"/>
              <a:gd name="connsiteX360" fmla="*/ 4251243 w 4907728"/>
              <a:gd name="connsiteY360" fmla="*/ 112781 h 4596721"/>
              <a:gd name="connsiteX361" fmla="*/ 4258375 w 4907728"/>
              <a:gd name="connsiteY361" fmla="*/ 112781 h 4596721"/>
              <a:gd name="connsiteX362" fmla="*/ 4187051 w 4907728"/>
              <a:gd name="connsiteY362" fmla="*/ 410116 h 4596721"/>
              <a:gd name="connsiteX363" fmla="*/ 4094329 w 4907728"/>
              <a:gd name="connsiteY363" fmla="*/ 303925 h 4596721"/>
              <a:gd name="connsiteX364" fmla="*/ 4251243 w 4907728"/>
              <a:gd name="connsiteY364" fmla="*/ 112781 h 4596721"/>
              <a:gd name="connsiteX365" fmla="*/ 4798361 w 4907728"/>
              <a:gd name="connsiteY365" fmla="*/ 41012 h 4596721"/>
              <a:gd name="connsiteX366" fmla="*/ 4870133 w 4907728"/>
              <a:gd name="connsiteY366" fmla="*/ 70062 h 4596721"/>
              <a:gd name="connsiteX367" fmla="*/ 4812717 w 4907728"/>
              <a:gd name="connsiteY367" fmla="*/ 99113 h 4596721"/>
              <a:gd name="connsiteX368" fmla="*/ 4798361 w 4907728"/>
              <a:gd name="connsiteY368" fmla="*/ 41012 h 4596721"/>
              <a:gd name="connsiteX369" fmla="*/ 4494983 w 4907728"/>
              <a:gd name="connsiteY369" fmla="*/ 0 h 4596721"/>
              <a:gd name="connsiteX370" fmla="*/ 4565965 w 4907728"/>
              <a:gd name="connsiteY370" fmla="*/ 64594 h 4596721"/>
              <a:gd name="connsiteX371" fmla="*/ 4565965 w 4907728"/>
              <a:gd name="connsiteY371" fmla="*/ 71772 h 4596721"/>
              <a:gd name="connsiteX372" fmla="*/ 4473687 w 4907728"/>
              <a:gd name="connsiteY372" fmla="*/ 64594 h 4596721"/>
              <a:gd name="connsiteX373" fmla="*/ 4494983 w 4907728"/>
              <a:gd name="connsiteY373" fmla="*/ 0 h 459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</a:cxnLst>
            <a:rect l="l" t="t" r="r" b="b"/>
            <a:pathLst>
              <a:path w="4907728" h="4596721">
                <a:moveTo>
                  <a:pt x="3376625" y="3766235"/>
                </a:moveTo>
                <a:cubicBezTo>
                  <a:pt x="3376625" y="3766235"/>
                  <a:pt x="3383949" y="3766235"/>
                  <a:pt x="3383949" y="3766235"/>
                </a:cubicBezTo>
                <a:cubicBezTo>
                  <a:pt x="3391271" y="3794488"/>
                  <a:pt x="3427890" y="3822740"/>
                  <a:pt x="3413243" y="3872182"/>
                </a:cubicBezTo>
                <a:cubicBezTo>
                  <a:pt x="3398595" y="3829804"/>
                  <a:pt x="3383949" y="3794488"/>
                  <a:pt x="3376625" y="3766235"/>
                </a:cubicBezTo>
                <a:close/>
                <a:moveTo>
                  <a:pt x="2836070" y="3438142"/>
                </a:moveTo>
                <a:cubicBezTo>
                  <a:pt x="2836070" y="3438142"/>
                  <a:pt x="2843189" y="3451812"/>
                  <a:pt x="2850311" y="3472318"/>
                </a:cubicBezTo>
                <a:cubicBezTo>
                  <a:pt x="2814709" y="3472318"/>
                  <a:pt x="2793349" y="3465483"/>
                  <a:pt x="2771988" y="3465483"/>
                </a:cubicBezTo>
                <a:cubicBezTo>
                  <a:pt x="2771988" y="3465483"/>
                  <a:pt x="2764869" y="3458647"/>
                  <a:pt x="2764869" y="3458647"/>
                </a:cubicBezTo>
                <a:cubicBezTo>
                  <a:pt x="2786229" y="3451812"/>
                  <a:pt x="2807590" y="3444977"/>
                  <a:pt x="2836070" y="3438142"/>
                </a:cubicBezTo>
                <a:close/>
                <a:moveTo>
                  <a:pt x="3149922" y="3410800"/>
                </a:moveTo>
                <a:cubicBezTo>
                  <a:pt x="3149922" y="3410800"/>
                  <a:pt x="3157328" y="3425093"/>
                  <a:pt x="3157328" y="3432238"/>
                </a:cubicBezTo>
                <a:cubicBezTo>
                  <a:pt x="3164733" y="3446531"/>
                  <a:pt x="3164733" y="3467969"/>
                  <a:pt x="3164733" y="3489407"/>
                </a:cubicBezTo>
                <a:cubicBezTo>
                  <a:pt x="3164733" y="3489407"/>
                  <a:pt x="3164733" y="3489407"/>
                  <a:pt x="3157328" y="3489407"/>
                </a:cubicBezTo>
                <a:cubicBezTo>
                  <a:pt x="3149922" y="3475114"/>
                  <a:pt x="3135113" y="3460824"/>
                  <a:pt x="3120303" y="3446531"/>
                </a:cubicBezTo>
                <a:cubicBezTo>
                  <a:pt x="3120303" y="3439386"/>
                  <a:pt x="3120303" y="3425093"/>
                  <a:pt x="3127707" y="3417946"/>
                </a:cubicBezTo>
                <a:cubicBezTo>
                  <a:pt x="3127707" y="3417946"/>
                  <a:pt x="3142518" y="3410800"/>
                  <a:pt x="3149922" y="3410800"/>
                </a:cubicBezTo>
                <a:close/>
                <a:moveTo>
                  <a:pt x="3803830" y="3352700"/>
                </a:moveTo>
                <a:cubicBezTo>
                  <a:pt x="3796705" y="3444809"/>
                  <a:pt x="3782453" y="3544005"/>
                  <a:pt x="3775327" y="3643200"/>
                </a:cubicBezTo>
                <a:cubicBezTo>
                  <a:pt x="3668434" y="3565260"/>
                  <a:pt x="3575795" y="3501493"/>
                  <a:pt x="3468902" y="3423554"/>
                </a:cubicBezTo>
                <a:cubicBezTo>
                  <a:pt x="3582921" y="3402297"/>
                  <a:pt x="3689814" y="3373957"/>
                  <a:pt x="3803830" y="3352700"/>
                </a:cubicBezTo>
                <a:close/>
                <a:moveTo>
                  <a:pt x="4217365" y="3161312"/>
                </a:moveTo>
                <a:cubicBezTo>
                  <a:pt x="4217365" y="3211551"/>
                  <a:pt x="4217365" y="3254614"/>
                  <a:pt x="4217365" y="3304853"/>
                </a:cubicBezTo>
                <a:cubicBezTo>
                  <a:pt x="4195579" y="3290500"/>
                  <a:pt x="4181053" y="3283322"/>
                  <a:pt x="4159265" y="3268967"/>
                </a:cubicBezTo>
                <a:cubicBezTo>
                  <a:pt x="4181053" y="3233083"/>
                  <a:pt x="4195579" y="3204375"/>
                  <a:pt x="4217365" y="3161312"/>
                </a:cubicBezTo>
                <a:close/>
                <a:moveTo>
                  <a:pt x="2816133" y="3075872"/>
                </a:moveTo>
                <a:cubicBezTo>
                  <a:pt x="2908694" y="3097110"/>
                  <a:pt x="2994134" y="3118350"/>
                  <a:pt x="3072456" y="3139588"/>
                </a:cubicBezTo>
                <a:cubicBezTo>
                  <a:pt x="2994134" y="3217460"/>
                  <a:pt x="2915813" y="3295335"/>
                  <a:pt x="2837493" y="3373208"/>
                </a:cubicBezTo>
                <a:cubicBezTo>
                  <a:pt x="2830371" y="3274095"/>
                  <a:pt x="2823252" y="3174985"/>
                  <a:pt x="2816133" y="3075872"/>
                </a:cubicBezTo>
                <a:close/>
                <a:moveTo>
                  <a:pt x="3496243" y="2850308"/>
                </a:moveTo>
                <a:cubicBezTo>
                  <a:pt x="3539533" y="2863979"/>
                  <a:pt x="3575610" y="2877649"/>
                  <a:pt x="3626113" y="2891320"/>
                </a:cubicBezTo>
                <a:cubicBezTo>
                  <a:pt x="3604469" y="2904990"/>
                  <a:pt x="3590038" y="2918661"/>
                  <a:pt x="3575610" y="2925496"/>
                </a:cubicBezTo>
                <a:cubicBezTo>
                  <a:pt x="3546747" y="2898155"/>
                  <a:pt x="3525102" y="2877649"/>
                  <a:pt x="3496243" y="2850308"/>
                </a:cubicBezTo>
                <a:close/>
                <a:moveTo>
                  <a:pt x="2857144" y="2833219"/>
                </a:moveTo>
                <a:cubicBezTo>
                  <a:pt x="2914013" y="2833219"/>
                  <a:pt x="2970883" y="2833219"/>
                  <a:pt x="3034861" y="2833219"/>
                </a:cubicBezTo>
                <a:cubicBezTo>
                  <a:pt x="2985100" y="2918861"/>
                  <a:pt x="2949557" y="2990230"/>
                  <a:pt x="2906905" y="3075872"/>
                </a:cubicBezTo>
                <a:cubicBezTo>
                  <a:pt x="2885579" y="2990230"/>
                  <a:pt x="2871361" y="2911724"/>
                  <a:pt x="2857144" y="2833219"/>
                </a:cubicBezTo>
                <a:close/>
                <a:moveTo>
                  <a:pt x="4309641" y="2693097"/>
                </a:moveTo>
                <a:cubicBezTo>
                  <a:pt x="4323311" y="2693097"/>
                  <a:pt x="4336981" y="2693097"/>
                  <a:pt x="4350652" y="2699932"/>
                </a:cubicBezTo>
                <a:cubicBezTo>
                  <a:pt x="4330147" y="2713603"/>
                  <a:pt x="4316476" y="2727273"/>
                  <a:pt x="4302805" y="2734109"/>
                </a:cubicBezTo>
                <a:cubicBezTo>
                  <a:pt x="4295970" y="2734109"/>
                  <a:pt x="4295970" y="2734109"/>
                  <a:pt x="4295970" y="2734109"/>
                </a:cubicBezTo>
                <a:cubicBezTo>
                  <a:pt x="4302805" y="2720438"/>
                  <a:pt x="4302805" y="2706768"/>
                  <a:pt x="4309641" y="2693097"/>
                </a:cubicBezTo>
                <a:close/>
                <a:moveTo>
                  <a:pt x="3119655" y="2662337"/>
                </a:moveTo>
                <a:cubicBezTo>
                  <a:pt x="3240565" y="2719474"/>
                  <a:pt x="3354364" y="2676621"/>
                  <a:pt x="3468161" y="2690905"/>
                </a:cubicBezTo>
                <a:cubicBezTo>
                  <a:pt x="3468161" y="2698046"/>
                  <a:pt x="3468161" y="2705190"/>
                  <a:pt x="3468161" y="2712330"/>
                </a:cubicBezTo>
                <a:cubicBezTo>
                  <a:pt x="3461051" y="2719474"/>
                  <a:pt x="3461051" y="2719474"/>
                  <a:pt x="3453937" y="2733758"/>
                </a:cubicBezTo>
                <a:cubicBezTo>
                  <a:pt x="3581961" y="2733758"/>
                  <a:pt x="3709984" y="2733758"/>
                  <a:pt x="3838007" y="2733758"/>
                </a:cubicBezTo>
                <a:cubicBezTo>
                  <a:pt x="3838007" y="2733758"/>
                  <a:pt x="3838007" y="2740899"/>
                  <a:pt x="3838007" y="2740899"/>
                </a:cubicBezTo>
                <a:cubicBezTo>
                  <a:pt x="3795333" y="2748042"/>
                  <a:pt x="3752659" y="2755183"/>
                  <a:pt x="3717097" y="2762326"/>
                </a:cubicBezTo>
                <a:cubicBezTo>
                  <a:pt x="3667310" y="2769467"/>
                  <a:pt x="3617523" y="2776610"/>
                  <a:pt x="3567735" y="2790894"/>
                </a:cubicBezTo>
                <a:cubicBezTo>
                  <a:pt x="3525061" y="2790894"/>
                  <a:pt x="3482387" y="2812319"/>
                  <a:pt x="3439711" y="2769467"/>
                </a:cubicBezTo>
                <a:cubicBezTo>
                  <a:pt x="3425488" y="2798035"/>
                  <a:pt x="3418375" y="2819462"/>
                  <a:pt x="3404151" y="2848028"/>
                </a:cubicBezTo>
                <a:cubicBezTo>
                  <a:pt x="3425488" y="2855172"/>
                  <a:pt x="3446825" y="2869456"/>
                  <a:pt x="3475275" y="2883740"/>
                </a:cubicBezTo>
                <a:cubicBezTo>
                  <a:pt x="3453937" y="2955160"/>
                  <a:pt x="3432601" y="3026579"/>
                  <a:pt x="3411264" y="3105142"/>
                </a:cubicBezTo>
                <a:cubicBezTo>
                  <a:pt x="3446825" y="3105142"/>
                  <a:pt x="3482387" y="3105142"/>
                  <a:pt x="3517948" y="3097999"/>
                </a:cubicBezTo>
                <a:cubicBezTo>
                  <a:pt x="3503724" y="3133708"/>
                  <a:pt x="3496611" y="3169420"/>
                  <a:pt x="3482387" y="3205129"/>
                </a:cubicBezTo>
                <a:cubicBezTo>
                  <a:pt x="3461051" y="3176561"/>
                  <a:pt x="3432601" y="3155136"/>
                  <a:pt x="3411264" y="3119424"/>
                </a:cubicBezTo>
                <a:cubicBezTo>
                  <a:pt x="3397038" y="3155136"/>
                  <a:pt x="3389925" y="3190845"/>
                  <a:pt x="3382814" y="3219413"/>
                </a:cubicBezTo>
                <a:cubicBezTo>
                  <a:pt x="3382814" y="3219413"/>
                  <a:pt x="3375701" y="3219413"/>
                  <a:pt x="3375701" y="3219413"/>
                </a:cubicBezTo>
                <a:cubicBezTo>
                  <a:pt x="3361475" y="3155136"/>
                  <a:pt x="3347251" y="3083715"/>
                  <a:pt x="3333027" y="3005154"/>
                </a:cubicBezTo>
                <a:cubicBezTo>
                  <a:pt x="3318801" y="3040863"/>
                  <a:pt x="3304578" y="3062290"/>
                  <a:pt x="3290352" y="3097999"/>
                </a:cubicBezTo>
                <a:cubicBezTo>
                  <a:pt x="3226341" y="3069431"/>
                  <a:pt x="3162329" y="3048006"/>
                  <a:pt x="3098318" y="3019438"/>
                </a:cubicBezTo>
                <a:cubicBezTo>
                  <a:pt x="3084092" y="3012294"/>
                  <a:pt x="3069869" y="2983726"/>
                  <a:pt x="3062755" y="2955160"/>
                </a:cubicBezTo>
                <a:cubicBezTo>
                  <a:pt x="3048532" y="2883740"/>
                  <a:pt x="3091205" y="2848028"/>
                  <a:pt x="3105431" y="2790894"/>
                </a:cubicBezTo>
                <a:cubicBezTo>
                  <a:pt x="3119655" y="2755183"/>
                  <a:pt x="3148105" y="2719474"/>
                  <a:pt x="3119655" y="2662337"/>
                </a:cubicBezTo>
                <a:close/>
                <a:moveTo>
                  <a:pt x="3192073" y="2549556"/>
                </a:moveTo>
                <a:cubicBezTo>
                  <a:pt x="3227564" y="2556820"/>
                  <a:pt x="3255956" y="2564082"/>
                  <a:pt x="3284350" y="2571345"/>
                </a:cubicBezTo>
                <a:cubicBezTo>
                  <a:pt x="3284350" y="2571345"/>
                  <a:pt x="3284350" y="2571345"/>
                  <a:pt x="3284350" y="2578607"/>
                </a:cubicBezTo>
                <a:cubicBezTo>
                  <a:pt x="3255956" y="2585870"/>
                  <a:pt x="3234662" y="2600396"/>
                  <a:pt x="3199170" y="2607657"/>
                </a:cubicBezTo>
                <a:cubicBezTo>
                  <a:pt x="3199170" y="2585870"/>
                  <a:pt x="3199170" y="2571345"/>
                  <a:pt x="3192073" y="2549556"/>
                </a:cubicBezTo>
                <a:close/>
                <a:moveTo>
                  <a:pt x="3739611" y="2534383"/>
                </a:moveTo>
                <a:cubicBezTo>
                  <a:pt x="3744067" y="2532605"/>
                  <a:pt x="3749413" y="2532605"/>
                  <a:pt x="3752978" y="2536159"/>
                </a:cubicBezTo>
                <a:cubicBezTo>
                  <a:pt x="3852799" y="2557485"/>
                  <a:pt x="3959746" y="2578811"/>
                  <a:pt x="4066695" y="2607246"/>
                </a:cubicBezTo>
                <a:cubicBezTo>
                  <a:pt x="4066695" y="2607246"/>
                  <a:pt x="4066695" y="2607246"/>
                  <a:pt x="4073825" y="2614355"/>
                </a:cubicBezTo>
                <a:cubicBezTo>
                  <a:pt x="3938357" y="2642789"/>
                  <a:pt x="3802887" y="2678333"/>
                  <a:pt x="3660290" y="2706768"/>
                </a:cubicBezTo>
                <a:cubicBezTo>
                  <a:pt x="3681680" y="2649898"/>
                  <a:pt x="3703069" y="2593029"/>
                  <a:pt x="3731589" y="2543268"/>
                </a:cubicBezTo>
                <a:cubicBezTo>
                  <a:pt x="3731589" y="2539714"/>
                  <a:pt x="3735155" y="2536159"/>
                  <a:pt x="3739611" y="2534383"/>
                </a:cubicBezTo>
                <a:close/>
                <a:moveTo>
                  <a:pt x="3612755" y="2330828"/>
                </a:moveTo>
                <a:cubicBezTo>
                  <a:pt x="3634193" y="2351975"/>
                  <a:pt x="3655631" y="2366072"/>
                  <a:pt x="3684214" y="2387219"/>
                </a:cubicBezTo>
                <a:cubicBezTo>
                  <a:pt x="3669923" y="2401318"/>
                  <a:pt x="3662776" y="2422463"/>
                  <a:pt x="3648483" y="2443611"/>
                </a:cubicBezTo>
                <a:cubicBezTo>
                  <a:pt x="3634193" y="2401318"/>
                  <a:pt x="3619900" y="2373122"/>
                  <a:pt x="3605607" y="2337876"/>
                </a:cubicBezTo>
                <a:cubicBezTo>
                  <a:pt x="3612755" y="2337876"/>
                  <a:pt x="3612755" y="2337876"/>
                  <a:pt x="3612755" y="2330828"/>
                </a:cubicBezTo>
                <a:close/>
                <a:moveTo>
                  <a:pt x="4131923" y="2214628"/>
                </a:moveTo>
                <a:cubicBezTo>
                  <a:pt x="4124860" y="2257799"/>
                  <a:pt x="4117799" y="2300968"/>
                  <a:pt x="4110735" y="2351333"/>
                </a:cubicBezTo>
                <a:cubicBezTo>
                  <a:pt x="4082481" y="2336944"/>
                  <a:pt x="4054229" y="2329749"/>
                  <a:pt x="4025976" y="2315359"/>
                </a:cubicBezTo>
                <a:cubicBezTo>
                  <a:pt x="4068354" y="2279383"/>
                  <a:pt x="4103672" y="2243409"/>
                  <a:pt x="4131923" y="2214628"/>
                </a:cubicBezTo>
                <a:close/>
                <a:moveTo>
                  <a:pt x="3482573" y="2207793"/>
                </a:moveTo>
                <a:cubicBezTo>
                  <a:pt x="3482573" y="2314983"/>
                  <a:pt x="3482573" y="2415027"/>
                  <a:pt x="3482573" y="2515070"/>
                </a:cubicBezTo>
                <a:cubicBezTo>
                  <a:pt x="3482573" y="2536508"/>
                  <a:pt x="3461425" y="2550801"/>
                  <a:pt x="3447329" y="2572239"/>
                </a:cubicBezTo>
                <a:cubicBezTo>
                  <a:pt x="3433229" y="2586529"/>
                  <a:pt x="3426181" y="2593677"/>
                  <a:pt x="3419133" y="2600822"/>
                </a:cubicBezTo>
                <a:cubicBezTo>
                  <a:pt x="3405034" y="2586529"/>
                  <a:pt x="3397985" y="2572239"/>
                  <a:pt x="3390937" y="2572239"/>
                </a:cubicBezTo>
                <a:cubicBezTo>
                  <a:pt x="3341594" y="2543655"/>
                  <a:pt x="3299301" y="2522217"/>
                  <a:pt x="3257009" y="2493632"/>
                </a:cubicBezTo>
                <a:cubicBezTo>
                  <a:pt x="3292253" y="2457903"/>
                  <a:pt x="3334545" y="2422173"/>
                  <a:pt x="3376838" y="2379297"/>
                </a:cubicBezTo>
                <a:cubicBezTo>
                  <a:pt x="3390937" y="2436465"/>
                  <a:pt x="3397985" y="2486487"/>
                  <a:pt x="3412084" y="2536508"/>
                </a:cubicBezTo>
                <a:cubicBezTo>
                  <a:pt x="3412084" y="2536508"/>
                  <a:pt x="3419133" y="2536508"/>
                  <a:pt x="3419133" y="2536508"/>
                </a:cubicBezTo>
                <a:cubicBezTo>
                  <a:pt x="3440278" y="2429318"/>
                  <a:pt x="3461425" y="2322128"/>
                  <a:pt x="3482573" y="2207793"/>
                </a:cubicBezTo>
                <a:close/>
                <a:moveTo>
                  <a:pt x="4535547" y="2095010"/>
                </a:moveTo>
                <a:cubicBezTo>
                  <a:pt x="4557077" y="2109819"/>
                  <a:pt x="4578610" y="2124631"/>
                  <a:pt x="4600141" y="2139440"/>
                </a:cubicBezTo>
                <a:cubicBezTo>
                  <a:pt x="4528369" y="2117225"/>
                  <a:pt x="4528369" y="2117225"/>
                  <a:pt x="4535547" y="2095010"/>
                </a:cubicBezTo>
                <a:close/>
                <a:moveTo>
                  <a:pt x="3896105" y="1862611"/>
                </a:moveTo>
                <a:cubicBezTo>
                  <a:pt x="3889270" y="1911654"/>
                  <a:pt x="3909776" y="1967704"/>
                  <a:pt x="3855094" y="2002735"/>
                </a:cubicBezTo>
                <a:cubicBezTo>
                  <a:pt x="3868765" y="1953691"/>
                  <a:pt x="3882435" y="1904649"/>
                  <a:pt x="3896105" y="1862611"/>
                </a:cubicBezTo>
                <a:close/>
                <a:moveTo>
                  <a:pt x="4002736" y="1838688"/>
                </a:moveTo>
                <a:cubicBezTo>
                  <a:pt x="4017091" y="1888709"/>
                  <a:pt x="4038621" y="1938733"/>
                  <a:pt x="4060152" y="1995899"/>
                </a:cubicBezTo>
                <a:cubicBezTo>
                  <a:pt x="4009913" y="1981607"/>
                  <a:pt x="3959675" y="1967316"/>
                  <a:pt x="3916611" y="1953023"/>
                </a:cubicBezTo>
                <a:cubicBezTo>
                  <a:pt x="3945319" y="1910147"/>
                  <a:pt x="3966850" y="1881564"/>
                  <a:pt x="4002736" y="1838688"/>
                </a:cubicBezTo>
                <a:close/>
                <a:moveTo>
                  <a:pt x="3940536" y="1633630"/>
                </a:moveTo>
                <a:cubicBezTo>
                  <a:pt x="3989472" y="1633630"/>
                  <a:pt x="4038406" y="1633630"/>
                  <a:pt x="4094331" y="1633630"/>
                </a:cubicBezTo>
                <a:cubicBezTo>
                  <a:pt x="4059377" y="1690590"/>
                  <a:pt x="4031416" y="1740430"/>
                  <a:pt x="3996462" y="1804512"/>
                </a:cubicBezTo>
                <a:cubicBezTo>
                  <a:pt x="3975489" y="1740430"/>
                  <a:pt x="3954519" y="1690590"/>
                  <a:pt x="3940536" y="1633630"/>
                </a:cubicBezTo>
                <a:close/>
                <a:moveTo>
                  <a:pt x="4507409" y="1086808"/>
                </a:moveTo>
                <a:cubicBezTo>
                  <a:pt x="4514471" y="1122124"/>
                  <a:pt x="4514471" y="1157441"/>
                  <a:pt x="4521534" y="1192756"/>
                </a:cubicBezTo>
                <a:cubicBezTo>
                  <a:pt x="4486219" y="1171566"/>
                  <a:pt x="4450903" y="1157441"/>
                  <a:pt x="4415586" y="1136251"/>
                </a:cubicBezTo>
                <a:cubicBezTo>
                  <a:pt x="4443840" y="1122124"/>
                  <a:pt x="4472092" y="1107997"/>
                  <a:pt x="4507409" y="1086808"/>
                </a:cubicBezTo>
                <a:close/>
                <a:moveTo>
                  <a:pt x="4429050" y="1001366"/>
                </a:moveTo>
                <a:cubicBezTo>
                  <a:pt x="4436092" y="1008445"/>
                  <a:pt x="4436092" y="1008445"/>
                  <a:pt x="4436092" y="1008445"/>
                </a:cubicBezTo>
                <a:cubicBezTo>
                  <a:pt x="4379755" y="1036763"/>
                  <a:pt x="4323415" y="1072160"/>
                  <a:pt x="4267075" y="1093398"/>
                </a:cubicBezTo>
                <a:cubicBezTo>
                  <a:pt x="4252991" y="1100479"/>
                  <a:pt x="4224821" y="1086320"/>
                  <a:pt x="4210735" y="1086320"/>
                </a:cubicBezTo>
                <a:cubicBezTo>
                  <a:pt x="4203693" y="1079241"/>
                  <a:pt x="4203693" y="1079241"/>
                  <a:pt x="4203693" y="1079241"/>
                </a:cubicBezTo>
                <a:cubicBezTo>
                  <a:pt x="4281161" y="1050923"/>
                  <a:pt x="4358627" y="1029685"/>
                  <a:pt x="4429050" y="1001366"/>
                </a:cubicBezTo>
                <a:close/>
                <a:moveTo>
                  <a:pt x="4065523" y="857826"/>
                </a:moveTo>
                <a:cubicBezTo>
                  <a:pt x="4030126" y="950170"/>
                  <a:pt x="3994729" y="1035409"/>
                  <a:pt x="3959332" y="1127751"/>
                </a:cubicBezTo>
                <a:cubicBezTo>
                  <a:pt x="4015967" y="1141958"/>
                  <a:pt x="4058443" y="1156164"/>
                  <a:pt x="4107999" y="1163269"/>
                </a:cubicBezTo>
                <a:cubicBezTo>
                  <a:pt x="4107999" y="1170371"/>
                  <a:pt x="4107999" y="1170371"/>
                  <a:pt x="4107999" y="1170371"/>
                </a:cubicBezTo>
                <a:cubicBezTo>
                  <a:pt x="4065523" y="1184577"/>
                  <a:pt x="4023048" y="1198784"/>
                  <a:pt x="3980570" y="1220095"/>
                </a:cubicBezTo>
                <a:cubicBezTo>
                  <a:pt x="3966411" y="1184577"/>
                  <a:pt x="3938095" y="1156164"/>
                  <a:pt x="3945173" y="1134855"/>
                </a:cubicBezTo>
                <a:cubicBezTo>
                  <a:pt x="3959332" y="1092236"/>
                  <a:pt x="3938095" y="1056718"/>
                  <a:pt x="3931014" y="1021203"/>
                </a:cubicBezTo>
                <a:cubicBezTo>
                  <a:pt x="3931014" y="985685"/>
                  <a:pt x="3916857" y="950170"/>
                  <a:pt x="3909776" y="907548"/>
                </a:cubicBezTo>
                <a:cubicBezTo>
                  <a:pt x="3959332" y="893341"/>
                  <a:pt x="4008889" y="872032"/>
                  <a:pt x="4065523" y="857826"/>
                </a:cubicBezTo>
                <a:close/>
                <a:moveTo>
                  <a:pt x="2436776" y="779221"/>
                </a:moveTo>
                <a:cubicBezTo>
                  <a:pt x="2494388" y="779221"/>
                  <a:pt x="2544797" y="779221"/>
                  <a:pt x="2602409" y="779221"/>
                </a:cubicBezTo>
                <a:cubicBezTo>
                  <a:pt x="2624015" y="779221"/>
                  <a:pt x="2638417" y="814883"/>
                  <a:pt x="2624015" y="843412"/>
                </a:cubicBezTo>
                <a:cubicBezTo>
                  <a:pt x="2595208" y="893341"/>
                  <a:pt x="2537595" y="907606"/>
                  <a:pt x="2487187" y="943268"/>
                </a:cubicBezTo>
                <a:cubicBezTo>
                  <a:pt x="2465581" y="886209"/>
                  <a:pt x="2451178" y="836280"/>
                  <a:pt x="2436776" y="779221"/>
                </a:cubicBezTo>
                <a:close/>
                <a:moveTo>
                  <a:pt x="3250173" y="765551"/>
                </a:moveTo>
                <a:cubicBezTo>
                  <a:pt x="3334759" y="772842"/>
                  <a:pt x="3405249" y="772842"/>
                  <a:pt x="3475737" y="780132"/>
                </a:cubicBezTo>
                <a:cubicBezTo>
                  <a:pt x="3475737" y="787423"/>
                  <a:pt x="3475737" y="787423"/>
                  <a:pt x="3475737" y="787423"/>
                </a:cubicBezTo>
                <a:cubicBezTo>
                  <a:pt x="3433443" y="816588"/>
                  <a:pt x="3384101" y="845750"/>
                  <a:pt x="3327710" y="874915"/>
                </a:cubicBezTo>
                <a:cubicBezTo>
                  <a:pt x="3306565" y="838461"/>
                  <a:pt x="3278369" y="802005"/>
                  <a:pt x="3250173" y="765551"/>
                </a:cubicBezTo>
                <a:close/>
                <a:moveTo>
                  <a:pt x="4771021" y="652767"/>
                </a:moveTo>
                <a:cubicBezTo>
                  <a:pt x="4792809" y="667415"/>
                  <a:pt x="4814596" y="682061"/>
                  <a:pt x="4829121" y="696709"/>
                </a:cubicBezTo>
                <a:cubicBezTo>
                  <a:pt x="4829121" y="696709"/>
                  <a:pt x="4829121" y="704033"/>
                  <a:pt x="4829121" y="704033"/>
                </a:cubicBezTo>
                <a:cubicBezTo>
                  <a:pt x="4807335" y="704033"/>
                  <a:pt x="4792809" y="696709"/>
                  <a:pt x="4771021" y="696709"/>
                </a:cubicBezTo>
                <a:cubicBezTo>
                  <a:pt x="4771021" y="682061"/>
                  <a:pt x="4771021" y="667415"/>
                  <a:pt x="4771021" y="652767"/>
                </a:cubicBezTo>
                <a:close/>
                <a:moveTo>
                  <a:pt x="2679769" y="618591"/>
                </a:moveTo>
                <a:cubicBezTo>
                  <a:pt x="2701300" y="682304"/>
                  <a:pt x="2722833" y="746020"/>
                  <a:pt x="2744363" y="809733"/>
                </a:cubicBezTo>
                <a:cubicBezTo>
                  <a:pt x="2744363" y="809733"/>
                  <a:pt x="2744363" y="809733"/>
                  <a:pt x="2744363" y="816814"/>
                </a:cubicBezTo>
                <a:cubicBezTo>
                  <a:pt x="2701300" y="781417"/>
                  <a:pt x="2658239" y="746020"/>
                  <a:pt x="2615175" y="710623"/>
                </a:cubicBezTo>
                <a:cubicBezTo>
                  <a:pt x="2600822" y="696464"/>
                  <a:pt x="2615175" y="646907"/>
                  <a:pt x="2636708" y="632750"/>
                </a:cubicBezTo>
                <a:cubicBezTo>
                  <a:pt x="2651061" y="625670"/>
                  <a:pt x="2658239" y="625670"/>
                  <a:pt x="2679769" y="618591"/>
                </a:cubicBezTo>
                <a:close/>
                <a:moveTo>
                  <a:pt x="3851963" y="604921"/>
                </a:moveTo>
                <a:cubicBezTo>
                  <a:pt x="3937403" y="640102"/>
                  <a:pt x="4015726" y="682320"/>
                  <a:pt x="4101166" y="717501"/>
                </a:cubicBezTo>
                <a:cubicBezTo>
                  <a:pt x="4065567" y="759718"/>
                  <a:pt x="4029965" y="801938"/>
                  <a:pt x="3994365" y="844155"/>
                </a:cubicBezTo>
                <a:cubicBezTo>
                  <a:pt x="3944525" y="759718"/>
                  <a:pt x="3894683" y="689355"/>
                  <a:pt x="3844842" y="611956"/>
                </a:cubicBezTo>
                <a:cubicBezTo>
                  <a:pt x="3851963" y="604921"/>
                  <a:pt x="3851963" y="604921"/>
                  <a:pt x="3851963" y="604921"/>
                </a:cubicBezTo>
                <a:close/>
                <a:moveTo>
                  <a:pt x="2368143" y="604921"/>
                </a:moveTo>
                <a:cubicBezTo>
                  <a:pt x="2368143" y="612023"/>
                  <a:pt x="2375258" y="612023"/>
                  <a:pt x="2375258" y="612023"/>
                </a:cubicBezTo>
                <a:cubicBezTo>
                  <a:pt x="2325459" y="711471"/>
                  <a:pt x="2275657" y="818020"/>
                  <a:pt x="2225857" y="917466"/>
                </a:cubicBezTo>
                <a:cubicBezTo>
                  <a:pt x="2225857" y="917466"/>
                  <a:pt x="2232973" y="924570"/>
                  <a:pt x="2232973" y="924570"/>
                </a:cubicBezTo>
                <a:cubicBezTo>
                  <a:pt x="2232973" y="917466"/>
                  <a:pt x="2240088" y="910364"/>
                  <a:pt x="2247201" y="896157"/>
                </a:cubicBezTo>
                <a:cubicBezTo>
                  <a:pt x="2254316" y="924570"/>
                  <a:pt x="2268544" y="945879"/>
                  <a:pt x="2275657" y="967190"/>
                </a:cubicBezTo>
                <a:cubicBezTo>
                  <a:pt x="2161830" y="967190"/>
                  <a:pt x="2112031" y="860639"/>
                  <a:pt x="2026660" y="810917"/>
                </a:cubicBezTo>
                <a:cubicBezTo>
                  <a:pt x="2147602" y="739884"/>
                  <a:pt x="2261429" y="675954"/>
                  <a:pt x="2368143" y="604921"/>
                </a:cubicBezTo>
                <a:close/>
                <a:moveTo>
                  <a:pt x="3056908" y="574163"/>
                </a:moveTo>
                <a:cubicBezTo>
                  <a:pt x="3071115" y="637801"/>
                  <a:pt x="3092426" y="708511"/>
                  <a:pt x="3106633" y="779221"/>
                </a:cubicBezTo>
                <a:cubicBezTo>
                  <a:pt x="2985875" y="772149"/>
                  <a:pt x="2865118" y="758007"/>
                  <a:pt x="2744363" y="750937"/>
                </a:cubicBezTo>
                <a:cubicBezTo>
                  <a:pt x="2744363" y="750937"/>
                  <a:pt x="2744363" y="750937"/>
                  <a:pt x="2744363" y="743865"/>
                </a:cubicBezTo>
                <a:cubicBezTo>
                  <a:pt x="2843809" y="687299"/>
                  <a:pt x="2950360" y="630731"/>
                  <a:pt x="3056908" y="574163"/>
                </a:cubicBezTo>
                <a:close/>
                <a:moveTo>
                  <a:pt x="3483023" y="539987"/>
                </a:moveTo>
                <a:cubicBezTo>
                  <a:pt x="3490131" y="554195"/>
                  <a:pt x="3497238" y="561300"/>
                  <a:pt x="3504347" y="568404"/>
                </a:cubicBezTo>
                <a:cubicBezTo>
                  <a:pt x="3546996" y="632346"/>
                  <a:pt x="3589646" y="696287"/>
                  <a:pt x="3639403" y="753124"/>
                </a:cubicBezTo>
                <a:cubicBezTo>
                  <a:pt x="3660729" y="781544"/>
                  <a:pt x="3667835" y="817066"/>
                  <a:pt x="3660729" y="852590"/>
                </a:cubicBezTo>
                <a:cubicBezTo>
                  <a:pt x="3660729" y="873903"/>
                  <a:pt x="3660729" y="895216"/>
                  <a:pt x="3653620" y="923636"/>
                </a:cubicBezTo>
                <a:cubicBezTo>
                  <a:pt x="3703377" y="909427"/>
                  <a:pt x="3746027" y="895216"/>
                  <a:pt x="3795783" y="881007"/>
                </a:cubicBezTo>
                <a:cubicBezTo>
                  <a:pt x="3774459" y="923636"/>
                  <a:pt x="3760244" y="966262"/>
                  <a:pt x="3746027" y="1001786"/>
                </a:cubicBezTo>
                <a:cubicBezTo>
                  <a:pt x="3717594" y="980473"/>
                  <a:pt x="3689161" y="959158"/>
                  <a:pt x="3660729" y="930740"/>
                </a:cubicBezTo>
                <a:cubicBezTo>
                  <a:pt x="3632296" y="980473"/>
                  <a:pt x="3603861" y="1023099"/>
                  <a:pt x="3575429" y="1065728"/>
                </a:cubicBezTo>
                <a:cubicBezTo>
                  <a:pt x="3561211" y="1101252"/>
                  <a:pt x="3582537" y="1158087"/>
                  <a:pt x="3610970" y="1179402"/>
                </a:cubicBezTo>
                <a:cubicBezTo>
                  <a:pt x="3639403" y="1200715"/>
                  <a:pt x="3667835" y="1222028"/>
                  <a:pt x="3710485" y="1243344"/>
                </a:cubicBezTo>
                <a:cubicBezTo>
                  <a:pt x="3689161" y="1250448"/>
                  <a:pt x="3674944" y="1250448"/>
                  <a:pt x="3660729" y="1257552"/>
                </a:cubicBezTo>
                <a:cubicBezTo>
                  <a:pt x="3639403" y="1264657"/>
                  <a:pt x="3618079" y="1264657"/>
                  <a:pt x="3618079" y="1293076"/>
                </a:cubicBezTo>
                <a:cubicBezTo>
                  <a:pt x="3618079" y="1293076"/>
                  <a:pt x="3603861" y="1300181"/>
                  <a:pt x="3596755" y="1307285"/>
                </a:cubicBezTo>
                <a:cubicBezTo>
                  <a:pt x="3596755" y="1314389"/>
                  <a:pt x="3596755" y="1321494"/>
                  <a:pt x="3596755" y="1335703"/>
                </a:cubicBezTo>
                <a:cubicBezTo>
                  <a:pt x="3653620" y="1328598"/>
                  <a:pt x="3703377" y="1321494"/>
                  <a:pt x="3760244" y="1314389"/>
                </a:cubicBezTo>
                <a:cubicBezTo>
                  <a:pt x="3753135" y="1243344"/>
                  <a:pt x="3746027" y="1179402"/>
                  <a:pt x="3802892" y="1136774"/>
                </a:cubicBezTo>
                <a:cubicBezTo>
                  <a:pt x="3838433" y="1143878"/>
                  <a:pt x="3881083" y="1150982"/>
                  <a:pt x="3909515" y="1165193"/>
                </a:cubicBezTo>
                <a:cubicBezTo>
                  <a:pt x="3916624" y="1165193"/>
                  <a:pt x="3909515" y="1165193"/>
                  <a:pt x="3902407" y="1172298"/>
                </a:cubicBezTo>
                <a:cubicBezTo>
                  <a:pt x="3916624" y="1179402"/>
                  <a:pt x="3923731" y="1186506"/>
                  <a:pt x="3930839" y="1193611"/>
                </a:cubicBezTo>
                <a:cubicBezTo>
                  <a:pt x="3930839" y="1207820"/>
                  <a:pt x="3930839" y="1222028"/>
                  <a:pt x="3930839" y="1243344"/>
                </a:cubicBezTo>
                <a:cubicBezTo>
                  <a:pt x="3980598" y="1243344"/>
                  <a:pt x="4030355" y="1236239"/>
                  <a:pt x="4094329" y="1236239"/>
                </a:cubicBezTo>
                <a:cubicBezTo>
                  <a:pt x="4037463" y="1349911"/>
                  <a:pt x="3980598" y="1456481"/>
                  <a:pt x="3916624" y="1577260"/>
                </a:cubicBezTo>
                <a:cubicBezTo>
                  <a:pt x="3959272" y="1555947"/>
                  <a:pt x="3994813" y="1534632"/>
                  <a:pt x="4030355" y="1513318"/>
                </a:cubicBezTo>
                <a:cubicBezTo>
                  <a:pt x="4030355" y="1520423"/>
                  <a:pt x="4030355" y="1520423"/>
                  <a:pt x="4030355" y="1520423"/>
                </a:cubicBezTo>
                <a:cubicBezTo>
                  <a:pt x="4016139" y="1548843"/>
                  <a:pt x="4001922" y="1577260"/>
                  <a:pt x="3980598" y="1612784"/>
                </a:cubicBezTo>
                <a:cubicBezTo>
                  <a:pt x="3959272" y="1605678"/>
                  <a:pt x="3937948" y="1598573"/>
                  <a:pt x="3916624" y="1591469"/>
                </a:cubicBezTo>
                <a:lnTo>
                  <a:pt x="3840689" y="1729464"/>
                </a:lnTo>
                <a:lnTo>
                  <a:pt x="3838433" y="1726456"/>
                </a:lnTo>
                <a:lnTo>
                  <a:pt x="3838433" y="1733561"/>
                </a:lnTo>
                <a:lnTo>
                  <a:pt x="3840689" y="1729464"/>
                </a:lnTo>
                <a:lnTo>
                  <a:pt x="3859757" y="1754876"/>
                </a:lnTo>
                <a:cubicBezTo>
                  <a:pt x="3873974" y="1769085"/>
                  <a:pt x="3881083" y="1776189"/>
                  <a:pt x="3902407" y="1783293"/>
                </a:cubicBezTo>
                <a:cubicBezTo>
                  <a:pt x="3873974" y="1783293"/>
                  <a:pt x="3859757" y="1790398"/>
                  <a:pt x="3845542" y="1790398"/>
                </a:cubicBezTo>
                <a:cubicBezTo>
                  <a:pt x="3824218" y="1868550"/>
                  <a:pt x="3824218" y="2024851"/>
                  <a:pt x="3838433" y="2039060"/>
                </a:cubicBezTo>
                <a:cubicBezTo>
                  <a:pt x="3810001" y="2088792"/>
                  <a:pt x="3824218" y="2138525"/>
                  <a:pt x="3817109" y="2195362"/>
                </a:cubicBezTo>
                <a:cubicBezTo>
                  <a:pt x="3831324" y="2188258"/>
                  <a:pt x="3845542" y="2188258"/>
                  <a:pt x="3866865" y="2181153"/>
                </a:cubicBezTo>
                <a:cubicBezTo>
                  <a:pt x="3866865" y="2188258"/>
                  <a:pt x="3873974" y="2202467"/>
                  <a:pt x="3873974" y="2209571"/>
                </a:cubicBezTo>
                <a:cubicBezTo>
                  <a:pt x="3852650" y="2209571"/>
                  <a:pt x="3838433" y="2216675"/>
                  <a:pt x="3817109" y="2216675"/>
                </a:cubicBezTo>
                <a:cubicBezTo>
                  <a:pt x="3824218" y="2237991"/>
                  <a:pt x="3824218" y="2259304"/>
                  <a:pt x="3824218" y="2287721"/>
                </a:cubicBezTo>
                <a:cubicBezTo>
                  <a:pt x="3852650" y="2273513"/>
                  <a:pt x="3866865" y="2259304"/>
                  <a:pt x="3895298" y="2245095"/>
                </a:cubicBezTo>
                <a:cubicBezTo>
                  <a:pt x="3895298" y="2280617"/>
                  <a:pt x="3895298" y="2316141"/>
                  <a:pt x="3895298" y="2358767"/>
                </a:cubicBezTo>
                <a:cubicBezTo>
                  <a:pt x="3873974" y="2351663"/>
                  <a:pt x="3852650" y="2344558"/>
                  <a:pt x="3831324" y="2337454"/>
                </a:cubicBezTo>
                <a:cubicBezTo>
                  <a:pt x="3831324" y="2380082"/>
                  <a:pt x="3831324" y="2422709"/>
                  <a:pt x="3838433" y="2465337"/>
                </a:cubicBezTo>
                <a:cubicBezTo>
                  <a:pt x="3746027" y="2394291"/>
                  <a:pt x="3653620" y="2330350"/>
                  <a:pt x="3568323" y="2259304"/>
                </a:cubicBezTo>
                <a:cubicBezTo>
                  <a:pt x="3625187" y="2216675"/>
                  <a:pt x="3682053" y="2181153"/>
                  <a:pt x="3738918" y="2138525"/>
                </a:cubicBezTo>
                <a:cubicBezTo>
                  <a:pt x="3724703" y="2117212"/>
                  <a:pt x="3703377" y="2110108"/>
                  <a:pt x="3682053" y="2124316"/>
                </a:cubicBezTo>
                <a:cubicBezTo>
                  <a:pt x="3660729" y="2138525"/>
                  <a:pt x="3632296" y="2152734"/>
                  <a:pt x="3603861" y="2166943"/>
                </a:cubicBezTo>
                <a:cubicBezTo>
                  <a:pt x="3575429" y="2181153"/>
                  <a:pt x="3568323" y="2159838"/>
                  <a:pt x="3554105" y="2138525"/>
                </a:cubicBezTo>
                <a:cubicBezTo>
                  <a:pt x="3546996" y="2145629"/>
                  <a:pt x="3546996" y="2152734"/>
                  <a:pt x="3539888" y="2159838"/>
                </a:cubicBezTo>
                <a:cubicBezTo>
                  <a:pt x="3532779" y="2152734"/>
                  <a:pt x="3518564" y="2145629"/>
                  <a:pt x="3504347" y="2131421"/>
                </a:cubicBezTo>
                <a:cubicBezTo>
                  <a:pt x="3490131" y="2159838"/>
                  <a:pt x="3483023" y="2181153"/>
                  <a:pt x="3468805" y="2209571"/>
                </a:cubicBezTo>
                <a:cubicBezTo>
                  <a:pt x="3461697" y="2223780"/>
                  <a:pt x="3454590" y="2237991"/>
                  <a:pt x="3433264" y="2252199"/>
                </a:cubicBezTo>
                <a:cubicBezTo>
                  <a:pt x="3440373" y="2230884"/>
                  <a:pt x="3433264" y="2209571"/>
                  <a:pt x="3440373" y="2188258"/>
                </a:cubicBezTo>
                <a:cubicBezTo>
                  <a:pt x="3447481" y="2159838"/>
                  <a:pt x="3440373" y="2138525"/>
                  <a:pt x="3411940" y="2124316"/>
                </a:cubicBezTo>
                <a:cubicBezTo>
                  <a:pt x="3390616" y="2117212"/>
                  <a:pt x="3376399" y="2103001"/>
                  <a:pt x="3355075" y="2088792"/>
                </a:cubicBezTo>
                <a:cubicBezTo>
                  <a:pt x="3326642" y="2117212"/>
                  <a:pt x="3298210" y="2145629"/>
                  <a:pt x="3276883" y="2174049"/>
                </a:cubicBezTo>
                <a:cubicBezTo>
                  <a:pt x="3269775" y="2174049"/>
                  <a:pt x="3262668" y="2166943"/>
                  <a:pt x="3255560" y="2166943"/>
                </a:cubicBezTo>
                <a:cubicBezTo>
                  <a:pt x="3234234" y="2174049"/>
                  <a:pt x="3234234" y="2223780"/>
                  <a:pt x="3248451" y="2237991"/>
                </a:cubicBezTo>
                <a:cubicBezTo>
                  <a:pt x="3291101" y="2259304"/>
                  <a:pt x="3340857" y="2280617"/>
                  <a:pt x="3383507" y="2301932"/>
                </a:cubicBezTo>
                <a:cubicBezTo>
                  <a:pt x="3355075" y="2330350"/>
                  <a:pt x="3333749" y="2351663"/>
                  <a:pt x="3305316" y="2380082"/>
                </a:cubicBezTo>
                <a:cubicBezTo>
                  <a:pt x="3305316" y="2365874"/>
                  <a:pt x="3298210" y="2344558"/>
                  <a:pt x="3298210" y="2330350"/>
                </a:cubicBezTo>
                <a:cubicBezTo>
                  <a:pt x="3227127" y="2330350"/>
                  <a:pt x="3220019" y="2394291"/>
                  <a:pt x="3184477" y="2429815"/>
                </a:cubicBezTo>
                <a:cubicBezTo>
                  <a:pt x="3170260" y="2422709"/>
                  <a:pt x="3148936" y="2408500"/>
                  <a:pt x="3120503" y="2394291"/>
                </a:cubicBezTo>
                <a:cubicBezTo>
                  <a:pt x="3099179" y="2408500"/>
                  <a:pt x="3070747" y="2429815"/>
                  <a:pt x="3092071" y="2472442"/>
                </a:cubicBezTo>
                <a:cubicBezTo>
                  <a:pt x="3092071" y="2479546"/>
                  <a:pt x="3092071" y="2486650"/>
                  <a:pt x="3084962" y="2493755"/>
                </a:cubicBezTo>
                <a:cubicBezTo>
                  <a:pt x="3063638" y="2522174"/>
                  <a:pt x="3070747" y="2543487"/>
                  <a:pt x="3099179" y="2557696"/>
                </a:cubicBezTo>
                <a:cubicBezTo>
                  <a:pt x="3113395" y="2564803"/>
                  <a:pt x="3134721" y="2571907"/>
                  <a:pt x="3156045" y="2586116"/>
                </a:cubicBezTo>
                <a:cubicBezTo>
                  <a:pt x="3134721" y="2614533"/>
                  <a:pt x="3120503" y="2650057"/>
                  <a:pt x="3099179" y="2678475"/>
                </a:cubicBezTo>
                <a:cubicBezTo>
                  <a:pt x="3077853" y="2713999"/>
                  <a:pt x="3063638" y="2742416"/>
                  <a:pt x="3077853" y="2785045"/>
                </a:cubicBezTo>
                <a:cubicBezTo>
                  <a:pt x="3070747" y="2777940"/>
                  <a:pt x="3063638" y="2770836"/>
                  <a:pt x="3049421" y="2763732"/>
                </a:cubicBezTo>
                <a:cubicBezTo>
                  <a:pt x="3049421" y="2770836"/>
                  <a:pt x="3042312" y="2777940"/>
                  <a:pt x="3035205" y="2785045"/>
                </a:cubicBezTo>
                <a:cubicBezTo>
                  <a:pt x="3020988" y="2756627"/>
                  <a:pt x="3006773" y="2728208"/>
                  <a:pt x="2992555" y="2692686"/>
                </a:cubicBezTo>
                <a:cubicBezTo>
                  <a:pt x="3020988" y="2642953"/>
                  <a:pt x="2978338" y="2593220"/>
                  <a:pt x="2971232" y="2536383"/>
                </a:cubicBezTo>
                <a:cubicBezTo>
                  <a:pt x="2964123" y="2586116"/>
                  <a:pt x="2914365" y="2579011"/>
                  <a:pt x="2878825" y="2593220"/>
                </a:cubicBezTo>
                <a:cubicBezTo>
                  <a:pt x="2864608" y="2522174"/>
                  <a:pt x="2843284" y="2451128"/>
                  <a:pt x="2821958" y="2380082"/>
                </a:cubicBezTo>
                <a:cubicBezTo>
                  <a:pt x="2793525" y="2394291"/>
                  <a:pt x="2757984" y="2380082"/>
                  <a:pt x="2743769" y="2415604"/>
                </a:cubicBezTo>
                <a:cubicBezTo>
                  <a:pt x="2715336" y="2401396"/>
                  <a:pt x="2665578" y="2415604"/>
                  <a:pt x="2637145" y="2451128"/>
                </a:cubicBezTo>
                <a:cubicBezTo>
                  <a:pt x="2651363" y="2451128"/>
                  <a:pt x="2665578" y="2451128"/>
                  <a:pt x="2679795" y="2451128"/>
                </a:cubicBezTo>
                <a:cubicBezTo>
                  <a:pt x="2679795" y="2458233"/>
                  <a:pt x="2679795" y="2465337"/>
                  <a:pt x="2679795" y="2479546"/>
                </a:cubicBezTo>
                <a:cubicBezTo>
                  <a:pt x="2722443" y="2472442"/>
                  <a:pt x="2757984" y="2458233"/>
                  <a:pt x="2800634" y="2451128"/>
                </a:cubicBezTo>
                <a:cubicBezTo>
                  <a:pt x="2800634" y="2458233"/>
                  <a:pt x="2807743" y="2472442"/>
                  <a:pt x="2814851" y="2486650"/>
                </a:cubicBezTo>
                <a:cubicBezTo>
                  <a:pt x="2821958" y="2479546"/>
                  <a:pt x="2829067" y="2479546"/>
                  <a:pt x="2836175" y="2479546"/>
                </a:cubicBezTo>
                <a:cubicBezTo>
                  <a:pt x="2836175" y="2522174"/>
                  <a:pt x="2850391" y="2564803"/>
                  <a:pt x="2836175" y="2600325"/>
                </a:cubicBezTo>
                <a:cubicBezTo>
                  <a:pt x="2829067" y="2628744"/>
                  <a:pt x="2829067" y="2664266"/>
                  <a:pt x="2829067" y="2692686"/>
                </a:cubicBezTo>
                <a:cubicBezTo>
                  <a:pt x="2829067" y="2699790"/>
                  <a:pt x="2843284" y="2713999"/>
                  <a:pt x="2850391" y="2713999"/>
                </a:cubicBezTo>
                <a:cubicBezTo>
                  <a:pt x="2871717" y="2721103"/>
                  <a:pt x="2893041" y="2721103"/>
                  <a:pt x="2907258" y="2721103"/>
                </a:cubicBezTo>
                <a:cubicBezTo>
                  <a:pt x="2921473" y="2713999"/>
                  <a:pt x="2935691" y="2699790"/>
                  <a:pt x="2949906" y="2692686"/>
                </a:cubicBezTo>
                <a:cubicBezTo>
                  <a:pt x="2935691" y="2728208"/>
                  <a:pt x="2914365" y="2770836"/>
                  <a:pt x="2893041" y="2820569"/>
                </a:cubicBezTo>
                <a:cubicBezTo>
                  <a:pt x="2871717" y="2785045"/>
                  <a:pt x="2850391" y="2756627"/>
                  <a:pt x="2836175" y="2728208"/>
                </a:cubicBezTo>
                <a:cubicBezTo>
                  <a:pt x="2821958" y="2742416"/>
                  <a:pt x="2814851" y="2749521"/>
                  <a:pt x="2807743" y="2763732"/>
                </a:cubicBezTo>
                <a:cubicBezTo>
                  <a:pt x="2779310" y="2749521"/>
                  <a:pt x="2757984" y="2735312"/>
                  <a:pt x="2729551" y="2728208"/>
                </a:cubicBezTo>
                <a:cubicBezTo>
                  <a:pt x="2722443" y="2777940"/>
                  <a:pt x="2701119" y="2827673"/>
                  <a:pt x="2665578" y="2856091"/>
                </a:cubicBezTo>
                <a:cubicBezTo>
                  <a:pt x="2630037" y="2891615"/>
                  <a:pt x="2573171" y="2905824"/>
                  <a:pt x="2516306" y="2927137"/>
                </a:cubicBezTo>
                <a:cubicBezTo>
                  <a:pt x="2566063" y="2941345"/>
                  <a:pt x="2608713" y="2948452"/>
                  <a:pt x="2651363" y="2955556"/>
                </a:cubicBezTo>
                <a:cubicBezTo>
                  <a:pt x="2622928" y="2991078"/>
                  <a:pt x="2601604" y="3019498"/>
                  <a:pt x="2573171" y="3047915"/>
                </a:cubicBezTo>
                <a:cubicBezTo>
                  <a:pt x="2622928" y="3055020"/>
                  <a:pt x="2637145" y="2998183"/>
                  <a:pt x="2672687" y="2983974"/>
                </a:cubicBezTo>
                <a:cubicBezTo>
                  <a:pt x="2679795" y="3005287"/>
                  <a:pt x="2679795" y="3026602"/>
                  <a:pt x="2679795" y="3047915"/>
                </a:cubicBezTo>
                <a:cubicBezTo>
                  <a:pt x="2679795" y="3069229"/>
                  <a:pt x="2694010" y="3083439"/>
                  <a:pt x="2715336" y="3083439"/>
                </a:cubicBezTo>
                <a:cubicBezTo>
                  <a:pt x="2772201" y="3097648"/>
                  <a:pt x="2772201" y="3097648"/>
                  <a:pt x="2779310" y="3154485"/>
                </a:cubicBezTo>
                <a:cubicBezTo>
                  <a:pt x="2779310" y="3211323"/>
                  <a:pt x="2765093" y="3261053"/>
                  <a:pt x="2736660" y="3310786"/>
                </a:cubicBezTo>
                <a:cubicBezTo>
                  <a:pt x="2494980" y="3722855"/>
                  <a:pt x="2260411" y="4142026"/>
                  <a:pt x="2018731" y="4554095"/>
                </a:cubicBezTo>
                <a:cubicBezTo>
                  <a:pt x="2011622" y="4568304"/>
                  <a:pt x="2004516" y="4575408"/>
                  <a:pt x="1997407" y="4596721"/>
                </a:cubicBezTo>
                <a:cubicBezTo>
                  <a:pt x="1329236" y="3438669"/>
                  <a:pt x="668171" y="2294826"/>
                  <a:pt x="0" y="1136774"/>
                </a:cubicBezTo>
                <a:cubicBezTo>
                  <a:pt x="14215" y="1136774"/>
                  <a:pt x="28433" y="1136774"/>
                  <a:pt x="42648" y="1136774"/>
                </a:cubicBezTo>
                <a:cubicBezTo>
                  <a:pt x="682389" y="1136774"/>
                  <a:pt x="1329236" y="1136774"/>
                  <a:pt x="1968974" y="1136774"/>
                </a:cubicBezTo>
                <a:cubicBezTo>
                  <a:pt x="1990298" y="1136774"/>
                  <a:pt x="2018731" y="1143878"/>
                  <a:pt x="2032948" y="1158087"/>
                </a:cubicBezTo>
                <a:cubicBezTo>
                  <a:pt x="2082704" y="1179402"/>
                  <a:pt x="2125354" y="1200715"/>
                  <a:pt x="2168004" y="1229135"/>
                </a:cubicBezTo>
                <a:cubicBezTo>
                  <a:pt x="2175111" y="1214924"/>
                  <a:pt x="2175111" y="1200715"/>
                  <a:pt x="2182219" y="1179402"/>
                </a:cubicBezTo>
                <a:cubicBezTo>
                  <a:pt x="2153787" y="1165193"/>
                  <a:pt x="2125354" y="1150982"/>
                  <a:pt x="2089813" y="1129669"/>
                </a:cubicBezTo>
                <a:cubicBezTo>
                  <a:pt x="2125354" y="1115460"/>
                  <a:pt x="2168004" y="1094145"/>
                  <a:pt x="2210652" y="1079936"/>
                </a:cubicBezTo>
                <a:cubicBezTo>
                  <a:pt x="2175111" y="1058623"/>
                  <a:pt x="2139569" y="1037310"/>
                  <a:pt x="2111137" y="1015995"/>
                </a:cubicBezTo>
                <a:cubicBezTo>
                  <a:pt x="2111137" y="1015995"/>
                  <a:pt x="2111137" y="1008891"/>
                  <a:pt x="2111137" y="1008891"/>
                </a:cubicBezTo>
                <a:cubicBezTo>
                  <a:pt x="2210652" y="1015995"/>
                  <a:pt x="2317276" y="1015995"/>
                  <a:pt x="2416791" y="1023099"/>
                </a:cubicBezTo>
                <a:cubicBezTo>
                  <a:pt x="2416791" y="1023099"/>
                  <a:pt x="2416791" y="1023099"/>
                  <a:pt x="2416791" y="1030204"/>
                </a:cubicBezTo>
                <a:cubicBezTo>
                  <a:pt x="2423900" y="1037310"/>
                  <a:pt x="2438115" y="1044415"/>
                  <a:pt x="2452332" y="1051519"/>
                </a:cubicBezTo>
                <a:cubicBezTo>
                  <a:pt x="2459441" y="1058623"/>
                  <a:pt x="2459441" y="1065728"/>
                  <a:pt x="2459441" y="1072832"/>
                </a:cubicBezTo>
                <a:cubicBezTo>
                  <a:pt x="2466547" y="1087041"/>
                  <a:pt x="2466547" y="1101252"/>
                  <a:pt x="2466547" y="1115460"/>
                </a:cubicBezTo>
                <a:cubicBezTo>
                  <a:pt x="2480765" y="1044415"/>
                  <a:pt x="2530521" y="1058623"/>
                  <a:pt x="2573171" y="1058623"/>
                </a:cubicBezTo>
                <a:cubicBezTo>
                  <a:pt x="2580280" y="1101252"/>
                  <a:pt x="2587389" y="1136774"/>
                  <a:pt x="2594495" y="1179402"/>
                </a:cubicBezTo>
                <a:cubicBezTo>
                  <a:pt x="2601604" y="1179402"/>
                  <a:pt x="2601604" y="1179402"/>
                  <a:pt x="2608713" y="1179402"/>
                </a:cubicBezTo>
                <a:cubicBezTo>
                  <a:pt x="2608713" y="1150982"/>
                  <a:pt x="2615821" y="1115460"/>
                  <a:pt x="2601604" y="1094145"/>
                </a:cubicBezTo>
                <a:cubicBezTo>
                  <a:pt x="2594495" y="1065728"/>
                  <a:pt x="2573171" y="1044415"/>
                  <a:pt x="2558954" y="1015995"/>
                </a:cubicBezTo>
                <a:cubicBezTo>
                  <a:pt x="2573171" y="1008891"/>
                  <a:pt x="2594495" y="994682"/>
                  <a:pt x="2615821" y="980473"/>
                </a:cubicBezTo>
                <a:cubicBezTo>
                  <a:pt x="2622928" y="973369"/>
                  <a:pt x="2637145" y="973369"/>
                  <a:pt x="2651363" y="966262"/>
                </a:cubicBezTo>
                <a:cubicBezTo>
                  <a:pt x="2651363" y="1008891"/>
                  <a:pt x="2651363" y="1051519"/>
                  <a:pt x="2644254" y="1094145"/>
                </a:cubicBezTo>
                <a:cubicBezTo>
                  <a:pt x="2672687" y="1094145"/>
                  <a:pt x="2694010" y="1087041"/>
                  <a:pt x="2722443" y="1087041"/>
                </a:cubicBezTo>
                <a:cubicBezTo>
                  <a:pt x="2715336" y="1072832"/>
                  <a:pt x="2715336" y="1058623"/>
                  <a:pt x="2715336" y="1058623"/>
                </a:cubicBezTo>
                <a:cubicBezTo>
                  <a:pt x="2722443" y="1044415"/>
                  <a:pt x="2729551" y="1037310"/>
                  <a:pt x="2743769" y="1030204"/>
                </a:cubicBezTo>
                <a:cubicBezTo>
                  <a:pt x="2757984" y="1037310"/>
                  <a:pt x="2779310" y="1051519"/>
                  <a:pt x="2800634" y="1065728"/>
                </a:cubicBezTo>
                <a:cubicBezTo>
                  <a:pt x="2800634" y="1051519"/>
                  <a:pt x="2800634" y="1037310"/>
                  <a:pt x="2800634" y="1023099"/>
                </a:cubicBezTo>
                <a:cubicBezTo>
                  <a:pt x="2807743" y="1023099"/>
                  <a:pt x="2814851" y="1023099"/>
                  <a:pt x="2829067" y="1023099"/>
                </a:cubicBezTo>
                <a:cubicBezTo>
                  <a:pt x="2814851" y="1015995"/>
                  <a:pt x="2807743" y="1015995"/>
                  <a:pt x="2793525" y="1008891"/>
                </a:cubicBezTo>
                <a:cubicBezTo>
                  <a:pt x="2836175" y="987578"/>
                  <a:pt x="2871717" y="973369"/>
                  <a:pt x="2921473" y="952053"/>
                </a:cubicBezTo>
                <a:cubicBezTo>
                  <a:pt x="2885932" y="937845"/>
                  <a:pt x="2857499" y="930740"/>
                  <a:pt x="2821958" y="916531"/>
                </a:cubicBezTo>
                <a:cubicBezTo>
                  <a:pt x="2829067" y="930740"/>
                  <a:pt x="2829067" y="944949"/>
                  <a:pt x="2829067" y="959158"/>
                </a:cubicBezTo>
                <a:cubicBezTo>
                  <a:pt x="2786417" y="944949"/>
                  <a:pt x="2736660" y="937845"/>
                  <a:pt x="2694010" y="923636"/>
                </a:cubicBezTo>
                <a:cubicBezTo>
                  <a:pt x="2729551" y="888112"/>
                  <a:pt x="2757984" y="859694"/>
                  <a:pt x="2793525" y="824170"/>
                </a:cubicBezTo>
                <a:cubicBezTo>
                  <a:pt x="2836175" y="852590"/>
                  <a:pt x="2893041" y="881007"/>
                  <a:pt x="2942799" y="909427"/>
                </a:cubicBezTo>
                <a:cubicBezTo>
                  <a:pt x="2985447" y="937845"/>
                  <a:pt x="2992555" y="930740"/>
                  <a:pt x="3006773" y="888112"/>
                </a:cubicBezTo>
                <a:cubicBezTo>
                  <a:pt x="3006773" y="881007"/>
                  <a:pt x="3013879" y="873903"/>
                  <a:pt x="3013879" y="866799"/>
                </a:cubicBezTo>
                <a:cubicBezTo>
                  <a:pt x="3013879" y="866799"/>
                  <a:pt x="3020988" y="866799"/>
                  <a:pt x="3028097" y="866799"/>
                </a:cubicBezTo>
                <a:cubicBezTo>
                  <a:pt x="3020988" y="881007"/>
                  <a:pt x="3020988" y="895216"/>
                  <a:pt x="3013879" y="909427"/>
                </a:cubicBezTo>
                <a:cubicBezTo>
                  <a:pt x="3056529" y="895216"/>
                  <a:pt x="3099179" y="881007"/>
                  <a:pt x="3141827" y="859694"/>
                </a:cubicBezTo>
                <a:cubicBezTo>
                  <a:pt x="3141827" y="866799"/>
                  <a:pt x="3148936" y="873903"/>
                  <a:pt x="3148936" y="888112"/>
                </a:cubicBezTo>
                <a:cubicBezTo>
                  <a:pt x="3170260" y="873903"/>
                  <a:pt x="3198695" y="859694"/>
                  <a:pt x="3227127" y="838381"/>
                </a:cubicBezTo>
                <a:cubicBezTo>
                  <a:pt x="3227127" y="888112"/>
                  <a:pt x="3227127" y="937845"/>
                  <a:pt x="3227127" y="973369"/>
                </a:cubicBezTo>
                <a:cubicBezTo>
                  <a:pt x="3248451" y="987578"/>
                  <a:pt x="3262668" y="994682"/>
                  <a:pt x="3269775" y="1008891"/>
                </a:cubicBezTo>
                <a:cubicBezTo>
                  <a:pt x="3269775" y="1008891"/>
                  <a:pt x="3269775" y="1015995"/>
                  <a:pt x="3269775" y="1015995"/>
                </a:cubicBezTo>
                <a:cubicBezTo>
                  <a:pt x="3255560" y="1015995"/>
                  <a:pt x="3241342" y="1015995"/>
                  <a:pt x="3234234" y="1015995"/>
                </a:cubicBezTo>
                <a:cubicBezTo>
                  <a:pt x="3234234" y="1023099"/>
                  <a:pt x="3234234" y="1030204"/>
                  <a:pt x="3234234" y="1044415"/>
                </a:cubicBezTo>
                <a:cubicBezTo>
                  <a:pt x="3241342" y="1044415"/>
                  <a:pt x="3255560" y="1044415"/>
                  <a:pt x="3269775" y="1044415"/>
                </a:cubicBezTo>
                <a:cubicBezTo>
                  <a:pt x="3269775" y="1044415"/>
                  <a:pt x="3276883" y="1030204"/>
                  <a:pt x="3276883" y="1023099"/>
                </a:cubicBezTo>
                <a:cubicBezTo>
                  <a:pt x="3276883" y="994682"/>
                  <a:pt x="3269775" y="966262"/>
                  <a:pt x="3276883" y="937845"/>
                </a:cubicBezTo>
                <a:cubicBezTo>
                  <a:pt x="3291101" y="966262"/>
                  <a:pt x="3312425" y="994682"/>
                  <a:pt x="3326642" y="1023099"/>
                </a:cubicBezTo>
                <a:cubicBezTo>
                  <a:pt x="3347966" y="1058623"/>
                  <a:pt x="3362183" y="1058623"/>
                  <a:pt x="3376399" y="1030204"/>
                </a:cubicBezTo>
                <a:cubicBezTo>
                  <a:pt x="3411940" y="1037310"/>
                  <a:pt x="3447481" y="1044415"/>
                  <a:pt x="3483023" y="1051519"/>
                </a:cubicBezTo>
                <a:cubicBezTo>
                  <a:pt x="3497238" y="1023099"/>
                  <a:pt x="3490131" y="1008891"/>
                  <a:pt x="3468805" y="994682"/>
                </a:cubicBezTo>
                <a:cubicBezTo>
                  <a:pt x="3440373" y="980473"/>
                  <a:pt x="3404831" y="959158"/>
                  <a:pt x="3376399" y="930740"/>
                </a:cubicBezTo>
                <a:cubicBezTo>
                  <a:pt x="3419049" y="930740"/>
                  <a:pt x="3454590" y="930740"/>
                  <a:pt x="3497238" y="930740"/>
                </a:cubicBezTo>
                <a:cubicBezTo>
                  <a:pt x="3504347" y="881007"/>
                  <a:pt x="3511455" y="838381"/>
                  <a:pt x="3511455" y="788648"/>
                </a:cubicBezTo>
                <a:cubicBezTo>
                  <a:pt x="3561211" y="831275"/>
                  <a:pt x="3603861" y="866799"/>
                  <a:pt x="3639403" y="902321"/>
                </a:cubicBezTo>
                <a:cubicBezTo>
                  <a:pt x="3639403" y="902321"/>
                  <a:pt x="3646511" y="902321"/>
                  <a:pt x="3646511" y="902321"/>
                </a:cubicBezTo>
                <a:cubicBezTo>
                  <a:pt x="3589646" y="781544"/>
                  <a:pt x="3532779" y="660765"/>
                  <a:pt x="3475914" y="547091"/>
                </a:cubicBezTo>
                <a:cubicBezTo>
                  <a:pt x="3483023" y="547091"/>
                  <a:pt x="3483023" y="547091"/>
                  <a:pt x="3483023" y="539987"/>
                </a:cubicBezTo>
                <a:close/>
                <a:moveTo>
                  <a:pt x="4215105" y="533151"/>
                </a:moveTo>
                <a:cubicBezTo>
                  <a:pt x="4300790" y="625564"/>
                  <a:pt x="4400757" y="675325"/>
                  <a:pt x="4507863" y="725086"/>
                </a:cubicBezTo>
                <a:cubicBezTo>
                  <a:pt x="4443599" y="789064"/>
                  <a:pt x="4386475" y="838825"/>
                  <a:pt x="4329352" y="888585"/>
                </a:cubicBezTo>
                <a:cubicBezTo>
                  <a:pt x="4336493" y="831716"/>
                  <a:pt x="4350775" y="774847"/>
                  <a:pt x="4365055" y="717977"/>
                </a:cubicBezTo>
                <a:cubicBezTo>
                  <a:pt x="4279369" y="746412"/>
                  <a:pt x="4200825" y="781955"/>
                  <a:pt x="4107999" y="810390"/>
                </a:cubicBezTo>
                <a:cubicBezTo>
                  <a:pt x="4143702" y="717977"/>
                  <a:pt x="4179405" y="632673"/>
                  <a:pt x="4215105" y="533151"/>
                </a:cubicBezTo>
                <a:close/>
                <a:moveTo>
                  <a:pt x="4392596" y="403281"/>
                </a:moveTo>
                <a:cubicBezTo>
                  <a:pt x="4414034" y="417408"/>
                  <a:pt x="4435474" y="424469"/>
                  <a:pt x="4449765" y="431533"/>
                </a:cubicBezTo>
                <a:cubicBezTo>
                  <a:pt x="4428327" y="459787"/>
                  <a:pt x="4399743" y="488039"/>
                  <a:pt x="4378305" y="509229"/>
                </a:cubicBezTo>
                <a:cubicBezTo>
                  <a:pt x="4378305" y="509229"/>
                  <a:pt x="4378305" y="509229"/>
                  <a:pt x="4371158" y="509229"/>
                </a:cubicBezTo>
                <a:cubicBezTo>
                  <a:pt x="4378305" y="473914"/>
                  <a:pt x="4385451" y="438596"/>
                  <a:pt x="4392596" y="403281"/>
                </a:cubicBezTo>
                <a:close/>
                <a:moveTo>
                  <a:pt x="4900577" y="369105"/>
                </a:moveTo>
                <a:cubicBezTo>
                  <a:pt x="4907728" y="369105"/>
                  <a:pt x="4907728" y="376183"/>
                  <a:pt x="4907728" y="376183"/>
                </a:cubicBezTo>
                <a:cubicBezTo>
                  <a:pt x="4821907" y="439899"/>
                  <a:pt x="4736086" y="496534"/>
                  <a:pt x="4643113" y="560247"/>
                </a:cubicBezTo>
                <a:cubicBezTo>
                  <a:pt x="4635962" y="567328"/>
                  <a:pt x="4621659" y="567328"/>
                  <a:pt x="4607355" y="567328"/>
                </a:cubicBezTo>
                <a:cubicBezTo>
                  <a:pt x="4578748" y="567328"/>
                  <a:pt x="4557293" y="560247"/>
                  <a:pt x="4528686" y="560247"/>
                </a:cubicBezTo>
                <a:cubicBezTo>
                  <a:pt x="4528686" y="553168"/>
                  <a:pt x="4528686" y="553168"/>
                  <a:pt x="4521534" y="553168"/>
                </a:cubicBezTo>
                <a:cubicBezTo>
                  <a:pt x="4650265" y="489455"/>
                  <a:pt x="4778997" y="432818"/>
                  <a:pt x="4900577" y="369105"/>
                </a:cubicBezTo>
                <a:close/>
                <a:moveTo>
                  <a:pt x="3719366" y="355434"/>
                </a:moveTo>
                <a:cubicBezTo>
                  <a:pt x="3776001" y="376655"/>
                  <a:pt x="3832635" y="397875"/>
                  <a:pt x="3889270" y="419098"/>
                </a:cubicBezTo>
                <a:cubicBezTo>
                  <a:pt x="3825557" y="503982"/>
                  <a:pt x="3761841" y="581793"/>
                  <a:pt x="3698128" y="659605"/>
                </a:cubicBezTo>
                <a:cubicBezTo>
                  <a:pt x="3698128" y="659605"/>
                  <a:pt x="3698128" y="659605"/>
                  <a:pt x="3691047" y="659605"/>
                </a:cubicBezTo>
                <a:cubicBezTo>
                  <a:pt x="3698128" y="560572"/>
                  <a:pt x="3712285" y="461539"/>
                  <a:pt x="3719366" y="355434"/>
                </a:cubicBezTo>
                <a:close/>
                <a:moveTo>
                  <a:pt x="3014555" y="283663"/>
                </a:moveTo>
                <a:cubicBezTo>
                  <a:pt x="3049737" y="333350"/>
                  <a:pt x="3084919" y="383036"/>
                  <a:pt x="3127138" y="439821"/>
                </a:cubicBezTo>
                <a:cubicBezTo>
                  <a:pt x="3113065" y="446921"/>
                  <a:pt x="3106030" y="454019"/>
                  <a:pt x="3091957" y="468215"/>
                </a:cubicBezTo>
                <a:cubicBezTo>
                  <a:pt x="3063810" y="404332"/>
                  <a:pt x="3035664" y="347546"/>
                  <a:pt x="3007520" y="290761"/>
                </a:cubicBezTo>
                <a:cubicBezTo>
                  <a:pt x="3007520" y="283663"/>
                  <a:pt x="3014555" y="283663"/>
                  <a:pt x="3014555" y="283663"/>
                </a:cubicBezTo>
                <a:close/>
                <a:moveTo>
                  <a:pt x="4251243" y="112781"/>
                </a:moveTo>
                <a:cubicBezTo>
                  <a:pt x="4251243" y="112781"/>
                  <a:pt x="4258375" y="112781"/>
                  <a:pt x="4258375" y="112781"/>
                </a:cubicBezTo>
                <a:cubicBezTo>
                  <a:pt x="4236978" y="211894"/>
                  <a:pt x="4208449" y="311004"/>
                  <a:pt x="4187051" y="410116"/>
                </a:cubicBezTo>
                <a:cubicBezTo>
                  <a:pt x="4151389" y="374719"/>
                  <a:pt x="4122858" y="339322"/>
                  <a:pt x="4094329" y="303925"/>
                </a:cubicBezTo>
                <a:cubicBezTo>
                  <a:pt x="4144257" y="240210"/>
                  <a:pt x="4201316" y="176497"/>
                  <a:pt x="4251243" y="112781"/>
                </a:cubicBezTo>
                <a:close/>
                <a:moveTo>
                  <a:pt x="4798361" y="41012"/>
                </a:moveTo>
                <a:cubicBezTo>
                  <a:pt x="4827069" y="48273"/>
                  <a:pt x="4848603" y="55537"/>
                  <a:pt x="4870133" y="70062"/>
                </a:cubicBezTo>
                <a:cubicBezTo>
                  <a:pt x="4848603" y="84587"/>
                  <a:pt x="4834247" y="91849"/>
                  <a:pt x="4812717" y="99113"/>
                </a:cubicBezTo>
                <a:cubicBezTo>
                  <a:pt x="4805539" y="77324"/>
                  <a:pt x="4805539" y="62799"/>
                  <a:pt x="4798361" y="41012"/>
                </a:cubicBezTo>
                <a:close/>
                <a:moveTo>
                  <a:pt x="4494983" y="0"/>
                </a:moveTo>
                <a:cubicBezTo>
                  <a:pt x="4523375" y="21531"/>
                  <a:pt x="4544671" y="43063"/>
                  <a:pt x="4565965" y="64594"/>
                </a:cubicBezTo>
                <a:cubicBezTo>
                  <a:pt x="4565965" y="64594"/>
                  <a:pt x="4565965" y="64594"/>
                  <a:pt x="4565965" y="71772"/>
                </a:cubicBezTo>
                <a:cubicBezTo>
                  <a:pt x="4537573" y="64594"/>
                  <a:pt x="4509179" y="64594"/>
                  <a:pt x="4473687" y="64594"/>
                </a:cubicBezTo>
                <a:cubicBezTo>
                  <a:pt x="4480785" y="35886"/>
                  <a:pt x="4487885" y="21531"/>
                  <a:pt x="44949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2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5770605"/>
              <a:gd name="connsiteY0" fmla="*/ 0 h 6858000"/>
              <a:gd name="connsiteX1" fmla="*/ 5770605 w 5770605"/>
              <a:gd name="connsiteY1" fmla="*/ 0 h 6858000"/>
              <a:gd name="connsiteX2" fmla="*/ 5770605 w 5770605"/>
              <a:gd name="connsiteY2" fmla="*/ 6858000 h 6858000"/>
              <a:gd name="connsiteX3" fmla="*/ 0 w 57706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0605" h="6858000">
                <a:moveTo>
                  <a:pt x="0" y="0"/>
                </a:moveTo>
                <a:lnTo>
                  <a:pt x="5770605" y="0"/>
                </a:lnTo>
                <a:lnTo>
                  <a:pt x="57706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6873-7D4B-4025-ABC3-A6432B19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973E-004C-44F0-8D54-3F71A170E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B82D5-51FA-48EE-8917-E8496161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940D-AE98-41B5-B272-71E7AA381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4DB2F-6B48-4880-9A86-2D991845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8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152" userDrawn="1">
          <p15:clr>
            <a:srgbClr val="FBAE40"/>
          </p15:clr>
        </p15:guide>
        <p15:guide id="3" pos="52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46313"/>
          </a:xfrm>
          <a:custGeom>
            <a:avLst/>
            <a:gdLst>
              <a:gd name="connsiteX0" fmla="*/ 0 w 5770605"/>
              <a:gd name="connsiteY0" fmla="*/ 0 h 6858000"/>
              <a:gd name="connsiteX1" fmla="*/ 5770605 w 5770605"/>
              <a:gd name="connsiteY1" fmla="*/ 0 h 6858000"/>
              <a:gd name="connsiteX2" fmla="*/ 5770605 w 5770605"/>
              <a:gd name="connsiteY2" fmla="*/ 6858000 h 6858000"/>
              <a:gd name="connsiteX3" fmla="*/ 0 w 57706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0605" h="6858000">
                <a:moveTo>
                  <a:pt x="0" y="0"/>
                </a:moveTo>
                <a:lnTo>
                  <a:pt x="5770605" y="0"/>
                </a:lnTo>
                <a:lnTo>
                  <a:pt x="57706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36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12141"/>
          </a:xfrm>
          <a:custGeom>
            <a:avLst/>
            <a:gdLst>
              <a:gd name="connsiteX0" fmla="*/ 0 w 5770605"/>
              <a:gd name="connsiteY0" fmla="*/ 0 h 6858000"/>
              <a:gd name="connsiteX1" fmla="*/ 5770605 w 5770605"/>
              <a:gd name="connsiteY1" fmla="*/ 0 h 6858000"/>
              <a:gd name="connsiteX2" fmla="*/ 5770605 w 5770605"/>
              <a:gd name="connsiteY2" fmla="*/ 6858000 h 6858000"/>
              <a:gd name="connsiteX3" fmla="*/ 0 w 57706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0605" h="6858000">
                <a:moveTo>
                  <a:pt x="0" y="0"/>
                </a:moveTo>
                <a:lnTo>
                  <a:pt x="5770605" y="0"/>
                </a:lnTo>
                <a:lnTo>
                  <a:pt x="57706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98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070213"/>
          </a:xfrm>
          <a:custGeom>
            <a:avLst/>
            <a:gdLst>
              <a:gd name="connsiteX0" fmla="*/ 0 w 5770605"/>
              <a:gd name="connsiteY0" fmla="*/ 0 h 6858000"/>
              <a:gd name="connsiteX1" fmla="*/ 5770605 w 5770605"/>
              <a:gd name="connsiteY1" fmla="*/ 0 h 6858000"/>
              <a:gd name="connsiteX2" fmla="*/ 5770605 w 5770605"/>
              <a:gd name="connsiteY2" fmla="*/ 6858000 h 6858000"/>
              <a:gd name="connsiteX3" fmla="*/ 0 w 57706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0605" h="6858000">
                <a:moveTo>
                  <a:pt x="0" y="0"/>
                </a:moveTo>
                <a:lnTo>
                  <a:pt x="5770605" y="0"/>
                </a:lnTo>
                <a:lnTo>
                  <a:pt x="57706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82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6597A7-416E-45D1-97C6-21702D095F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8942" y="747442"/>
            <a:ext cx="7574859" cy="3459650"/>
          </a:xfrm>
          <a:custGeom>
            <a:avLst/>
            <a:gdLst>
              <a:gd name="connsiteX0" fmla="*/ 2650274 w 7574859"/>
              <a:gd name="connsiteY0" fmla="*/ 3160461 h 3459650"/>
              <a:gd name="connsiteX1" fmla="*/ 3571205 w 7574859"/>
              <a:gd name="connsiteY1" fmla="*/ 3160461 h 3459650"/>
              <a:gd name="connsiteX2" fmla="*/ 3720800 w 7574859"/>
              <a:gd name="connsiteY2" fmla="*/ 3310055 h 3459650"/>
              <a:gd name="connsiteX3" fmla="*/ 3720799 w 7574859"/>
              <a:gd name="connsiteY3" fmla="*/ 3310055 h 3459650"/>
              <a:gd name="connsiteX4" fmla="*/ 3571204 w 7574859"/>
              <a:gd name="connsiteY4" fmla="*/ 3459650 h 3459650"/>
              <a:gd name="connsiteX5" fmla="*/ 2650274 w 7574859"/>
              <a:gd name="connsiteY5" fmla="*/ 3459649 h 3459650"/>
              <a:gd name="connsiteX6" fmla="*/ 2503718 w 7574859"/>
              <a:gd name="connsiteY6" fmla="*/ 3340203 h 3459650"/>
              <a:gd name="connsiteX7" fmla="*/ 2500679 w 7574859"/>
              <a:gd name="connsiteY7" fmla="*/ 3310055 h 3459650"/>
              <a:gd name="connsiteX8" fmla="*/ 2503718 w 7574859"/>
              <a:gd name="connsiteY8" fmla="*/ 3279907 h 3459650"/>
              <a:gd name="connsiteX9" fmla="*/ 2650274 w 7574859"/>
              <a:gd name="connsiteY9" fmla="*/ 3160461 h 3459650"/>
              <a:gd name="connsiteX10" fmla="*/ 2010314 w 7574859"/>
              <a:gd name="connsiteY10" fmla="*/ 671440 h 3459650"/>
              <a:gd name="connsiteX11" fmla="*/ 2010316 w 7574859"/>
              <a:gd name="connsiteY11" fmla="*/ 671443 h 3459650"/>
              <a:gd name="connsiteX12" fmla="*/ 2010314 w 7574859"/>
              <a:gd name="connsiteY12" fmla="*/ 671443 h 3459650"/>
              <a:gd name="connsiteX13" fmla="*/ 2142995 w 7574859"/>
              <a:gd name="connsiteY13" fmla="*/ 538761 h 3459650"/>
              <a:gd name="connsiteX14" fmla="*/ 6364651 w 7574859"/>
              <a:gd name="connsiteY14" fmla="*/ 538761 h 3459650"/>
              <a:gd name="connsiteX15" fmla="*/ 6497332 w 7574859"/>
              <a:gd name="connsiteY15" fmla="*/ 671443 h 3459650"/>
              <a:gd name="connsiteX16" fmla="*/ 6497330 w 7574859"/>
              <a:gd name="connsiteY16" fmla="*/ 671443 h 3459650"/>
              <a:gd name="connsiteX17" fmla="*/ 6458469 w 7574859"/>
              <a:gd name="connsiteY17" fmla="*/ 765263 h 3459650"/>
              <a:gd name="connsiteX18" fmla="*/ 6439579 w 7574859"/>
              <a:gd name="connsiteY18" fmla="*/ 777997 h 3459650"/>
              <a:gd name="connsiteX19" fmla="*/ 6433833 w 7574859"/>
              <a:gd name="connsiteY19" fmla="*/ 785618 h 3459650"/>
              <a:gd name="connsiteX20" fmla="*/ 6424442 w 7574859"/>
              <a:gd name="connsiteY20" fmla="*/ 788204 h 3459650"/>
              <a:gd name="connsiteX21" fmla="*/ 6416295 w 7574859"/>
              <a:gd name="connsiteY21" fmla="*/ 793698 h 3459650"/>
              <a:gd name="connsiteX22" fmla="*/ 6372127 w 7574859"/>
              <a:gd name="connsiteY22" fmla="*/ 802615 h 3459650"/>
              <a:gd name="connsiteX23" fmla="*/ 6331480 w 7574859"/>
              <a:gd name="connsiteY23" fmla="*/ 813812 h 3459650"/>
              <a:gd name="connsiteX24" fmla="*/ 5086531 w 7574859"/>
              <a:gd name="connsiteY24" fmla="*/ 813812 h 3459650"/>
              <a:gd name="connsiteX25" fmla="*/ 4977912 w 7574859"/>
              <a:gd name="connsiteY25" fmla="*/ 813812 h 3459650"/>
              <a:gd name="connsiteX26" fmla="*/ 4860938 w 7574859"/>
              <a:gd name="connsiteY26" fmla="*/ 947471 h 3459650"/>
              <a:gd name="connsiteX27" fmla="*/ 4895403 w 7574859"/>
              <a:gd name="connsiteY27" fmla="*/ 1035188 h 3459650"/>
              <a:gd name="connsiteX28" fmla="*/ 4985525 w 7574859"/>
              <a:gd name="connsiteY28" fmla="*/ 1072472 h 3459650"/>
              <a:gd name="connsiteX29" fmla="*/ 6982221 w 7574859"/>
              <a:gd name="connsiteY29" fmla="*/ 1072472 h 3459650"/>
              <a:gd name="connsiteX30" fmla="*/ 7050041 w 7574859"/>
              <a:gd name="connsiteY30" fmla="*/ 1069648 h 3459650"/>
              <a:gd name="connsiteX31" fmla="*/ 7065997 w 7574859"/>
              <a:gd name="connsiteY31" fmla="*/ 1072472 h 3459650"/>
              <a:gd name="connsiteX32" fmla="*/ 7137000 w 7574859"/>
              <a:gd name="connsiteY32" fmla="*/ 1072472 h 3459650"/>
              <a:gd name="connsiteX33" fmla="*/ 7269681 w 7574859"/>
              <a:gd name="connsiteY33" fmla="*/ 1205153 h 3459650"/>
              <a:gd name="connsiteX34" fmla="*/ 7269679 w 7574859"/>
              <a:gd name="connsiteY34" fmla="*/ 1205153 h 3459650"/>
              <a:gd name="connsiteX35" fmla="*/ 7136997 w 7574859"/>
              <a:gd name="connsiteY35" fmla="*/ 1337835 h 3459650"/>
              <a:gd name="connsiteX36" fmla="*/ 5864738 w 7574859"/>
              <a:gd name="connsiteY36" fmla="*/ 1337835 h 3459650"/>
              <a:gd name="connsiteX37" fmla="*/ 5790471 w 7574859"/>
              <a:gd name="connsiteY37" fmla="*/ 1400665 h 3459650"/>
              <a:gd name="connsiteX38" fmla="*/ 5846868 w 7574859"/>
              <a:gd name="connsiteY38" fmla="*/ 1607423 h 3459650"/>
              <a:gd name="connsiteX39" fmla="*/ 5851168 w 7574859"/>
              <a:gd name="connsiteY39" fmla="*/ 1608244 h 3459650"/>
              <a:gd name="connsiteX40" fmla="*/ 6256093 w 7574859"/>
              <a:gd name="connsiteY40" fmla="*/ 1608244 h 3459650"/>
              <a:gd name="connsiteX41" fmla="*/ 6349913 w 7574859"/>
              <a:gd name="connsiteY41" fmla="*/ 1647105 h 3459650"/>
              <a:gd name="connsiteX42" fmla="*/ 6357597 w 7574859"/>
              <a:gd name="connsiteY42" fmla="*/ 1665659 h 3459650"/>
              <a:gd name="connsiteX43" fmla="*/ 6365947 w 7574859"/>
              <a:gd name="connsiteY43" fmla="*/ 1671120 h 3459650"/>
              <a:gd name="connsiteX44" fmla="*/ 6370659 w 7574859"/>
              <a:gd name="connsiteY44" fmla="*/ 1697188 h 3459650"/>
              <a:gd name="connsiteX45" fmla="*/ 6388774 w 7574859"/>
              <a:gd name="connsiteY45" fmla="*/ 1740925 h 3459650"/>
              <a:gd name="connsiteX46" fmla="*/ 6388772 w 7574859"/>
              <a:gd name="connsiteY46" fmla="*/ 1740925 h 3459650"/>
              <a:gd name="connsiteX47" fmla="*/ 6256090 w 7574859"/>
              <a:gd name="connsiteY47" fmla="*/ 1873607 h 3459650"/>
              <a:gd name="connsiteX48" fmla="*/ 6235097 w 7574859"/>
              <a:gd name="connsiteY48" fmla="*/ 1873607 h 3459650"/>
              <a:gd name="connsiteX49" fmla="*/ 6231214 w 7574859"/>
              <a:gd name="connsiteY49" fmla="*/ 1874744 h 3459650"/>
              <a:gd name="connsiteX50" fmla="*/ 6089175 w 7574859"/>
              <a:gd name="connsiteY50" fmla="*/ 1949930 h 3459650"/>
              <a:gd name="connsiteX51" fmla="*/ 6079775 w 7574859"/>
              <a:gd name="connsiteY51" fmla="*/ 2048086 h 3459650"/>
              <a:gd name="connsiteX52" fmla="*/ 6128983 w 7574859"/>
              <a:gd name="connsiteY52" fmla="*/ 2118864 h 3459650"/>
              <a:gd name="connsiteX53" fmla="*/ 7442177 w 7574859"/>
              <a:gd name="connsiteY53" fmla="*/ 2118864 h 3459650"/>
              <a:gd name="connsiteX54" fmla="*/ 7574859 w 7574859"/>
              <a:gd name="connsiteY54" fmla="*/ 2251545 h 3459650"/>
              <a:gd name="connsiteX55" fmla="*/ 7574857 w 7574859"/>
              <a:gd name="connsiteY55" fmla="*/ 2251545 h 3459650"/>
              <a:gd name="connsiteX56" fmla="*/ 7493821 w 7574859"/>
              <a:gd name="connsiteY56" fmla="*/ 2373801 h 3459650"/>
              <a:gd name="connsiteX57" fmla="*/ 7446873 w 7574859"/>
              <a:gd name="connsiteY57" fmla="*/ 2383280 h 3459650"/>
              <a:gd name="connsiteX58" fmla="*/ 7445875 w 7574859"/>
              <a:gd name="connsiteY58" fmla="*/ 2384326 h 3459650"/>
              <a:gd name="connsiteX59" fmla="*/ 7350834 w 7574859"/>
              <a:gd name="connsiteY59" fmla="*/ 2401035 h 3459650"/>
              <a:gd name="connsiteX60" fmla="*/ 6172727 w 7574859"/>
              <a:gd name="connsiteY60" fmla="*/ 2401035 h 3459650"/>
              <a:gd name="connsiteX61" fmla="*/ 4518369 w 7574859"/>
              <a:gd name="connsiteY61" fmla="*/ 2401035 h 3459650"/>
              <a:gd name="connsiteX62" fmla="*/ 4426458 w 7574859"/>
              <a:gd name="connsiteY62" fmla="*/ 2401035 h 3459650"/>
              <a:gd name="connsiteX63" fmla="*/ 4276063 w 7574859"/>
              <a:gd name="connsiteY63" fmla="*/ 2526341 h 3459650"/>
              <a:gd name="connsiteX64" fmla="*/ 4426458 w 7574859"/>
              <a:gd name="connsiteY64" fmla="*/ 2660000 h 3459650"/>
              <a:gd name="connsiteX65" fmla="*/ 5429101 w 7574859"/>
              <a:gd name="connsiteY65" fmla="*/ 2660000 h 3459650"/>
              <a:gd name="connsiteX66" fmla="*/ 5495943 w 7574859"/>
              <a:gd name="connsiteY66" fmla="*/ 2658957 h 3459650"/>
              <a:gd name="connsiteX67" fmla="*/ 5536359 w 7574859"/>
              <a:gd name="connsiteY67" fmla="*/ 2669691 h 3459650"/>
              <a:gd name="connsiteX68" fmla="*/ 5551029 w 7574859"/>
              <a:gd name="connsiteY68" fmla="*/ 2669691 h 3459650"/>
              <a:gd name="connsiteX69" fmla="*/ 5683711 w 7574859"/>
              <a:gd name="connsiteY69" fmla="*/ 2802372 h 3459650"/>
              <a:gd name="connsiteX70" fmla="*/ 5683707 w 7574859"/>
              <a:gd name="connsiteY70" fmla="*/ 2802372 h 3459650"/>
              <a:gd name="connsiteX71" fmla="*/ 5551026 w 7574859"/>
              <a:gd name="connsiteY71" fmla="*/ 2935054 h 3459650"/>
              <a:gd name="connsiteX72" fmla="*/ 5446009 w 7574859"/>
              <a:gd name="connsiteY72" fmla="*/ 2935054 h 3459650"/>
              <a:gd name="connsiteX73" fmla="*/ 1677918 w 7574859"/>
              <a:gd name="connsiteY73" fmla="*/ 2935054 h 3459650"/>
              <a:gd name="connsiteX74" fmla="*/ 1677860 w 7574859"/>
              <a:gd name="connsiteY74" fmla="*/ 2935052 h 3459650"/>
              <a:gd name="connsiteX75" fmla="*/ 1603376 w 7574859"/>
              <a:gd name="connsiteY75" fmla="*/ 2935052 h 3459650"/>
              <a:gd name="connsiteX76" fmla="*/ 1509556 w 7574859"/>
              <a:gd name="connsiteY76" fmla="*/ 2896190 h 3459650"/>
              <a:gd name="connsiteX77" fmla="*/ 1507325 w 7574859"/>
              <a:gd name="connsiteY77" fmla="*/ 2890806 h 3459650"/>
              <a:gd name="connsiteX78" fmla="*/ 1468663 w 7574859"/>
              <a:gd name="connsiteY78" fmla="*/ 2863625 h 3459650"/>
              <a:gd name="connsiteX79" fmla="*/ 1451952 w 7574859"/>
              <a:gd name="connsiteY79" fmla="*/ 2785309 h 3459650"/>
              <a:gd name="connsiteX80" fmla="*/ 1560572 w 7574859"/>
              <a:gd name="connsiteY80" fmla="*/ 2668356 h 3459650"/>
              <a:gd name="connsiteX81" fmla="*/ 1685901 w 7574859"/>
              <a:gd name="connsiteY81" fmla="*/ 2501280 h 3459650"/>
              <a:gd name="connsiteX82" fmla="*/ 1502085 w 7574859"/>
              <a:gd name="connsiteY82" fmla="*/ 2401035 h 3459650"/>
              <a:gd name="connsiteX83" fmla="*/ 1142804 w 7574859"/>
              <a:gd name="connsiteY83" fmla="*/ 2401035 h 3459650"/>
              <a:gd name="connsiteX84" fmla="*/ 1073749 w 7574859"/>
              <a:gd name="connsiteY84" fmla="*/ 2377792 h 3459650"/>
              <a:gd name="connsiteX85" fmla="*/ 1053971 w 7574859"/>
              <a:gd name="connsiteY85" fmla="*/ 2373798 h 3459650"/>
              <a:gd name="connsiteX86" fmla="*/ 1046081 w 7574859"/>
              <a:gd name="connsiteY86" fmla="*/ 2368479 h 3459650"/>
              <a:gd name="connsiteX87" fmla="*/ 1037319 w 7574859"/>
              <a:gd name="connsiteY87" fmla="*/ 2365529 h 3459650"/>
              <a:gd name="connsiteX88" fmla="*/ 1035847 w 7574859"/>
              <a:gd name="connsiteY88" fmla="*/ 2361578 h 3459650"/>
              <a:gd name="connsiteX89" fmla="*/ 1011796 w 7574859"/>
              <a:gd name="connsiteY89" fmla="*/ 2345363 h 3459650"/>
              <a:gd name="connsiteX90" fmla="*/ 972935 w 7574859"/>
              <a:gd name="connsiteY90" fmla="*/ 2251545 h 3459650"/>
              <a:gd name="connsiteX91" fmla="*/ 1011796 w 7574859"/>
              <a:gd name="connsiteY91" fmla="*/ 2157725 h 3459650"/>
              <a:gd name="connsiteX92" fmla="*/ 1105617 w 7574859"/>
              <a:gd name="connsiteY92" fmla="*/ 2118864 h 3459650"/>
              <a:gd name="connsiteX93" fmla="*/ 1577652 w 7574859"/>
              <a:gd name="connsiteY93" fmla="*/ 2118864 h 3459650"/>
              <a:gd name="connsiteX94" fmla="*/ 1598171 w 7574859"/>
              <a:gd name="connsiteY94" fmla="*/ 2110739 h 3459650"/>
              <a:gd name="connsiteX95" fmla="*/ 1644124 w 7574859"/>
              <a:gd name="connsiteY95" fmla="*/ 2000051 h 3459650"/>
              <a:gd name="connsiteX96" fmla="*/ 1485374 w 7574859"/>
              <a:gd name="connsiteY96" fmla="*/ 1874744 h 3459650"/>
              <a:gd name="connsiteX97" fmla="*/ 240425 w 7574859"/>
              <a:gd name="connsiteY97" fmla="*/ 1874744 h 3459650"/>
              <a:gd name="connsiteX98" fmla="*/ 167317 w 7574859"/>
              <a:gd name="connsiteY98" fmla="*/ 1877877 h 3459650"/>
              <a:gd name="connsiteX99" fmla="*/ 146374 w 7574859"/>
              <a:gd name="connsiteY99" fmla="*/ 1873605 h 3459650"/>
              <a:gd name="connsiteX100" fmla="*/ 132682 w 7574859"/>
              <a:gd name="connsiteY100" fmla="*/ 1873605 h 3459650"/>
              <a:gd name="connsiteX101" fmla="*/ 38862 w 7574859"/>
              <a:gd name="connsiteY101" fmla="*/ 1834744 h 3459650"/>
              <a:gd name="connsiteX102" fmla="*/ 0 w 7574859"/>
              <a:gd name="connsiteY102" fmla="*/ 1740925 h 3459650"/>
              <a:gd name="connsiteX103" fmla="*/ 38862 w 7574859"/>
              <a:gd name="connsiteY103" fmla="*/ 1647105 h 3459650"/>
              <a:gd name="connsiteX104" fmla="*/ 132682 w 7574859"/>
              <a:gd name="connsiteY104" fmla="*/ 1608244 h 3459650"/>
              <a:gd name="connsiteX105" fmla="*/ 1207547 w 7574859"/>
              <a:gd name="connsiteY105" fmla="*/ 1608244 h 3459650"/>
              <a:gd name="connsiteX106" fmla="*/ 1218002 w 7574859"/>
              <a:gd name="connsiteY106" fmla="*/ 1607423 h 3459650"/>
              <a:gd name="connsiteX107" fmla="*/ 1274400 w 7574859"/>
              <a:gd name="connsiteY107" fmla="*/ 1400665 h 3459650"/>
              <a:gd name="connsiteX108" fmla="*/ 1200129 w 7574859"/>
              <a:gd name="connsiteY108" fmla="*/ 1337833 h 3459650"/>
              <a:gd name="connsiteX109" fmla="*/ 1040657 w 7574859"/>
              <a:gd name="connsiteY109" fmla="*/ 1337833 h 3459650"/>
              <a:gd name="connsiteX110" fmla="*/ 988919 w 7574859"/>
              <a:gd name="connsiteY110" fmla="*/ 1339182 h 3459650"/>
              <a:gd name="connsiteX111" fmla="*/ 969019 w 7574859"/>
              <a:gd name="connsiteY111" fmla="*/ 1337833 h 3459650"/>
              <a:gd name="connsiteX112" fmla="*/ 823320 w 7574859"/>
              <a:gd name="connsiteY112" fmla="*/ 1337833 h 3459650"/>
              <a:gd name="connsiteX113" fmla="*/ 729500 w 7574859"/>
              <a:gd name="connsiteY113" fmla="*/ 1298971 h 3459650"/>
              <a:gd name="connsiteX114" fmla="*/ 690638 w 7574859"/>
              <a:gd name="connsiteY114" fmla="*/ 1205153 h 3459650"/>
              <a:gd name="connsiteX115" fmla="*/ 729500 w 7574859"/>
              <a:gd name="connsiteY115" fmla="*/ 1111333 h 3459650"/>
              <a:gd name="connsiteX116" fmla="*/ 823320 w 7574859"/>
              <a:gd name="connsiteY116" fmla="*/ 1072472 h 3459650"/>
              <a:gd name="connsiteX117" fmla="*/ 2169082 w 7574859"/>
              <a:gd name="connsiteY117" fmla="*/ 1072472 h 3459650"/>
              <a:gd name="connsiteX118" fmla="*/ 2229786 w 7574859"/>
              <a:gd name="connsiteY118" fmla="*/ 1069776 h 3459650"/>
              <a:gd name="connsiteX119" fmla="*/ 2354332 w 7574859"/>
              <a:gd name="connsiteY119" fmla="*/ 955826 h 3459650"/>
              <a:gd name="connsiteX120" fmla="*/ 2170514 w 7574859"/>
              <a:gd name="connsiteY120" fmla="*/ 813812 h 3459650"/>
              <a:gd name="connsiteX121" fmla="*/ 2120264 w 7574859"/>
              <a:gd name="connsiteY121" fmla="*/ 799532 h 3459650"/>
              <a:gd name="connsiteX122" fmla="*/ 2091352 w 7574859"/>
              <a:gd name="connsiteY122" fmla="*/ 793695 h 3459650"/>
              <a:gd name="connsiteX123" fmla="*/ 2085253 w 7574859"/>
              <a:gd name="connsiteY123" fmla="*/ 789585 h 3459650"/>
              <a:gd name="connsiteX124" fmla="*/ 2071293 w 7574859"/>
              <a:gd name="connsiteY124" fmla="*/ 785618 h 3459650"/>
              <a:gd name="connsiteX125" fmla="*/ 2061712 w 7574859"/>
              <a:gd name="connsiteY125" fmla="*/ 773712 h 3459650"/>
              <a:gd name="connsiteX126" fmla="*/ 2049175 w 7574859"/>
              <a:gd name="connsiteY126" fmla="*/ 765260 h 3459650"/>
              <a:gd name="connsiteX127" fmla="*/ 2043097 w 7574859"/>
              <a:gd name="connsiteY127" fmla="*/ 750584 h 3459650"/>
              <a:gd name="connsiteX128" fmla="*/ 2040093 w 7574859"/>
              <a:gd name="connsiteY128" fmla="*/ 746850 h 3459650"/>
              <a:gd name="connsiteX129" fmla="*/ 2038740 w 7574859"/>
              <a:gd name="connsiteY129" fmla="*/ 740068 h 3459650"/>
              <a:gd name="connsiteX130" fmla="*/ 2010316 w 7574859"/>
              <a:gd name="connsiteY130" fmla="*/ 671443 h 3459650"/>
              <a:gd name="connsiteX131" fmla="*/ 2049175 w 7574859"/>
              <a:gd name="connsiteY131" fmla="*/ 577623 h 3459650"/>
              <a:gd name="connsiteX132" fmla="*/ 2142995 w 7574859"/>
              <a:gd name="connsiteY132" fmla="*/ 538761 h 3459650"/>
              <a:gd name="connsiteX133" fmla="*/ 4317472 w 7574859"/>
              <a:gd name="connsiteY133" fmla="*/ 0 h 3459650"/>
              <a:gd name="connsiteX134" fmla="*/ 5265493 w 7574859"/>
              <a:gd name="connsiteY134" fmla="*/ 0 h 3459650"/>
              <a:gd name="connsiteX135" fmla="*/ 5401769 w 7574859"/>
              <a:gd name="connsiteY135" fmla="*/ 136276 h 3459650"/>
              <a:gd name="connsiteX136" fmla="*/ 5391059 w 7574859"/>
              <a:gd name="connsiteY136" fmla="*/ 189321 h 3459650"/>
              <a:gd name="connsiteX137" fmla="*/ 5389569 w 7574859"/>
              <a:gd name="connsiteY137" fmla="*/ 191533 h 3459650"/>
              <a:gd name="connsiteX138" fmla="*/ 5384971 w 7574859"/>
              <a:gd name="connsiteY138" fmla="*/ 214303 h 3459650"/>
              <a:gd name="connsiteX139" fmla="*/ 5259417 w 7574859"/>
              <a:gd name="connsiteY139" fmla="*/ 297526 h 3459650"/>
              <a:gd name="connsiteX140" fmla="*/ 4329778 w 7574859"/>
              <a:gd name="connsiteY140" fmla="*/ 297524 h 3459650"/>
              <a:gd name="connsiteX141" fmla="*/ 4233425 w 7574859"/>
              <a:gd name="connsiteY141" fmla="*/ 257613 h 3459650"/>
              <a:gd name="connsiteX142" fmla="*/ 4223150 w 7574859"/>
              <a:gd name="connsiteY142" fmla="*/ 232805 h 3459650"/>
              <a:gd name="connsiteX143" fmla="*/ 4212315 w 7574859"/>
              <a:gd name="connsiteY143" fmla="*/ 222960 h 3459650"/>
              <a:gd name="connsiteX144" fmla="*/ 4191905 w 7574859"/>
              <a:gd name="connsiteY144" fmla="*/ 189320 h 3459650"/>
              <a:gd name="connsiteX145" fmla="*/ 4181195 w 7574859"/>
              <a:gd name="connsiteY145" fmla="*/ 136276 h 3459650"/>
              <a:gd name="connsiteX146" fmla="*/ 4191905 w 7574859"/>
              <a:gd name="connsiteY146" fmla="*/ 83232 h 3459650"/>
              <a:gd name="connsiteX147" fmla="*/ 4317472 w 7574859"/>
              <a:gd name="connsiteY147" fmla="*/ 0 h 3459650"/>
              <a:gd name="connsiteX148" fmla="*/ 938260 w 7574859"/>
              <a:gd name="connsiteY148" fmla="*/ 0 h 3459650"/>
              <a:gd name="connsiteX149" fmla="*/ 964957 w 7574859"/>
              <a:gd name="connsiteY149" fmla="*/ 0 h 3459650"/>
              <a:gd name="connsiteX150" fmla="*/ 1178051 w 7574859"/>
              <a:gd name="connsiteY150" fmla="*/ 0 h 3459650"/>
              <a:gd name="connsiteX151" fmla="*/ 1257740 w 7574859"/>
              <a:gd name="connsiteY151" fmla="*/ 0 h 3459650"/>
              <a:gd name="connsiteX152" fmla="*/ 1394016 w 7574859"/>
              <a:gd name="connsiteY152" fmla="*/ 136276 h 3459650"/>
              <a:gd name="connsiteX153" fmla="*/ 1394016 w 7574859"/>
              <a:gd name="connsiteY153" fmla="*/ 136276 h 3459650"/>
              <a:gd name="connsiteX154" fmla="*/ 1257739 w 7574859"/>
              <a:gd name="connsiteY154" fmla="*/ 272553 h 3459650"/>
              <a:gd name="connsiteX155" fmla="*/ 1069974 w 7574859"/>
              <a:gd name="connsiteY155" fmla="*/ 272553 h 3459650"/>
              <a:gd name="connsiteX156" fmla="*/ 1058912 w 7574859"/>
              <a:gd name="connsiteY156" fmla="*/ 273402 h 3459650"/>
              <a:gd name="connsiteX157" fmla="*/ 1058912 w 7574859"/>
              <a:gd name="connsiteY157" fmla="*/ 272553 h 3459650"/>
              <a:gd name="connsiteX158" fmla="*/ 938260 w 7574859"/>
              <a:gd name="connsiteY158" fmla="*/ 272552 h 3459650"/>
              <a:gd name="connsiteX159" fmla="*/ 804753 w 7574859"/>
              <a:gd name="connsiteY159" fmla="*/ 163740 h 3459650"/>
              <a:gd name="connsiteX160" fmla="*/ 801984 w 7574859"/>
              <a:gd name="connsiteY160" fmla="*/ 136276 h 3459650"/>
              <a:gd name="connsiteX161" fmla="*/ 804753 w 7574859"/>
              <a:gd name="connsiteY161" fmla="*/ 108812 h 3459650"/>
              <a:gd name="connsiteX162" fmla="*/ 938260 w 7574859"/>
              <a:gd name="connsiteY162" fmla="*/ 0 h 345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7574859" h="3459650">
                <a:moveTo>
                  <a:pt x="2650274" y="3160461"/>
                </a:moveTo>
                <a:lnTo>
                  <a:pt x="3571205" y="3160461"/>
                </a:lnTo>
                <a:cubicBezTo>
                  <a:pt x="3653824" y="3160461"/>
                  <a:pt x="3720800" y="3227436"/>
                  <a:pt x="3720800" y="3310055"/>
                </a:cubicBezTo>
                <a:lnTo>
                  <a:pt x="3720799" y="3310055"/>
                </a:lnTo>
                <a:cubicBezTo>
                  <a:pt x="3720799" y="3392675"/>
                  <a:pt x="3653824" y="3459650"/>
                  <a:pt x="3571204" y="3459650"/>
                </a:cubicBezTo>
                <a:lnTo>
                  <a:pt x="2650274" y="3459649"/>
                </a:lnTo>
                <a:cubicBezTo>
                  <a:pt x="2577982" y="3459649"/>
                  <a:pt x="2517668" y="3408371"/>
                  <a:pt x="2503718" y="3340203"/>
                </a:cubicBezTo>
                <a:lnTo>
                  <a:pt x="2500679" y="3310055"/>
                </a:lnTo>
                <a:lnTo>
                  <a:pt x="2503718" y="3279907"/>
                </a:lnTo>
                <a:cubicBezTo>
                  <a:pt x="2517668" y="3211739"/>
                  <a:pt x="2577982" y="3160461"/>
                  <a:pt x="2650274" y="3160461"/>
                </a:cubicBezTo>
                <a:close/>
                <a:moveTo>
                  <a:pt x="2010314" y="671440"/>
                </a:moveTo>
                <a:lnTo>
                  <a:pt x="2010316" y="671443"/>
                </a:lnTo>
                <a:lnTo>
                  <a:pt x="2010314" y="671443"/>
                </a:lnTo>
                <a:close/>
                <a:moveTo>
                  <a:pt x="2142995" y="538761"/>
                </a:moveTo>
                <a:lnTo>
                  <a:pt x="6364651" y="538761"/>
                </a:lnTo>
                <a:cubicBezTo>
                  <a:pt x="6437929" y="538761"/>
                  <a:pt x="6497332" y="598164"/>
                  <a:pt x="6497332" y="671443"/>
                </a:cubicBezTo>
                <a:lnTo>
                  <a:pt x="6497330" y="671443"/>
                </a:lnTo>
                <a:cubicBezTo>
                  <a:pt x="6497330" y="708083"/>
                  <a:pt x="6482481" y="741253"/>
                  <a:pt x="6458469" y="765263"/>
                </a:cubicBezTo>
                <a:lnTo>
                  <a:pt x="6439579" y="777997"/>
                </a:lnTo>
                <a:lnTo>
                  <a:pt x="6433833" y="785618"/>
                </a:lnTo>
                <a:lnTo>
                  <a:pt x="6424442" y="788204"/>
                </a:lnTo>
                <a:lnTo>
                  <a:pt x="6416295" y="793698"/>
                </a:lnTo>
                <a:lnTo>
                  <a:pt x="6372127" y="802615"/>
                </a:lnTo>
                <a:lnTo>
                  <a:pt x="6331480" y="813812"/>
                </a:lnTo>
                <a:cubicBezTo>
                  <a:pt x="5913713" y="813812"/>
                  <a:pt x="5495943" y="813812"/>
                  <a:pt x="5086531" y="813812"/>
                </a:cubicBezTo>
                <a:cubicBezTo>
                  <a:pt x="5053110" y="813812"/>
                  <a:pt x="5011333" y="805456"/>
                  <a:pt x="4977912" y="813812"/>
                </a:cubicBezTo>
                <a:cubicBezTo>
                  <a:pt x="4911069" y="830520"/>
                  <a:pt x="4860938" y="872289"/>
                  <a:pt x="4860938" y="947471"/>
                </a:cubicBezTo>
                <a:cubicBezTo>
                  <a:pt x="4860938" y="985064"/>
                  <a:pt x="4873470" y="1014304"/>
                  <a:pt x="4895403" y="1035188"/>
                </a:cubicBezTo>
                <a:lnTo>
                  <a:pt x="4985525" y="1072472"/>
                </a:lnTo>
                <a:lnTo>
                  <a:pt x="6982221" y="1072472"/>
                </a:lnTo>
                <a:lnTo>
                  <a:pt x="7050041" y="1069648"/>
                </a:lnTo>
                <a:lnTo>
                  <a:pt x="7065997" y="1072472"/>
                </a:lnTo>
                <a:lnTo>
                  <a:pt x="7137000" y="1072472"/>
                </a:lnTo>
                <a:cubicBezTo>
                  <a:pt x="7210277" y="1072472"/>
                  <a:pt x="7269681" y="1131875"/>
                  <a:pt x="7269681" y="1205153"/>
                </a:cubicBezTo>
                <a:lnTo>
                  <a:pt x="7269679" y="1205153"/>
                </a:lnTo>
                <a:cubicBezTo>
                  <a:pt x="7269679" y="1278431"/>
                  <a:pt x="7210275" y="1337835"/>
                  <a:pt x="7136997" y="1337835"/>
                </a:cubicBezTo>
                <a:lnTo>
                  <a:pt x="5864738" y="1337835"/>
                </a:lnTo>
                <a:lnTo>
                  <a:pt x="5790471" y="1400665"/>
                </a:lnTo>
                <a:cubicBezTo>
                  <a:pt x="5734073" y="1464887"/>
                  <a:pt x="5752873" y="1519706"/>
                  <a:pt x="5846868" y="1607423"/>
                </a:cubicBezTo>
                <a:lnTo>
                  <a:pt x="5851168" y="1608244"/>
                </a:lnTo>
                <a:lnTo>
                  <a:pt x="6256093" y="1608244"/>
                </a:lnTo>
                <a:cubicBezTo>
                  <a:pt x="6292733" y="1608244"/>
                  <a:pt x="6325903" y="1623095"/>
                  <a:pt x="6349913" y="1647105"/>
                </a:cubicBezTo>
                <a:lnTo>
                  <a:pt x="6357597" y="1665659"/>
                </a:lnTo>
                <a:lnTo>
                  <a:pt x="6365947" y="1671120"/>
                </a:lnTo>
                <a:lnTo>
                  <a:pt x="6370659" y="1697188"/>
                </a:lnTo>
                <a:lnTo>
                  <a:pt x="6388774" y="1740925"/>
                </a:lnTo>
                <a:lnTo>
                  <a:pt x="6388772" y="1740925"/>
                </a:lnTo>
                <a:cubicBezTo>
                  <a:pt x="6388772" y="1814203"/>
                  <a:pt x="6329368" y="1873607"/>
                  <a:pt x="6256090" y="1873607"/>
                </a:cubicBezTo>
                <a:lnTo>
                  <a:pt x="6235097" y="1873607"/>
                </a:lnTo>
                <a:lnTo>
                  <a:pt x="6231214" y="1874744"/>
                </a:lnTo>
                <a:cubicBezTo>
                  <a:pt x="6172727" y="1874744"/>
                  <a:pt x="6114240" y="1883097"/>
                  <a:pt x="6089175" y="1949930"/>
                </a:cubicBezTo>
                <a:cubicBezTo>
                  <a:pt x="6072463" y="1983343"/>
                  <a:pt x="6070377" y="2016759"/>
                  <a:pt x="6079775" y="2048086"/>
                </a:cubicBezTo>
                <a:lnTo>
                  <a:pt x="6128983" y="2118864"/>
                </a:lnTo>
                <a:lnTo>
                  <a:pt x="7442177" y="2118864"/>
                </a:lnTo>
                <a:cubicBezTo>
                  <a:pt x="7515455" y="2118864"/>
                  <a:pt x="7574859" y="2178267"/>
                  <a:pt x="7574859" y="2251545"/>
                </a:cubicBezTo>
                <a:lnTo>
                  <a:pt x="7574857" y="2251545"/>
                </a:lnTo>
                <a:cubicBezTo>
                  <a:pt x="7574857" y="2306505"/>
                  <a:pt x="7541443" y="2353658"/>
                  <a:pt x="7493821" y="2373801"/>
                </a:cubicBezTo>
                <a:lnTo>
                  <a:pt x="7446873" y="2383280"/>
                </a:lnTo>
                <a:lnTo>
                  <a:pt x="7445875" y="2384326"/>
                </a:lnTo>
                <a:cubicBezTo>
                  <a:pt x="7417676" y="2396855"/>
                  <a:pt x="7384255" y="2401035"/>
                  <a:pt x="7350834" y="2401035"/>
                </a:cubicBezTo>
                <a:cubicBezTo>
                  <a:pt x="6958133" y="2401035"/>
                  <a:pt x="6565428" y="2401035"/>
                  <a:pt x="6172727" y="2401035"/>
                </a:cubicBezTo>
                <a:cubicBezTo>
                  <a:pt x="5621275" y="2401035"/>
                  <a:pt x="5069821" y="2401035"/>
                  <a:pt x="4518369" y="2401035"/>
                </a:cubicBezTo>
                <a:cubicBezTo>
                  <a:pt x="4484948" y="2401035"/>
                  <a:pt x="4451527" y="2401035"/>
                  <a:pt x="4426458" y="2401035"/>
                </a:cubicBezTo>
                <a:cubicBezTo>
                  <a:pt x="4342905" y="2401035"/>
                  <a:pt x="4276063" y="2442803"/>
                  <a:pt x="4276063" y="2526341"/>
                </a:cubicBezTo>
                <a:cubicBezTo>
                  <a:pt x="4276063" y="2618231"/>
                  <a:pt x="4334550" y="2660000"/>
                  <a:pt x="4426458" y="2660000"/>
                </a:cubicBezTo>
                <a:cubicBezTo>
                  <a:pt x="4760673" y="2660000"/>
                  <a:pt x="5094886" y="2660000"/>
                  <a:pt x="5429101" y="2660000"/>
                </a:cubicBezTo>
                <a:cubicBezTo>
                  <a:pt x="5449990" y="2660000"/>
                  <a:pt x="5472967" y="2657914"/>
                  <a:pt x="5495943" y="2658957"/>
                </a:cubicBezTo>
                <a:lnTo>
                  <a:pt x="5536359" y="2669691"/>
                </a:lnTo>
                <a:lnTo>
                  <a:pt x="5551029" y="2669691"/>
                </a:lnTo>
                <a:cubicBezTo>
                  <a:pt x="5624306" y="2669691"/>
                  <a:pt x="5683711" y="2729094"/>
                  <a:pt x="5683711" y="2802372"/>
                </a:cubicBezTo>
                <a:lnTo>
                  <a:pt x="5683707" y="2802372"/>
                </a:lnTo>
                <a:cubicBezTo>
                  <a:pt x="5683707" y="2875650"/>
                  <a:pt x="5624304" y="2935054"/>
                  <a:pt x="5551026" y="2935054"/>
                </a:cubicBezTo>
                <a:lnTo>
                  <a:pt x="5446009" y="2935054"/>
                </a:lnTo>
                <a:cubicBezTo>
                  <a:pt x="4184407" y="2935054"/>
                  <a:pt x="2931164" y="2935054"/>
                  <a:pt x="1677918" y="2935054"/>
                </a:cubicBezTo>
                <a:lnTo>
                  <a:pt x="1677860" y="2935052"/>
                </a:lnTo>
                <a:lnTo>
                  <a:pt x="1603376" y="2935052"/>
                </a:lnTo>
                <a:cubicBezTo>
                  <a:pt x="1566736" y="2935052"/>
                  <a:pt x="1533565" y="2920200"/>
                  <a:pt x="1509556" y="2896190"/>
                </a:cubicBezTo>
                <a:lnTo>
                  <a:pt x="1507325" y="2890806"/>
                </a:lnTo>
                <a:lnTo>
                  <a:pt x="1468663" y="2863625"/>
                </a:lnTo>
                <a:cubicBezTo>
                  <a:pt x="1456129" y="2841697"/>
                  <a:pt x="1451952" y="2814547"/>
                  <a:pt x="1451952" y="2785309"/>
                </a:cubicBezTo>
                <a:cubicBezTo>
                  <a:pt x="1460308" y="2718477"/>
                  <a:pt x="1502085" y="2685064"/>
                  <a:pt x="1560572" y="2668356"/>
                </a:cubicBezTo>
                <a:cubicBezTo>
                  <a:pt x="1652480" y="2651648"/>
                  <a:pt x="1710967" y="2601526"/>
                  <a:pt x="1685901" y="2501280"/>
                </a:cubicBezTo>
                <a:cubicBezTo>
                  <a:pt x="1669190" y="2401035"/>
                  <a:pt x="1585638" y="2401035"/>
                  <a:pt x="1502085" y="2401035"/>
                </a:cubicBezTo>
                <a:cubicBezTo>
                  <a:pt x="1385111" y="2401035"/>
                  <a:pt x="1259778" y="2401035"/>
                  <a:pt x="1142804" y="2401035"/>
                </a:cubicBezTo>
                <a:lnTo>
                  <a:pt x="1073749" y="2377792"/>
                </a:lnTo>
                <a:lnTo>
                  <a:pt x="1053971" y="2373798"/>
                </a:lnTo>
                <a:lnTo>
                  <a:pt x="1046081" y="2368479"/>
                </a:lnTo>
                <a:lnTo>
                  <a:pt x="1037319" y="2365529"/>
                </a:lnTo>
                <a:lnTo>
                  <a:pt x="1035847" y="2361578"/>
                </a:lnTo>
                <a:lnTo>
                  <a:pt x="1011796" y="2345363"/>
                </a:lnTo>
                <a:lnTo>
                  <a:pt x="972935" y="2251545"/>
                </a:lnTo>
                <a:lnTo>
                  <a:pt x="1011796" y="2157725"/>
                </a:lnTo>
                <a:cubicBezTo>
                  <a:pt x="1035806" y="2133716"/>
                  <a:pt x="1068977" y="2118864"/>
                  <a:pt x="1105617" y="2118864"/>
                </a:cubicBezTo>
                <a:lnTo>
                  <a:pt x="1577652" y="2118864"/>
                </a:lnTo>
                <a:lnTo>
                  <a:pt x="1598171" y="2110739"/>
                </a:lnTo>
                <a:cubicBezTo>
                  <a:pt x="1627414" y="2089854"/>
                  <a:pt x="1644124" y="2054352"/>
                  <a:pt x="1644124" y="2000051"/>
                </a:cubicBezTo>
                <a:cubicBezTo>
                  <a:pt x="1635769" y="1899805"/>
                  <a:pt x="1568926" y="1874744"/>
                  <a:pt x="1485374" y="1874744"/>
                </a:cubicBezTo>
                <a:cubicBezTo>
                  <a:pt x="1067606" y="1874744"/>
                  <a:pt x="649837" y="1874744"/>
                  <a:pt x="240425" y="1874744"/>
                </a:cubicBezTo>
                <a:cubicBezTo>
                  <a:pt x="215359" y="1874744"/>
                  <a:pt x="190293" y="1878921"/>
                  <a:pt x="167317" y="1877877"/>
                </a:cubicBezTo>
                <a:lnTo>
                  <a:pt x="146374" y="1873605"/>
                </a:lnTo>
                <a:lnTo>
                  <a:pt x="132682" y="1873605"/>
                </a:lnTo>
                <a:cubicBezTo>
                  <a:pt x="96042" y="1873605"/>
                  <a:pt x="62872" y="1858753"/>
                  <a:pt x="38862" y="1834744"/>
                </a:cubicBezTo>
                <a:lnTo>
                  <a:pt x="0" y="1740925"/>
                </a:lnTo>
                <a:lnTo>
                  <a:pt x="38862" y="1647105"/>
                </a:lnTo>
                <a:cubicBezTo>
                  <a:pt x="62872" y="1623095"/>
                  <a:pt x="96042" y="1608244"/>
                  <a:pt x="132682" y="1608244"/>
                </a:cubicBezTo>
                <a:lnTo>
                  <a:pt x="1207547" y="1608244"/>
                </a:lnTo>
                <a:lnTo>
                  <a:pt x="1218002" y="1607423"/>
                </a:lnTo>
                <a:cubicBezTo>
                  <a:pt x="1311999" y="1519706"/>
                  <a:pt x="1330800" y="1464887"/>
                  <a:pt x="1274400" y="1400665"/>
                </a:cubicBezTo>
                <a:lnTo>
                  <a:pt x="1200129" y="1337833"/>
                </a:lnTo>
                <a:lnTo>
                  <a:pt x="1040657" y="1337833"/>
                </a:lnTo>
                <a:lnTo>
                  <a:pt x="988919" y="1339182"/>
                </a:lnTo>
                <a:lnTo>
                  <a:pt x="969019" y="1337833"/>
                </a:lnTo>
                <a:lnTo>
                  <a:pt x="823320" y="1337833"/>
                </a:lnTo>
                <a:cubicBezTo>
                  <a:pt x="786679" y="1337833"/>
                  <a:pt x="753510" y="1322981"/>
                  <a:pt x="729500" y="1298971"/>
                </a:cubicBezTo>
                <a:lnTo>
                  <a:pt x="690638" y="1205153"/>
                </a:lnTo>
                <a:lnTo>
                  <a:pt x="729500" y="1111333"/>
                </a:lnTo>
                <a:cubicBezTo>
                  <a:pt x="753510" y="1087323"/>
                  <a:pt x="786679" y="1072472"/>
                  <a:pt x="823320" y="1072472"/>
                </a:cubicBezTo>
                <a:lnTo>
                  <a:pt x="2169082" y="1072472"/>
                </a:lnTo>
                <a:lnTo>
                  <a:pt x="2229786" y="1069776"/>
                </a:lnTo>
                <a:cubicBezTo>
                  <a:pt x="2294799" y="1062335"/>
                  <a:pt x="2348066" y="1037275"/>
                  <a:pt x="2354332" y="955826"/>
                </a:cubicBezTo>
                <a:cubicBezTo>
                  <a:pt x="2354332" y="838873"/>
                  <a:pt x="2270777" y="813812"/>
                  <a:pt x="2170514" y="813812"/>
                </a:cubicBezTo>
                <a:lnTo>
                  <a:pt x="2120264" y="799532"/>
                </a:lnTo>
                <a:lnTo>
                  <a:pt x="2091352" y="793695"/>
                </a:lnTo>
                <a:lnTo>
                  <a:pt x="2085253" y="789585"/>
                </a:lnTo>
                <a:lnTo>
                  <a:pt x="2071293" y="785618"/>
                </a:lnTo>
                <a:lnTo>
                  <a:pt x="2061712" y="773712"/>
                </a:lnTo>
                <a:lnTo>
                  <a:pt x="2049175" y="765260"/>
                </a:lnTo>
                <a:lnTo>
                  <a:pt x="2043097" y="750584"/>
                </a:lnTo>
                <a:lnTo>
                  <a:pt x="2040093" y="746850"/>
                </a:lnTo>
                <a:lnTo>
                  <a:pt x="2038740" y="740068"/>
                </a:lnTo>
                <a:lnTo>
                  <a:pt x="2010316" y="671443"/>
                </a:lnTo>
                <a:lnTo>
                  <a:pt x="2049175" y="577623"/>
                </a:lnTo>
                <a:cubicBezTo>
                  <a:pt x="2073188" y="553612"/>
                  <a:pt x="2106358" y="538761"/>
                  <a:pt x="2142995" y="538761"/>
                </a:cubicBezTo>
                <a:close/>
                <a:moveTo>
                  <a:pt x="4317472" y="0"/>
                </a:moveTo>
                <a:lnTo>
                  <a:pt x="5265493" y="0"/>
                </a:lnTo>
                <a:cubicBezTo>
                  <a:pt x="5340757" y="0"/>
                  <a:pt x="5401769" y="61013"/>
                  <a:pt x="5401769" y="136276"/>
                </a:cubicBezTo>
                <a:cubicBezTo>
                  <a:pt x="5401769" y="155092"/>
                  <a:pt x="5397955" y="173017"/>
                  <a:pt x="5391059" y="189321"/>
                </a:cubicBezTo>
                <a:lnTo>
                  <a:pt x="5389569" y="191533"/>
                </a:lnTo>
                <a:lnTo>
                  <a:pt x="5384971" y="214303"/>
                </a:lnTo>
                <a:cubicBezTo>
                  <a:pt x="5364285" y="263210"/>
                  <a:pt x="5315859" y="297526"/>
                  <a:pt x="5259417" y="297526"/>
                </a:cubicBezTo>
                <a:lnTo>
                  <a:pt x="4329778" y="297524"/>
                </a:lnTo>
                <a:cubicBezTo>
                  <a:pt x="4292150" y="297524"/>
                  <a:pt x="4258086" y="282272"/>
                  <a:pt x="4233425" y="257613"/>
                </a:cubicBezTo>
                <a:lnTo>
                  <a:pt x="4223150" y="232805"/>
                </a:lnTo>
                <a:lnTo>
                  <a:pt x="4212315" y="222960"/>
                </a:lnTo>
                <a:cubicBezTo>
                  <a:pt x="4203983" y="212864"/>
                  <a:pt x="4197077" y="201548"/>
                  <a:pt x="4191905" y="189320"/>
                </a:cubicBezTo>
                <a:lnTo>
                  <a:pt x="4181195" y="136276"/>
                </a:lnTo>
                <a:lnTo>
                  <a:pt x="4191905" y="83232"/>
                </a:lnTo>
                <a:cubicBezTo>
                  <a:pt x="4212592" y="34320"/>
                  <a:pt x="4261024" y="0"/>
                  <a:pt x="4317472" y="0"/>
                </a:cubicBezTo>
                <a:close/>
                <a:moveTo>
                  <a:pt x="938260" y="0"/>
                </a:moveTo>
                <a:lnTo>
                  <a:pt x="964957" y="0"/>
                </a:lnTo>
                <a:lnTo>
                  <a:pt x="1178051" y="0"/>
                </a:lnTo>
                <a:lnTo>
                  <a:pt x="1257740" y="0"/>
                </a:lnTo>
                <a:cubicBezTo>
                  <a:pt x="1333004" y="0"/>
                  <a:pt x="1394016" y="61013"/>
                  <a:pt x="1394016" y="136276"/>
                </a:cubicBezTo>
                <a:lnTo>
                  <a:pt x="1394016" y="136276"/>
                </a:lnTo>
                <a:cubicBezTo>
                  <a:pt x="1394016" y="211540"/>
                  <a:pt x="1333003" y="272553"/>
                  <a:pt x="1257739" y="272553"/>
                </a:cubicBezTo>
                <a:lnTo>
                  <a:pt x="1069974" y="272553"/>
                </a:lnTo>
                <a:lnTo>
                  <a:pt x="1058912" y="273402"/>
                </a:lnTo>
                <a:lnTo>
                  <a:pt x="1058912" y="272553"/>
                </a:lnTo>
                <a:lnTo>
                  <a:pt x="938260" y="272552"/>
                </a:lnTo>
                <a:cubicBezTo>
                  <a:pt x="872405" y="272552"/>
                  <a:pt x="817460" y="225839"/>
                  <a:pt x="804753" y="163740"/>
                </a:cubicBezTo>
                <a:lnTo>
                  <a:pt x="801984" y="136276"/>
                </a:lnTo>
                <a:lnTo>
                  <a:pt x="804753" y="108812"/>
                </a:lnTo>
                <a:cubicBezTo>
                  <a:pt x="817460" y="46713"/>
                  <a:pt x="872405" y="0"/>
                  <a:pt x="93826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7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A9C06C6A-0FF0-47E4-8299-7505A08FB4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573810"/>
          </a:xfrm>
          <a:custGeom>
            <a:avLst/>
            <a:gdLst>
              <a:gd name="connsiteX0" fmla="*/ 2386972 w 12192000"/>
              <a:gd name="connsiteY0" fmla="*/ 3590586 h 4573810"/>
              <a:gd name="connsiteX1" fmla="*/ 2386972 w 12192000"/>
              <a:gd name="connsiteY1" fmla="*/ 3819860 h 4573810"/>
              <a:gd name="connsiteX2" fmla="*/ 2616246 w 12192000"/>
              <a:gd name="connsiteY2" fmla="*/ 3819860 h 4573810"/>
              <a:gd name="connsiteX3" fmla="*/ 2616246 w 12192000"/>
              <a:gd name="connsiteY3" fmla="*/ 3590586 h 4573810"/>
              <a:gd name="connsiteX4" fmla="*/ 2004930 w 12192000"/>
              <a:gd name="connsiteY4" fmla="*/ 3582494 h 4573810"/>
              <a:gd name="connsiteX5" fmla="*/ 2004930 w 12192000"/>
              <a:gd name="connsiteY5" fmla="*/ 3773506 h 4573810"/>
              <a:gd name="connsiteX6" fmla="*/ 2195942 w 12192000"/>
              <a:gd name="connsiteY6" fmla="*/ 3773506 h 4573810"/>
              <a:gd name="connsiteX7" fmla="*/ 2195942 w 12192000"/>
              <a:gd name="connsiteY7" fmla="*/ 3582494 h 4573810"/>
              <a:gd name="connsiteX8" fmla="*/ 2776652 w 12192000"/>
              <a:gd name="connsiteY8" fmla="*/ 3502960 h 4573810"/>
              <a:gd name="connsiteX9" fmla="*/ 2776652 w 12192000"/>
              <a:gd name="connsiteY9" fmla="*/ 3969530 h 4573810"/>
              <a:gd name="connsiteX10" fmla="*/ 3167400 w 12192000"/>
              <a:gd name="connsiteY10" fmla="*/ 3969530 h 4573810"/>
              <a:gd name="connsiteX11" fmla="*/ 3167400 w 12192000"/>
              <a:gd name="connsiteY11" fmla="*/ 3502960 h 4573810"/>
              <a:gd name="connsiteX12" fmla="*/ 11286748 w 12192000"/>
              <a:gd name="connsiteY12" fmla="*/ 3495976 h 4573810"/>
              <a:gd name="connsiteX13" fmla="*/ 11286748 w 12192000"/>
              <a:gd name="connsiteY13" fmla="*/ 3818688 h 4573810"/>
              <a:gd name="connsiteX14" fmla="*/ 11609460 w 12192000"/>
              <a:gd name="connsiteY14" fmla="*/ 3818688 h 4573810"/>
              <a:gd name="connsiteX15" fmla="*/ 11609460 w 12192000"/>
              <a:gd name="connsiteY15" fmla="*/ 3495976 h 4573810"/>
              <a:gd name="connsiteX16" fmla="*/ 8430666 w 12192000"/>
              <a:gd name="connsiteY16" fmla="*/ 3313952 h 4573810"/>
              <a:gd name="connsiteX17" fmla="*/ 8430666 w 12192000"/>
              <a:gd name="connsiteY17" fmla="*/ 3678000 h 4573810"/>
              <a:gd name="connsiteX18" fmla="*/ 8794714 w 12192000"/>
              <a:gd name="connsiteY18" fmla="*/ 3678000 h 4573810"/>
              <a:gd name="connsiteX19" fmla="*/ 8794714 w 12192000"/>
              <a:gd name="connsiteY19" fmla="*/ 3313952 h 4573810"/>
              <a:gd name="connsiteX20" fmla="*/ 1295980 w 12192000"/>
              <a:gd name="connsiteY20" fmla="*/ 3290038 h 4573810"/>
              <a:gd name="connsiteX21" fmla="*/ 1295980 w 12192000"/>
              <a:gd name="connsiteY21" fmla="*/ 3481050 h 4573810"/>
              <a:gd name="connsiteX22" fmla="*/ 1486992 w 12192000"/>
              <a:gd name="connsiteY22" fmla="*/ 3481050 h 4573810"/>
              <a:gd name="connsiteX23" fmla="*/ 1486992 w 12192000"/>
              <a:gd name="connsiteY23" fmla="*/ 3290038 h 4573810"/>
              <a:gd name="connsiteX24" fmla="*/ 10566702 w 12192000"/>
              <a:gd name="connsiteY24" fmla="*/ 3267874 h 4573810"/>
              <a:gd name="connsiteX25" fmla="*/ 10566702 w 12192000"/>
              <a:gd name="connsiteY25" fmla="*/ 3590586 h 4573810"/>
              <a:gd name="connsiteX26" fmla="*/ 10889414 w 12192000"/>
              <a:gd name="connsiteY26" fmla="*/ 3590586 h 4573810"/>
              <a:gd name="connsiteX27" fmla="*/ 10889414 w 12192000"/>
              <a:gd name="connsiteY27" fmla="*/ 3267874 h 4573810"/>
              <a:gd name="connsiteX28" fmla="*/ 9037142 w 12192000"/>
              <a:gd name="connsiteY28" fmla="*/ 3233614 h 4573810"/>
              <a:gd name="connsiteX29" fmla="*/ 9037142 w 12192000"/>
              <a:gd name="connsiteY29" fmla="*/ 3728486 h 4573810"/>
              <a:gd name="connsiteX30" fmla="*/ 9532014 w 12192000"/>
              <a:gd name="connsiteY30" fmla="*/ 3728486 h 4573810"/>
              <a:gd name="connsiteX31" fmla="*/ 9532014 w 12192000"/>
              <a:gd name="connsiteY31" fmla="*/ 3233614 h 4573810"/>
              <a:gd name="connsiteX32" fmla="*/ 5658626 w 12192000"/>
              <a:gd name="connsiteY32" fmla="*/ 3140454 h 4573810"/>
              <a:gd name="connsiteX33" fmla="*/ 5658626 w 12192000"/>
              <a:gd name="connsiteY33" fmla="*/ 3597662 h 4573810"/>
              <a:gd name="connsiteX34" fmla="*/ 6115834 w 12192000"/>
              <a:gd name="connsiteY34" fmla="*/ 3597662 h 4573810"/>
              <a:gd name="connsiteX35" fmla="*/ 6115834 w 12192000"/>
              <a:gd name="connsiteY35" fmla="*/ 3140454 h 4573810"/>
              <a:gd name="connsiteX36" fmla="*/ 5038380 w 12192000"/>
              <a:gd name="connsiteY36" fmla="*/ 3121620 h 4573810"/>
              <a:gd name="connsiteX37" fmla="*/ 5038380 w 12192000"/>
              <a:gd name="connsiteY37" fmla="*/ 3486332 h 4573810"/>
              <a:gd name="connsiteX38" fmla="*/ 5403092 w 12192000"/>
              <a:gd name="connsiteY38" fmla="*/ 3486332 h 4573810"/>
              <a:gd name="connsiteX39" fmla="*/ 5403092 w 12192000"/>
              <a:gd name="connsiteY39" fmla="*/ 3121620 h 4573810"/>
              <a:gd name="connsiteX40" fmla="*/ 543622 w 12192000"/>
              <a:gd name="connsiteY40" fmla="*/ 3049438 h 4573810"/>
              <a:gd name="connsiteX41" fmla="*/ 543622 w 12192000"/>
              <a:gd name="connsiteY41" fmla="*/ 3240450 h 4573810"/>
              <a:gd name="connsiteX42" fmla="*/ 734634 w 12192000"/>
              <a:gd name="connsiteY42" fmla="*/ 3240450 h 4573810"/>
              <a:gd name="connsiteX43" fmla="*/ 734634 w 12192000"/>
              <a:gd name="connsiteY43" fmla="*/ 3049438 h 4573810"/>
              <a:gd name="connsiteX44" fmla="*/ 2206794 w 12192000"/>
              <a:gd name="connsiteY44" fmla="*/ 3049116 h 4573810"/>
              <a:gd name="connsiteX45" fmla="*/ 2206794 w 12192000"/>
              <a:gd name="connsiteY45" fmla="*/ 3348250 h 4573810"/>
              <a:gd name="connsiteX46" fmla="*/ 2505928 w 12192000"/>
              <a:gd name="connsiteY46" fmla="*/ 3348250 h 4573810"/>
              <a:gd name="connsiteX47" fmla="*/ 2505928 w 12192000"/>
              <a:gd name="connsiteY47" fmla="*/ 3049116 h 4573810"/>
              <a:gd name="connsiteX48" fmla="*/ 6306844 w 12192000"/>
              <a:gd name="connsiteY48" fmla="*/ 3029122 h 4573810"/>
              <a:gd name="connsiteX49" fmla="*/ 6306844 w 12192000"/>
              <a:gd name="connsiteY49" fmla="*/ 3745004 h 4573810"/>
              <a:gd name="connsiteX50" fmla="*/ 7022726 w 12192000"/>
              <a:gd name="connsiteY50" fmla="*/ 3745004 h 4573810"/>
              <a:gd name="connsiteX51" fmla="*/ 7022726 w 12192000"/>
              <a:gd name="connsiteY51" fmla="*/ 3029122 h 4573810"/>
              <a:gd name="connsiteX52" fmla="*/ 2919474 w 12192000"/>
              <a:gd name="connsiteY52" fmla="*/ 2967944 h 4573810"/>
              <a:gd name="connsiteX53" fmla="*/ 2919474 w 12192000"/>
              <a:gd name="connsiteY53" fmla="*/ 3267078 h 4573810"/>
              <a:gd name="connsiteX54" fmla="*/ 3218608 w 12192000"/>
              <a:gd name="connsiteY54" fmla="*/ 3267078 h 4573810"/>
              <a:gd name="connsiteX55" fmla="*/ 3218608 w 12192000"/>
              <a:gd name="connsiteY55" fmla="*/ 2967944 h 4573810"/>
              <a:gd name="connsiteX56" fmla="*/ 8301864 w 12192000"/>
              <a:gd name="connsiteY56" fmla="*/ 2963090 h 4573810"/>
              <a:gd name="connsiteX57" fmla="*/ 8301864 w 12192000"/>
              <a:gd name="connsiteY57" fmla="*/ 3220694 h 4573810"/>
              <a:gd name="connsiteX58" fmla="*/ 8559468 w 12192000"/>
              <a:gd name="connsiteY58" fmla="*/ 3220694 h 4573810"/>
              <a:gd name="connsiteX59" fmla="*/ 8559468 w 12192000"/>
              <a:gd name="connsiteY59" fmla="*/ 2963090 h 4573810"/>
              <a:gd name="connsiteX60" fmla="*/ 1605022 w 12192000"/>
              <a:gd name="connsiteY60" fmla="*/ 2963090 h 4573810"/>
              <a:gd name="connsiteX61" fmla="*/ 1605022 w 12192000"/>
              <a:gd name="connsiteY61" fmla="*/ 3361300 h 4573810"/>
              <a:gd name="connsiteX62" fmla="*/ 2003232 w 12192000"/>
              <a:gd name="connsiteY62" fmla="*/ 3361300 h 4573810"/>
              <a:gd name="connsiteX63" fmla="*/ 2003232 w 12192000"/>
              <a:gd name="connsiteY63" fmla="*/ 2963090 h 4573810"/>
              <a:gd name="connsiteX64" fmla="*/ 219548 w 12192000"/>
              <a:gd name="connsiteY64" fmla="*/ 2949442 h 4573810"/>
              <a:gd name="connsiteX65" fmla="*/ 219548 w 12192000"/>
              <a:gd name="connsiteY65" fmla="*/ 3140454 h 4573810"/>
              <a:gd name="connsiteX66" fmla="*/ 410560 w 12192000"/>
              <a:gd name="connsiteY66" fmla="*/ 3140454 h 4573810"/>
              <a:gd name="connsiteX67" fmla="*/ 410560 w 12192000"/>
              <a:gd name="connsiteY67" fmla="*/ 2949442 h 4573810"/>
              <a:gd name="connsiteX68" fmla="*/ 9612310 w 12192000"/>
              <a:gd name="connsiteY68" fmla="*/ 2867394 h 4573810"/>
              <a:gd name="connsiteX69" fmla="*/ 9612310 w 12192000"/>
              <a:gd name="connsiteY69" fmla="*/ 3329942 h 4573810"/>
              <a:gd name="connsiteX70" fmla="*/ 10074858 w 12192000"/>
              <a:gd name="connsiteY70" fmla="*/ 3329942 h 4573810"/>
              <a:gd name="connsiteX71" fmla="*/ 10074858 w 12192000"/>
              <a:gd name="connsiteY71" fmla="*/ 2867394 h 4573810"/>
              <a:gd name="connsiteX72" fmla="*/ 7325978 w 12192000"/>
              <a:gd name="connsiteY72" fmla="*/ 2812820 h 4573810"/>
              <a:gd name="connsiteX73" fmla="*/ 7325978 w 12192000"/>
              <a:gd name="connsiteY73" fmla="*/ 3084736 h 4573810"/>
              <a:gd name="connsiteX74" fmla="*/ 7597894 w 12192000"/>
              <a:gd name="connsiteY74" fmla="*/ 3084736 h 4573810"/>
              <a:gd name="connsiteX75" fmla="*/ 7597894 w 12192000"/>
              <a:gd name="connsiteY75" fmla="*/ 2812820 h 4573810"/>
              <a:gd name="connsiteX76" fmla="*/ 3963832 w 12192000"/>
              <a:gd name="connsiteY76" fmla="*/ 2777706 h 4573810"/>
              <a:gd name="connsiteX77" fmla="*/ 3963832 w 12192000"/>
              <a:gd name="connsiteY77" fmla="*/ 2948778 h 4573810"/>
              <a:gd name="connsiteX78" fmla="*/ 4134904 w 12192000"/>
              <a:gd name="connsiteY78" fmla="*/ 2948778 h 4573810"/>
              <a:gd name="connsiteX79" fmla="*/ 4134904 w 12192000"/>
              <a:gd name="connsiteY79" fmla="*/ 2777706 h 4573810"/>
              <a:gd name="connsiteX80" fmla="*/ 2460368 w 12192000"/>
              <a:gd name="connsiteY80" fmla="*/ 2777706 h 4573810"/>
              <a:gd name="connsiteX81" fmla="*/ 2460368 w 12192000"/>
              <a:gd name="connsiteY81" fmla="*/ 2955154 h 4573810"/>
              <a:gd name="connsiteX82" fmla="*/ 2637816 w 12192000"/>
              <a:gd name="connsiteY82" fmla="*/ 2955154 h 4573810"/>
              <a:gd name="connsiteX83" fmla="*/ 2637816 w 12192000"/>
              <a:gd name="connsiteY83" fmla="*/ 2777706 h 4573810"/>
              <a:gd name="connsiteX84" fmla="*/ 1183352 w 12192000"/>
              <a:gd name="connsiteY84" fmla="*/ 2688274 h 4573810"/>
              <a:gd name="connsiteX85" fmla="*/ 1183352 w 12192000"/>
              <a:gd name="connsiteY85" fmla="*/ 3051022 h 4573810"/>
              <a:gd name="connsiteX86" fmla="*/ 1546100 w 12192000"/>
              <a:gd name="connsiteY86" fmla="*/ 3051022 h 4573810"/>
              <a:gd name="connsiteX87" fmla="*/ 1546100 w 12192000"/>
              <a:gd name="connsiteY87" fmla="*/ 2688274 h 4573810"/>
              <a:gd name="connsiteX88" fmla="*/ 5403092 w 12192000"/>
              <a:gd name="connsiteY88" fmla="*/ 2280330 h 4573810"/>
              <a:gd name="connsiteX89" fmla="*/ 5403092 w 12192000"/>
              <a:gd name="connsiteY89" fmla="*/ 2777706 h 4573810"/>
              <a:gd name="connsiteX90" fmla="*/ 5900468 w 12192000"/>
              <a:gd name="connsiteY90" fmla="*/ 2777706 h 4573810"/>
              <a:gd name="connsiteX91" fmla="*/ 5900468 w 12192000"/>
              <a:gd name="connsiteY91" fmla="*/ 2280330 h 4573810"/>
              <a:gd name="connsiteX92" fmla="*/ 6584380 w 12192000"/>
              <a:gd name="connsiteY92" fmla="*/ 2164306 h 4573810"/>
              <a:gd name="connsiteX93" fmla="*/ 6584380 w 12192000"/>
              <a:gd name="connsiteY93" fmla="*/ 2661682 h 4573810"/>
              <a:gd name="connsiteX94" fmla="*/ 7081756 w 12192000"/>
              <a:gd name="connsiteY94" fmla="*/ 2661682 h 4573810"/>
              <a:gd name="connsiteX95" fmla="*/ 7081756 w 12192000"/>
              <a:gd name="connsiteY95" fmla="*/ 2164306 h 4573810"/>
              <a:gd name="connsiteX96" fmla="*/ 4428742 w 12192000"/>
              <a:gd name="connsiteY96" fmla="*/ 2164306 h 4573810"/>
              <a:gd name="connsiteX97" fmla="*/ 4428742 w 12192000"/>
              <a:gd name="connsiteY97" fmla="*/ 2777706 h 4573810"/>
              <a:gd name="connsiteX98" fmla="*/ 5042142 w 12192000"/>
              <a:gd name="connsiteY98" fmla="*/ 2777706 h 4573810"/>
              <a:gd name="connsiteX99" fmla="*/ 5042142 w 12192000"/>
              <a:gd name="connsiteY99" fmla="*/ 2164306 h 4573810"/>
              <a:gd name="connsiteX100" fmla="*/ 5838397 w 12192000"/>
              <a:gd name="connsiteY100" fmla="*/ 1906702 h 4573810"/>
              <a:gd name="connsiteX101" fmla="*/ 5838397 w 12192000"/>
              <a:gd name="connsiteY101" fmla="*/ 2164306 h 4573810"/>
              <a:gd name="connsiteX102" fmla="*/ 6096001 w 12192000"/>
              <a:gd name="connsiteY102" fmla="*/ 2164306 h 4573810"/>
              <a:gd name="connsiteX103" fmla="*/ 6096001 w 12192000"/>
              <a:gd name="connsiteY103" fmla="*/ 1906702 h 4573810"/>
              <a:gd name="connsiteX104" fmla="*/ 3681506 w 12192000"/>
              <a:gd name="connsiteY104" fmla="*/ 1666930 h 4573810"/>
              <a:gd name="connsiteX105" fmla="*/ 3681506 w 12192000"/>
              <a:gd name="connsiteY105" fmla="*/ 2280330 h 4573810"/>
              <a:gd name="connsiteX106" fmla="*/ 4294906 w 12192000"/>
              <a:gd name="connsiteY106" fmla="*/ 2280330 h 4573810"/>
              <a:gd name="connsiteX107" fmla="*/ 4294906 w 12192000"/>
              <a:gd name="connsiteY107" fmla="*/ 1666930 h 4573810"/>
              <a:gd name="connsiteX108" fmla="*/ 0 w 12192000"/>
              <a:gd name="connsiteY108" fmla="*/ 0 h 4573810"/>
              <a:gd name="connsiteX109" fmla="*/ 12192000 w 12192000"/>
              <a:gd name="connsiteY109" fmla="*/ 0 h 4573810"/>
              <a:gd name="connsiteX110" fmla="*/ 12192000 w 12192000"/>
              <a:gd name="connsiteY110" fmla="*/ 2963090 h 4573810"/>
              <a:gd name="connsiteX111" fmla="*/ 11846846 w 12192000"/>
              <a:gd name="connsiteY111" fmla="*/ 2963090 h 4573810"/>
              <a:gd name="connsiteX112" fmla="*/ 11846846 w 12192000"/>
              <a:gd name="connsiteY112" fmla="*/ 3396176 h 4573810"/>
              <a:gd name="connsiteX113" fmla="*/ 12192000 w 12192000"/>
              <a:gd name="connsiteY113" fmla="*/ 3396176 h 4573810"/>
              <a:gd name="connsiteX114" fmla="*/ 12192000 w 12192000"/>
              <a:gd name="connsiteY114" fmla="*/ 3699648 h 4573810"/>
              <a:gd name="connsiteX115" fmla="*/ 11909436 w 12192000"/>
              <a:gd name="connsiteY115" fmla="*/ 3699648 h 4573810"/>
              <a:gd name="connsiteX116" fmla="*/ 11909436 w 12192000"/>
              <a:gd name="connsiteY116" fmla="*/ 4122592 h 4573810"/>
              <a:gd name="connsiteX117" fmla="*/ 12192000 w 12192000"/>
              <a:gd name="connsiteY117" fmla="*/ 4122592 h 4573810"/>
              <a:gd name="connsiteX118" fmla="*/ 12192000 w 12192000"/>
              <a:gd name="connsiteY118" fmla="*/ 4517192 h 4573810"/>
              <a:gd name="connsiteX119" fmla="*/ 11791028 w 12192000"/>
              <a:gd name="connsiteY119" fmla="*/ 4517192 h 4573810"/>
              <a:gd name="connsiteX120" fmla="*/ 11791028 w 12192000"/>
              <a:gd name="connsiteY120" fmla="*/ 4042736 h 4573810"/>
              <a:gd name="connsiteX121" fmla="*/ 11339254 w 12192000"/>
              <a:gd name="connsiteY121" fmla="*/ 4042736 h 4573810"/>
              <a:gd name="connsiteX122" fmla="*/ 11339254 w 12192000"/>
              <a:gd name="connsiteY122" fmla="*/ 4517192 h 4573810"/>
              <a:gd name="connsiteX123" fmla="*/ 11198900 w 12192000"/>
              <a:gd name="connsiteY123" fmla="*/ 4517192 h 4573810"/>
              <a:gd name="connsiteX124" fmla="*/ 11198900 w 12192000"/>
              <a:gd name="connsiteY124" fmla="*/ 3809452 h 4573810"/>
              <a:gd name="connsiteX125" fmla="*/ 10074858 w 12192000"/>
              <a:gd name="connsiteY125" fmla="*/ 3809452 h 4573810"/>
              <a:gd name="connsiteX126" fmla="*/ 10074858 w 12192000"/>
              <a:gd name="connsiteY126" fmla="*/ 4550854 h 4573810"/>
              <a:gd name="connsiteX127" fmla="*/ 10076548 w 12192000"/>
              <a:gd name="connsiteY127" fmla="*/ 4550854 h 4573810"/>
              <a:gd name="connsiteX128" fmla="*/ 10076548 w 12192000"/>
              <a:gd name="connsiteY128" fmla="*/ 4572346 h 4573810"/>
              <a:gd name="connsiteX129" fmla="*/ 9936010 w 12192000"/>
              <a:gd name="connsiteY129" fmla="*/ 4572346 h 4573810"/>
              <a:gd name="connsiteX130" fmla="*/ 9936010 w 12192000"/>
              <a:gd name="connsiteY130" fmla="*/ 4022360 h 4573810"/>
              <a:gd name="connsiteX131" fmla="*/ 9323504 w 12192000"/>
              <a:gd name="connsiteY131" fmla="*/ 4022360 h 4573810"/>
              <a:gd name="connsiteX132" fmla="*/ 9323504 w 12192000"/>
              <a:gd name="connsiteY132" fmla="*/ 4573810 h 4573810"/>
              <a:gd name="connsiteX133" fmla="*/ 9283356 w 12192000"/>
              <a:gd name="connsiteY133" fmla="*/ 4573810 h 4573810"/>
              <a:gd name="connsiteX134" fmla="*/ 9283356 w 12192000"/>
              <a:gd name="connsiteY134" fmla="*/ 4143836 h 4573810"/>
              <a:gd name="connsiteX135" fmla="*/ 9081758 w 12192000"/>
              <a:gd name="connsiteY135" fmla="*/ 4143836 h 4573810"/>
              <a:gd name="connsiteX136" fmla="*/ 9081758 w 12192000"/>
              <a:gd name="connsiteY136" fmla="*/ 3981008 h 4573810"/>
              <a:gd name="connsiteX137" fmla="*/ 8803982 w 12192000"/>
              <a:gd name="connsiteY137" fmla="*/ 3981008 h 4573810"/>
              <a:gd name="connsiteX138" fmla="*/ 8803982 w 12192000"/>
              <a:gd name="connsiteY138" fmla="*/ 4123882 h 4573810"/>
              <a:gd name="connsiteX139" fmla="*/ 8619640 w 12192000"/>
              <a:gd name="connsiteY139" fmla="*/ 4123882 h 4573810"/>
              <a:gd name="connsiteX140" fmla="*/ 8619640 w 12192000"/>
              <a:gd name="connsiteY140" fmla="*/ 4125845 h 4573810"/>
              <a:gd name="connsiteX141" fmla="*/ 8612970 w 12192000"/>
              <a:gd name="connsiteY141" fmla="*/ 4125845 h 4573810"/>
              <a:gd name="connsiteX142" fmla="*/ 8612970 w 12192000"/>
              <a:gd name="connsiteY142" fmla="*/ 3999908 h 4573810"/>
              <a:gd name="connsiteX143" fmla="*/ 8399882 w 12192000"/>
              <a:gd name="connsiteY143" fmla="*/ 3999908 h 4573810"/>
              <a:gd name="connsiteX144" fmla="*/ 8399882 w 12192000"/>
              <a:gd name="connsiteY144" fmla="*/ 3245090 h 4573810"/>
              <a:gd name="connsiteX145" fmla="*/ 7597882 w 12192000"/>
              <a:gd name="connsiteY145" fmla="*/ 3245090 h 4573810"/>
              <a:gd name="connsiteX146" fmla="*/ 7597882 w 12192000"/>
              <a:gd name="connsiteY146" fmla="*/ 3488488 h 4573810"/>
              <a:gd name="connsiteX147" fmla="*/ 7047026 w 12192000"/>
              <a:gd name="connsiteY147" fmla="*/ 3488488 h 4573810"/>
              <a:gd name="connsiteX148" fmla="*/ 7047026 w 12192000"/>
              <a:gd name="connsiteY148" fmla="*/ 4011726 h 4573810"/>
              <a:gd name="connsiteX149" fmla="*/ 5900466 w 12192000"/>
              <a:gd name="connsiteY149" fmla="*/ 4011726 h 4573810"/>
              <a:gd name="connsiteX150" fmla="*/ 5900466 w 12192000"/>
              <a:gd name="connsiteY150" fmla="*/ 3678156 h 4573810"/>
              <a:gd name="connsiteX151" fmla="*/ 5213533 w 12192000"/>
              <a:gd name="connsiteY151" fmla="*/ 3678156 h 4573810"/>
              <a:gd name="connsiteX152" fmla="*/ 5213533 w 12192000"/>
              <a:gd name="connsiteY152" fmla="*/ 4011726 h 4573810"/>
              <a:gd name="connsiteX153" fmla="*/ 4789635 w 12192000"/>
              <a:gd name="connsiteY153" fmla="*/ 4011726 h 4573810"/>
              <a:gd name="connsiteX154" fmla="*/ 4789635 w 12192000"/>
              <a:gd name="connsiteY154" fmla="*/ 4325902 h 4573810"/>
              <a:gd name="connsiteX155" fmla="*/ 4142962 w 12192000"/>
              <a:gd name="connsiteY155" fmla="*/ 4325902 h 4573810"/>
              <a:gd name="connsiteX156" fmla="*/ 4142962 w 12192000"/>
              <a:gd name="connsiteY156" fmla="*/ 4573810 h 4573810"/>
              <a:gd name="connsiteX157" fmla="*/ 3683178 w 12192000"/>
              <a:gd name="connsiteY157" fmla="*/ 4573810 h 4573810"/>
              <a:gd name="connsiteX158" fmla="*/ 3683178 w 12192000"/>
              <a:gd name="connsiteY158" fmla="*/ 4421944 h 4573810"/>
              <a:gd name="connsiteX159" fmla="*/ 3574880 w 12192000"/>
              <a:gd name="connsiteY159" fmla="*/ 4421944 h 4573810"/>
              <a:gd name="connsiteX160" fmla="*/ 3574880 w 12192000"/>
              <a:gd name="connsiteY160" fmla="*/ 3986746 h 4573810"/>
              <a:gd name="connsiteX161" fmla="*/ 3893510 w 12192000"/>
              <a:gd name="connsiteY161" fmla="*/ 3986746 h 4573810"/>
              <a:gd name="connsiteX162" fmla="*/ 3893510 w 12192000"/>
              <a:gd name="connsiteY162" fmla="*/ 3981008 h 4573810"/>
              <a:gd name="connsiteX163" fmla="*/ 4665526 w 12192000"/>
              <a:gd name="connsiteY163" fmla="*/ 3981008 h 4573810"/>
              <a:gd name="connsiteX164" fmla="*/ 4665526 w 12192000"/>
              <a:gd name="connsiteY164" fmla="*/ 3242440 h 4573810"/>
              <a:gd name="connsiteX165" fmla="*/ 3880212 w 12192000"/>
              <a:gd name="connsiteY165" fmla="*/ 3242440 h 4573810"/>
              <a:gd name="connsiteX166" fmla="*/ 3880212 w 12192000"/>
              <a:gd name="connsiteY166" fmla="*/ 3597660 h 4573810"/>
              <a:gd name="connsiteX167" fmla="*/ 3573778 w 12192000"/>
              <a:gd name="connsiteY167" fmla="*/ 3597660 h 4573810"/>
              <a:gd name="connsiteX168" fmla="*/ 3573778 w 12192000"/>
              <a:gd name="connsiteY168" fmla="*/ 3981008 h 4573810"/>
              <a:gd name="connsiteX169" fmla="*/ 3563966 w 12192000"/>
              <a:gd name="connsiteY169" fmla="*/ 3981008 h 4573810"/>
              <a:gd name="connsiteX170" fmla="*/ 3563966 w 12192000"/>
              <a:gd name="connsiteY170" fmla="*/ 3809452 h 4573810"/>
              <a:gd name="connsiteX171" fmla="*/ 3173218 w 12192000"/>
              <a:gd name="connsiteY171" fmla="*/ 3809452 h 4573810"/>
              <a:gd name="connsiteX172" fmla="*/ 3173218 w 12192000"/>
              <a:gd name="connsiteY172" fmla="*/ 3981008 h 4573810"/>
              <a:gd name="connsiteX173" fmla="*/ 1774104 w 12192000"/>
              <a:gd name="connsiteY173" fmla="*/ 3981008 h 4573810"/>
              <a:gd name="connsiteX174" fmla="*/ 1774104 w 12192000"/>
              <a:gd name="connsiteY174" fmla="*/ 3633772 h 4573810"/>
              <a:gd name="connsiteX175" fmla="*/ 1265190 w 12192000"/>
              <a:gd name="connsiteY175" fmla="*/ 3633772 h 4573810"/>
              <a:gd name="connsiteX176" fmla="*/ 1265190 w 12192000"/>
              <a:gd name="connsiteY176" fmla="*/ 3981008 h 4573810"/>
              <a:gd name="connsiteX177" fmla="*/ 1135336 w 12192000"/>
              <a:gd name="connsiteY177" fmla="*/ 3981008 h 4573810"/>
              <a:gd name="connsiteX178" fmla="*/ 1135336 w 12192000"/>
              <a:gd name="connsiteY178" fmla="*/ 3438240 h 4573810"/>
              <a:gd name="connsiteX179" fmla="*/ 759316 w 12192000"/>
              <a:gd name="connsiteY179" fmla="*/ 3438240 h 4573810"/>
              <a:gd name="connsiteX180" fmla="*/ 759316 w 12192000"/>
              <a:gd name="connsiteY180" fmla="*/ 3438242 h 4573810"/>
              <a:gd name="connsiteX181" fmla="*/ 258042 w 12192000"/>
              <a:gd name="connsiteY181" fmla="*/ 3438242 h 4573810"/>
              <a:gd name="connsiteX182" fmla="*/ 258042 w 12192000"/>
              <a:gd name="connsiteY182" fmla="*/ 3804904 h 4573810"/>
              <a:gd name="connsiteX183" fmla="*/ 759316 w 12192000"/>
              <a:gd name="connsiteY183" fmla="*/ 3804904 h 4573810"/>
              <a:gd name="connsiteX184" fmla="*/ 759316 w 12192000"/>
              <a:gd name="connsiteY184" fmla="*/ 4022358 h 4573810"/>
              <a:gd name="connsiteX185" fmla="*/ 760336 w 12192000"/>
              <a:gd name="connsiteY185" fmla="*/ 4022358 h 4573810"/>
              <a:gd name="connsiteX186" fmla="*/ 760336 w 12192000"/>
              <a:gd name="connsiteY186" fmla="*/ 4421944 h 4573810"/>
              <a:gd name="connsiteX187" fmla="*/ 759314 w 12192000"/>
              <a:gd name="connsiteY187" fmla="*/ 4421944 h 4573810"/>
              <a:gd name="connsiteX188" fmla="*/ 759314 w 12192000"/>
              <a:gd name="connsiteY188" fmla="*/ 4296686 h 4573810"/>
              <a:gd name="connsiteX189" fmla="*/ 235672 w 12192000"/>
              <a:gd name="connsiteY189" fmla="*/ 4296686 h 4573810"/>
              <a:gd name="connsiteX190" fmla="*/ 235672 w 12192000"/>
              <a:gd name="connsiteY190" fmla="*/ 4022358 h 4573810"/>
              <a:gd name="connsiteX191" fmla="*/ 147824 w 12192000"/>
              <a:gd name="connsiteY191" fmla="*/ 4022358 h 4573810"/>
              <a:gd name="connsiteX192" fmla="*/ 147824 w 12192000"/>
              <a:gd name="connsiteY192" fmla="*/ 3629850 h 4573810"/>
              <a:gd name="connsiteX193" fmla="*/ 0 w 12192000"/>
              <a:gd name="connsiteY193" fmla="*/ 3629850 h 4573810"/>
              <a:gd name="connsiteX194" fmla="*/ 0 w 12192000"/>
              <a:gd name="connsiteY194" fmla="*/ 3474004 h 4573810"/>
              <a:gd name="connsiteX195" fmla="*/ 147824 w 12192000"/>
              <a:gd name="connsiteY195" fmla="*/ 3474004 h 4573810"/>
              <a:gd name="connsiteX196" fmla="*/ 147824 w 12192000"/>
              <a:gd name="connsiteY196" fmla="*/ 3220694 h 4573810"/>
              <a:gd name="connsiteX197" fmla="*/ 0 w 12192000"/>
              <a:gd name="connsiteY197" fmla="*/ 3220694 h 457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2192000" h="4573810">
                <a:moveTo>
                  <a:pt x="2386972" y="3590586"/>
                </a:moveTo>
                <a:lnTo>
                  <a:pt x="2386972" y="3819860"/>
                </a:lnTo>
                <a:lnTo>
                  <a:pt x="2616246" y="3819860"/>
                </a:lnTo>
                <a:lnTo>
                  <a:pt x="2616246" y="3590586"/>
                </a:lnTo>
                <a:close/>
                <a:moveTo>
                  <a:pt x="2004930" y="3582494"/>
                </a:moveTo>
                <a:lnTo>
                  <a:pt x="2004930" y="3773506"/>
                </a:lnTo>
                <a:lnTo>
                  <a:pt x="2195942" y="3773506"/>
                </a:lnTo>
                <a:lnTo>
                  <a:pt x="2195942" y="3582494"/>
                </a:lnTo>
                <a:close/>
                <a:moveTo>
                  <a:pt x="2776652" y="3502960"/>
                </a:moveTo>
                <a:lnTo>
                  <a:pt x="2776652" y="3969530"/>
                </a:lnTo>
                <a:lnTo>
                  <a:pt x="3167400" y="3969530"/>
                </a:lnTo>
                <a:lnTo>
                  <a:pt x="3167400" y="3502960"/>
                </a:lnTo>
                <a:close/>
                <a:moveTo>
                  <a:pt x="11286748" y="3495976"/>
                </a:moveTo>
                <a:lnTo>
                  <a:pt x="11286748" y="3818688"/>
                </a:lnTo>
                <a:lnTo>
                  <a:pt x="11609460" y="3818688"/>
                </a:lnTo>
                <a:lnTo>
                  <a:pt x="11609460" y="3495976"/>
                </a:lnTo>
                <a:close/>
                <a:moveTo>
                  <a:pt x="8430666" y="3313952"/>
                </a:moveTo>
                <a:lnTo>
                  <a:pt x="8430666" y="3678000"/>
                </a:lnTo>
                <a:lnTo>
                  <a:pt x="8794714" y="3678000"/>
                </a:lnTo>
                <a:lnTo>
                  <a:pt x="8794714" y="3313952"/>
                </a:lnTo>
                <a:close/>
                <a:moveTo>
                  <a:pt x="1295980" y="3290038"/>
                </a:moveTo>
                <a:lnTo>
                  <a:pt x="1295980" y="3481050"/>
                </a:lnTo>
                <a:lnTo>
                  <a:pt x="1486992" y="3481050"/>
                </a:lnTo>
                <a:lnTo>
                  <a:pt x="1486992" y="3290038"/>
                </a:lnTo>
                <a:close/>
                <a:moveTo>
                  <a:pt x="10566702" y="3267874"/>
                </a:moveTo>
                <a:lnTo>
                  <a:pt x="10566702" y="3590586"/>
                </a:lnTo>
                <a:lnTo>
                  <a:pt x="10889414" y="3590586"/>
                </a:lnTo>
                <a:lnTo>
                  <a:pt x="10889414" y="3267874"/>
                </a:lnTo>
                <a:close/>
                <a:moveTo>
                  <a:pt x="9037142" y="3233614"/>
                </a:moveTo>
                <a:lnTo>
                  <a:pt x="9037142" y="3728486"/>
                </a:lnTo>
                <a:lnTo>
                  <a:pt x="9532014" y="3728486"/>
                </a:lnTo>
                <a:lnTo>
                  <a:pt x="9532014" y="3233614"/>
                </a:lnTo>
                <a:close/>
                <a:moveTo>
                  <a:pt x="5658626" y="3140454"/>
                </a:moveTo>
                <a:lnTo>
                  <a:pt x="5658626" y="3597662"/>
                </a:lnTo>
                <a:lnTo>
                  <a:pt x="6115834" y="3597662"/>
                </a:lnTo>
                <a:lnTo>
                  <a:pt x="6115834" y="3140454"/>
                </a:lnTo>
                <a:close/>
                <a:moveTo>
                  <a:pt x="5038380" y="3121620"/>
                </a:moveTo>
                <a:lnTo>
                  <a:pt x="5038380" y="3486332"/>
                </a:lnTo>
                <a:lnTo>
                  <a:pt x="5403092" y="3486332"/>
                </a:lnTo>
                <a:lnTo>
                  <a:pt x="5403092" y="3121620"/>
                </a:lnTo>
                <a:close/>
                <a:moveTo>
                  <a:pt x="543622" y="3049438"/>
                </a:moveTo>
                <a:lnTo>
                  <a:pt x="543622" y="3240450"/>
                </a:lnTo>
                <a:lnTo>
                  <a:pt x="734634" y="3240450"/>
                </a:lnTo>
                <a:lnTo>
                  <a:pt x="734634" y="3049438"/>
                </a:lnTo>
                <a:close/>
                <a:moveTo>
                  <a:pt x="2206794" y="3049116"/>
                </a:moveTo>
                <a:lnTo>
                  <a:pt x="2206794" y="3348250"/>
                </a:lnTo>
                <a:lnTo>
                  <a:pt x="2505928" y="3348250"/>
                </a:lnTo>
                <a:lnTo>
                  <a:pt x="2505928" y="3049116"/>
                </a:lnTo>
                <a:close/>
                <a:moveTo>
                  <a:pt x="6306844" y="3029122"/>
                </a:moveTo>
                <a:lnTo>
                  <a:pt x="6306844" y="3745004"/>
                </a:lnTo>
                <a:lnTo>
                  <a:pt x="7022726" y="3745004"/>
                </a:lnTo>
                <a:lnTo>
                  <a:pt x="7022726" y="3029122"/>
                </a:lnTo>
                <a:close/>
                <a:moveTo>
                  <a:pt x="2919474" y="2967944"/>
                </a:moveTo>
                <a:lnTo>
                  <a:pt x="2919474" y="3267078"/>
                </a:lnTo>
                <a:lnTo>
                  <a:pt x="3218608" y="3267078"/>
                </a:lnTo>
                <a:lnTo>
                  <a:pt x="3218608" y="2967944"/>
                </a:lnTo>
                <a:close/>
                <a:moveTo>
                  <a:pt x="8301864" y="2963090"/>
                </a:moveTo>
                <a:lnTo>
                  <a:pt x="8301864" y="3220694"/>
                </a:lnTo>
                <a:lnTo>
                  <a:pt x="8559468" y="3220694"/>
                </a:lnTo>
                <a:lnTo>
                  <a:pt x="8559468" y="2963090"/>
                </a:lnTo>
                <a:close/>
                <a:moveTo>
                  <a:pt x="1605022" y="2963090"/>
                </a:moveTo>
                <a:lnTo>
                  <a:pt x="1605022" y="3361300"/>
                </a:lnTo>
                <a:lnTo>
                  <a:pt x="2003232" y="3361300"/>
                </a:lnTo>
                <a:lnTo>
                  <a:pt x="2003232" y="2963090"/>
                </a:lnTo>
                <a:close/>
                <a:moveTo>
                  <a:pt x="219548" y="2949442"/>
                </a:moveTo>
                <a:lnTo>
                  <a:pt x="219548" y="3140454"/>
                </a:lnTo>
                <a:lnTo>
                  <a:pt x="410560" y="3140454"/>
                </a:lnTo>
                <a:lnTo>
                  <a:pt x="410560" y="2949442"/>
                </a:lnTo>
                <a:close/>
                <a:moveTo>
                  <a:pt x="9612310" y="2867394"/>
                </a:moveTo>
                <a:lnTo>
                  <a:pt x="9612310" y="3329942"/>
                </a:lnTo>
                <a:lnTo>
                  <a:pt x="10074858" y="3329942"/>
                </a:lnTo>
                <a:lnTo>
                  <a:pt x="10074858" y="2867394"/>
                </a:lnTo>
                <a:close/>
                <a:moveTo>
                  <a:pt x="7325978" y="2812820"/>
                </a:moveTo>
                <a:lnTo>
                  <a:pt x="7325978" y="3084736"/>
                </a:lnTo>
                <a:lnTo>
                  <a:pt x="7597894" y="3084736"/>
                </a:lnTo>
                <a:lnTo>
                  <a:pt x="7597894" y="2812820"/>
                </a:lnTo>
                <a:close/>
                <a:moveTo>
                  <a:pt x="3963832" y="2777706"/>
                </a:moveTo>
                <a:lnTo>
                  <a:pt x="3963832" y="2948778"/>
                </a:lnTo>
                <a:lnTo>
                  <a:pt x="4134904" y="2948778"/>
                </a:lnTo>
                <a:lnTo>
                  <a:pt x="4134904" y="2777706"/>
                </a:lnTo>
                <a:close/>
                <a:moveTo>
                  <a:pt x="2460368" y="2777706"/>
                </a:moveTo>
                <a:lnTo>
                  <a:pt x="2460368" y="2955154"/>
                </a:lnTo>
                <a:lnTo>
                  <a:pt x="2637816" y="2955154"/>
                </a:lnTo>
                <a:lnTo>
                  <a:pt x="2637816" y="2777706"/>
                </a:lnTo>
                <a:close/>
                <a:moveTo>
                  <a:pt x="1183352" y="2688274"/>
                </a:moveTo>
                <a:lnTo>
                  <a:pt x="1183352" y="3051022"/>
                </a:lnTo>
                <a:lnTo>
                  <a:pt x="1546100" y="3051022"/>
                </a:lnTo>
                <a:lnTo>
                  <a:pt x="1546100" y="2688274"/>
                </a:lnTo>
                <a:close/>
                <a:moveTo>
                  <a:pt x="5403092" y="2280330"/>
                </a:moveTo>
                <a:lnTo>
                  <a:pt x="5403092" y="2777706"/>
                </a:lnTo>
                <a:lnTo>
                  <a:pt x="5900468" y="2777706"/>
                </a:lnTo>
                <a:lnTo>
                  <a:pt x="5900468" y="2280330"/>
                </a:lnTo>
                <a:close/>
                <a:moveTo>
                  <a:pt x="6584380" y="2164306"/>
                </a:moveTo>
                <a:lnTo>
                  <a:pt x="6584380" y="2661682"/>
                </a:lnTo>
                <a:lnTo>
                  <a:pt x="7081756" y="2661682"/>
                </a:lnTo>
                <a:lnTo>
                  <a:pt x="7081756" y="2164306"/>
                </a:lnTo>
                <a:close/>
                <a:moveTo>
                  <a:pt x="4428742" y="2164306"/>
                </a:moveTo>
                <a:lnTo>
                  <a:pt x="4428742" y="2777706"/>
                </a:lnTo>
                <a:lnTo>
                  <a:pt x="5042142" y="2777706"/>
                </a:lnTo>
                <a:lnTo>
                  <a:pt x="5042142" y="2164306"/>
                </a:lnTo>
                <a:close/>
                <a:moveTo>
                  <a:pt x="5838397" y="1906702"/>
                </a:moveTo>
                <a:lnTo>
                  <a:pt x="5838397" y="2164306"/>
                </a:lnTo>
                <a:lnTo>
                  <a:pt x="6096001" y="2164306"/>
                </a:lnTo>
                <a:lnTo>
                  <a:pt x="6096001" y="1906702"/>
                </a:lnTo>
                <a:close/>
                <a:moveTo>
                  <a:pt x="3681506" y="1666930"/>
                </a:moveTo>
                <a:lnTo>
                  <a:pt x="3681506" y="2280330"/>
                </a:lnTo>
                <a:lnTo>
                  <a:pt x="4294906" y="2280330"/>
                </a:lnTo>
                <a:lnTo>
                  <a:pt x="4294906" y="166693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963090"/>
                </a:lnTo>
                <a:lnTo>
                  <a:pt x="11846846" y="2963090"/>
                </a:lnTo>
                <a:lnTo>
                  <a:pt x="11846846" y="3396176"/>
                </a:lnTo>
                <a:lnTo>
                  <a:pt x="12192000" y="3396176"/>
                </a:lnTo>
                <a:lnTo>
                  <a:pt x="12192000" y="3699648"/>
                </a:lnTo>
                <a:lnTo>
                  <a:pt x="11909436" y="3699648"/>
                </a:lnTo>
                <a:lnTo>
                  <a:pt x="11909436" y="4122592"/>
                </a:lnTo>
                <a:lnTo>
                  <a:pt x="12192000" y="4122592"/>
                </a:lnTo>
                <a:lnTo>
                  <a:pt x="12192000" y="4517192"/>
                </a:lnTo>
                <a:lnTo>
                  <a:pt x="11791028" y="4517192"/>
                </a:lnTo>
                <a:lnTo>
                  <a:pt x="11791028" y="4042736"/>
                </a:lnTo>
                <a:lnTo>
                  <a:pt x="11339254" y="4042736"/>
                </a:lnTo>
                <a:lnTo>
                  <a:pt x="11339254" y="4517192"/>
                </a:lnTo>
                <a:lnTo>
                  <a:pt x="11198900" y="4517192"/>
                </a:lnTo>
                <a:lnTo>
                  <a:pt x="11198900" y="3809452"/>
                </a:lnTo>
                <a:lnTo>
                  <a:pt x="10074858" y="3809452"/>
                </a:lnTo>
                <a:lnTo>
                  <a:pt x="10074858" y="4550854"/>
                </a:lnTo>
                <a:lnTo>
                  <a:pt x="10076548" y="4550854"/>
                </a:lnTo>
                <a:lnTo>
                  <a:pt x="10076548" y="4572346"/>
                </a:lnTo>
                <a:lnTo>
                  <a:pt x="9936010" y="4572346"/>
                </a:lnTo>
                <a:lnTo>
                  <a:pt x="9936010" y="4022360"/>
                </a:lnTo>
                <a:lnTo>
                  <a:pt x="9323504" y="4022360"/>
                </a:lnTo>
                <a:lnTo>
                  <a:pt x="9323504" y="4573810"/>
                </a:lnTo>
                <a:lnTo>
                  <a:pt x="9283356" y="4573810"/>
                </a:lnTo>
                <a:lnTo>
                  <a:pt x="9283356" y="4143836"/>
                </a:lnTo>
                <a:lnTo>
                  <a:pt x="9081758" y="4143836"/>
                </a:lnTo>
                <a:lnTo>
                  <a:pt x="9081758" y="3981008"/>
                </a:lnTo>
                <a:lnTo>
                  <a:pt x="8803982" y="3981008"/>
                </a:lnTo>
                <a:lnTo>
                  <a:pt x="8803982" y="4123882"/>
                </a:lnTo>
                <a:lnTo>
                  <a:pt x="8619640" y="4123882"/>
                </a:lnTo>
                <a:lnTo>
                  <a:pt x="8619640" y="4125845"/>
                </a:lnTo>
                <a:lnTo>
                  <a:pt x="8612970" y="4125845"/>
                </a:lnTo>
                <a:lnTo>
                  <a:pt x="8612970" y="3999908"/>
                </a:lnTo>
                <a:lnTo>
                  <a:pt x="8399882" y="3999908"/>
                </a:lnTo>
                <a:lnTo>
                  <a:pt x="8399882" y="3245090"/>
                </a:lnTo>
                <a:lnTo>
                  <a:pt x="7597882" y="3245090"/>
                </a:lnTo>
                <a:lnTo>
                  <a:pt x="7597882" y="3488488"/>
                </a:lnTo>
                <a:lnTo>
                  <a:pt x="7047026" y="3488488"/>
                </a:lnTo>
                <a:lnTo>
                  <a:pt x="7047026" y="4011726"/>
                </a:lnTo>
                <a:lnTo>
                  <a:pt x="5900466" y="4011726"/>
                </a:lnTo>
                <a:lnTo>
                  <a:pt x="5900466" y="3678156"/>
                </a:lnTo>
                <a:lnTo>
                  <a:pt x="5213533" y="3678156"/>
                </a:lnTo>
                <a:lnTo>
                  <a:pt x="5213533" y="4011726"/>
                </a:lnTo>
                <a:lnTo>
                  <a:pt x="4789635" y="4011726"/>
                </a:lnTo>
                <a:lnTo>
                  <a:pt x="4789635" y="4325902"/>
                </a:lnTo>
                <a:lnTo>
                  <a:pt x="4142962" y="4325902"/>
                </a:lnTo>
                <a:lnTo>
                  <a:pt x="4142962" y="4573810"/>
                </a:lnTo>
                <a:lnTo>
                  <a:pt x="3683178" y="4573810"/>
                </a:lnTo>
                <a:lnTo>
                  <a:pt x="3683178" y="4421944"/>
                </a:lnTo>
                <a:lnTo>
                  <a:pt x="3574880" y="4421944"/>
                </a:lnTo>
                <a:lnTo>
                  <a:pt x="3574880" y="3986746"/>
                </a:lnTo>
                <a:lnTo>
                  <a:pt x="3893510" y="3986746"/>
                </a:lnTo>
                <a:lnTo>
                  <a:pt x="3893510" y="3981008"/>
                </a:lnTo>
                <a:lnTo>
                  <a:pt x="4665526" y="3981008"/>
                </a:lnTo>
                <a:lnTo>
                  <a:pt x="4665526" y="3242440"/>
                </a:lnTo>
                <a:lnTo>
                  <a:pt x="3880212" y="3242440"/>
                </a:lnTo>
                <a:lnTo>
                  <a:pt x="3880212" y="3597660"/>
                </a:lnTo>
                <a:lnTo>
                  <a:pt x="3573778" y="3597660"/>
                </a:lnTo>
                <a:lnTo>
                  <a:pt x="3573778" y="3981008"/>
                </a:lnTo>
                <a:lnTo>
                  <a:pt x="3563966" y="3981008"/>
                </a:lnTo>
                <a:lnTo>
                  <a:pt x="3563966" y="3809452"/>
                </a:lnTo>
                <a:lnTo>
                  <a:pt x="3173218" y="3809452"/>
                </a:lnTo>
                <a:lnTo>
                  <a:pt x="3173218" y="3981008"/>
                </a:lnTo>
                <a:lnTo>
                  <a:pt x="1774104" y="3981008"/>
                </a:lnTo>
                <a:lnTo>
                  <a:pt x="1774104" y="3633772"/>
                </a:lnTo>
                <a:lnTo>
                  <a:pt x="1265190" y="3633772"/>
                </a:lnTo>
                <a:lnTo>
                  <a:pt x="1265190" y="3981008"/>
                </a:lnTo>
                <a:lnTo>
                  <a:pt x="1135336" y="3981008"/>
                </a:lnTo>
                <a:lnTo>
                  <a:pt x="1135336" y="3438240"/>
                </a:lnTo>
                <a:lnTo>
                  <a:pt x="759316" y="3438240"/>
                </a:lnTo>
                <a:lnTo>
                  <a:pt x="759316" y="3438242"/>
                </a:lnTo>
                <a:lnTo>
                  <a:pt x="258042" y="3438242"/>
                </a:lnTo>
                <a:lnTo>
                  <a:pt x="258042" y="3804904"/>
                </a:lnTo>
                <a:lnTo>
                  <a:pt x="759316" y="3804904"/>
                </a:lnTo>
                <a:lnTo>
                  <a:pt x="759316" y="4022358"/>
                </a:lnTo>
                <a:lnTo>
                  <a:pt x="760336" y="4022358"/>
                </a:lnTo>
                <a:lnTo>
                  <a:pt x="760336" y="4421944"/>
                </a:lnTo>
                <a:lnTo>
                  <a:pt x="759314" y="4421944"/>
                </a:lnTo>
                <a:lnTo>
                  <a:pt x="759314" y="4296686"/>
                </a:lnTo>
                <a:lnTo>
                  <a:pt x="235672" y="4296686"/>
                </a:lnTo>
                <a:lnTo>
                  <a:pt x="235672" y="4022358"/>
                </a:lnTo>
                <a:lnTo>
                  <a:pt x="147824" y="4022358"/>
                </a:lnTo>
                <a:lnTo>
                  <a:pt x="147824" y="3629850"/>
                </a:lnTo>
                <a:lnTo>
                  <a:pt x="0" y="3629850"/>
                </a:lnTo>
                <a:lnTo>
                  <a:pt x="0" y="3474004"/>
                </a:lnTo>
                <a:lnTo>
                  <a:pt x="147824" y="3474004"/>
                </a:lnTo>
                <a:lnTo>
                  <a:pt x="147824" y="3220694"/>
                </a:lnTo>
                <a:lnTo>
                  <a:pt x="0" y="32206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70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D68FBA8-4788-4A08-9F63-B24B353862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77490"/>
          </a:xfrm>
          <a:custGeom>
            <a:avLst/>
            <a:gdLst>
              <a:gd name="connsiteX0" fmla="*/ 1 w 12192000"/>
              <a:gd name="connsiteY0" fmla="*/ 0 h 5477490"/>
              <a:gd name="connsiteX1" fmla="*/ 12192000 w 12192000"/>
              <a:gd name="connsiteY1" fmla="*/ 0 h 5477490"/>
              <a:gd name="connsiteX2" fmla="*/ 12192000 w 12192000"/>
              <a:gd name="connsiteY2" fmla="*/ 2278308 h 5477490"/>
              <a:gd name="connsiteX3" fmla="*/ 12173546 w 12192000"/>
              <a:gd name="connsiteY3" fmla="*/ 2264683 h 5477490"/>
              <a:gd name="connsiteX4" fmla="*/ 12126674 w 12192000"/>
              <a:gd name="connsiteY4" fmla="*/ 2248407 h 5477490"/>
              <a:gd name="connsiteX5" fmla="*/ 11943033 w 12192000"/>
              <a:gd name="connsiteY5" fmla="*/ 2438103 h 5477490"/>
              <a:gd name="connsiteX6" fmla="*/ 11943033 w 12192000"/>
              <a:gd name="connsiteY6" fmla="*/ 3626857 h 5477490"/>
              <a:gd name="connsiteX7" fmla="*/ 11930368 w 12192000"/>
              <a:gd name="connsiteY7" fmla="*/ 3746998 h 5477490"/>
              <a:gd name="connsiteX8" fmla="*/ 11664404 w 12192000"/>
              <a:gd name="connsiteY8" fmla="*/ 3759644 h 5477490"/>
              <a:gd name="connsiteX9" fmla="*/ 11632742 w 12192000"/>
              <a:gd name="connsiteY9" fmla="*/ 3645827 h 5477490"/>
              <a:gd name="connsiteX10" fmla="*/ 11626410 w 12192000"/>
              <a:gd name="connsiteY10" fmla="*/ 3329669 h 5477490"/>
              <a:gd name="connsiteX11" fmla="*/ 11360446 w 12192000"/>
              <a:gd name="connsiteY11" fmla="*/ 3083065 h 5477490"/>
              <a:gd name="connsiteX12" fmla="*/ 11050155 w 12192000"/>
              <a:gd name="connsiteY12" fmla="*/ 3241145 h 5477490"/>
              <a:gd name="connsiteX13" fmla="*/ 11005827 w 12192000"/>
              <a:gd name="connsiteY13" fmla="*/ 3633180 h 5477490"/>
              <a:gd name="connsiteX14" fmla="*/ 10999495 w 12192000"/>
              <a:gd name="connsiteY14" fmla="*/ 4126387 h 5477490"/>
              <a:gd name="connsiteX15" fmla="*/ 10860181 w 12192000"/>
              <a:gd name="connsiteY15" fmla="*/ 4284467 h 5477490"/>
              <a:gd name="connsiteX16" fmla="*/ 10701869 w 12192000"/>
              <a:gd name="connsiteY16" fmla="*/ 4195942 h 5477490"/>
              <a:gd name="connsiteX17" fmla="*/ 10689205 w 12192000"/>
              <a:gd name="connsiteY17" fmla="*/ 3968309 h 5477490"/>
              <a:gd name="connsiteX18" fmla="*/ 10530893 w 12192000"/>
              <a:gd name="connsiteY18" fmla="*/ 3816552 h 5477490"/>
              <a:gd name="connsiteX19" fmla="*/ 10378914 w 12192000"/>
              <a:gd name="connsiteY19" fmla="*/ 3968309 h 5477490"/>
              <a:gd name="connsiteX20" fmla="*/ 10378914 w 12192000"/>
              <a:gd name="connsiteY20" fmla="*/ 4524747 h 5477490"/>
              <a:gd name="connsiteX21" fmla="*/ 10372581 w 12192000"/>
              <a:gd name="connsiteY21" fmla="*/ 5163387 h 5477490"/>
              <a:gd name="connsiteX22" fmla="*/ 10119283 w 12192000"/>
              <a:gd name="connsiteY22" fmla="*/ 5473222 h 5477490"/>
              <a:gd name="connsiteX23" fmla="*/ 9758332 w 12192000"/>
              <a:gd name="connsiteY23" fmla="*/ 5245587 h 5477490"/>
              <a:gd name="connsiteX24" fmla="*/ 9745667 w 12192000"/>
              <a:gd name="connsiteY24" fmla="*/ 5144417 h 5477490"/>
              <a:gd name="connsiteX25" fmla="*/ 9745667 w 12192000"/>
              <a:gd name="connsiteY25" fmla="*/ 3475102 h 5477490"/>
              <a:gd name="connsiteX26" fmla="*/ 9745667 w 12192000"/>
              <a:gd name="connsiteY26" fmla="*/ 3399223 h 5477490"/>
              <a:gd name="connsiteX27" fmla="*/ 9745667 w 12192000"/>
              <a:gd name="connsiteY27" fmla="*/ 3102034 h 5477490"/>
              <a:gd name="connsiteX28" fmla="*/ 9587355 w 12192000"/>
              <a:gd name="connsiteY28" fmla="*/ 2943956 h 5477490"/>
              <a:gd name="connsiteX29" fmla="*/ 9435376 w 12192000"/>
              <a:gd name="connsiteY29" fmla="*/ 3102034 h 5477490"/>
              <a:gd name="connsiteX30" fmla="*/ 9435376 w 12192000"/>
              <a:gd name="connsiteY30" fmla="*/ 3386577 h 5477490"/>
              <a:gd name="connsiteX31" fmla="*/ 9429043 w 12192000"/>
              <a:gd name="connsiteY31" fmla="*/ 3563626 h 5477490"/>
              <a:gd name="connsiteX32" fmla="*/ 9194742 w 12192000"/>
              <a:gd name="connsiteY32" fmla="*/ 3873461 h 5477490"/>
              <a:gd name="connsiteX33" fmla="*/ 8833792 w 12192000"/>
              <a:gd name="connsiteY33" fmla="*/ 3696413 h 5477490"/>
              <a:gd name="connsiteX34" fmla="*/ 8814794 w 12192000"/>
              <a:gd name="connsiteY34" fmla="*/ 3658473 h 5477490"/>
              <a:gd name="connsiteX35" fmla="*/ 8802130 w 12192000"/>
              <a:gd name="connsiteY35" fmla="*/ 3544656 h 5477490"/>
              <a:gd name="connsiteX36" fmla="*/ 8656482 w 12192000"/>
              <a:gd name="connsiteY36" fmla="*/ 3373931 h 5477490"/>
              <a:gd name="connsiteX37" fmla="*/ 8491838 w 12192000"/>
              <a:gd name="connsiteY37" fmla="*/ 3532010 h 5477490"/>
              <a:gd name="connsiteX38" fmla="*/ 8491838 w 12192000"/>
              <a:gd name="connsiteY38" fmla="*/ 4252851 h 5477490"/>
              <a:gd name="connsiteX39" fmla="*/ 8485506 w 12192000"/>
              <a:gd name="connsiteY39" fmla="*/ 4752381 h 5477490"/>
              <a:gd name="connsiteX40" fmla="*/ 8365189 w 12192000"/>
              <a:gd name="connsiteY40" fmla="*/ 4904137 h 5477490"/>
              <a:gd name="connsiteX41" fmla="*/ 8187881 w 12192000"/>
              <a:gd name="connsiteY41" fmla="*/ 4809290 h 5477490"/>
              <a:gd name="connsiteX42" fmla="*/ 8175215 w 12192000"/>
              <a:gd name="connsiteY42" fmla="*/ 4733411 h 5477490"/>
              <a:gd name="connsiteX43" fmla="*/ 8175215 w 12192000"/>
              <a:gd name="connsiteY43" fmla="*/ 4436222 h 5477490"/>
              <a:gd name="connsiteX44" fmla="*/ 8175215 w 12192000"/>
              <a:gd name="connsiteY44" fmla="*/ 3772290 h 5477490"/>
              <a:gd name="connsiteX45" fmla="*/ 7871257 w 12192000"/>
              <a:gd name="connsiteY45" fmla="*/ 3475102 h 5477490"/>
              <a:gd name="connsiteX46" fmla="*/ 7548301 w 12192000"/>
              <a:gd name="connsiteY46" fmla="*/ 3753321 h 5477490"/>
              <a:gd name="connsiteX47" fmla="*/ 7529304 w 12192000"/>
              <a:gd name="connsiteY47" fmla="*/ 3943015 h 5477490"/>
              <a:gd name="connsiteX48" fmla="*/ 7339330 w 12192000"/>
              <a:gd name="connsiteY48" fmla="*/ 4012571 h 5477490"/>
              <a:gd name="connsiteX49" fmla="*/ 7231678 w 12192000"/>
              <a:gd name="connsiteY49" fmla="*/ 3867138 h 5477490"/>
              <a:gd name="connsiteX50" fmla="*/ 7231678 w 12192000"/>
              <a:gd name="connsiteY50" fmla="*/ 3532010 h 5477490"/>
              <a:gd name="connsiteX51" fmla="*/ 7225346 w 12192000"/>
              <a:gd name="connsiteY51" fmla="*/ 3108358 h 5477490"/>
              <a:gd name="connsiteX52" fmla="*/ 6902390 w 12192000"/>
              <a:gd name="connsiteY52" fmla="*/ 2861754 h 5477490"/>
              <a:gd name="connsiteX53" fmla="*/ 6611097 w 12192000"/>
              <a:gd name="connsiteY53" fmla="*/ 3158944 h 5477490"/>
              <a:gd name="connsiteX54" fmla="*/ 6611097 w 12192000"/>
              <a:gd name="connsiteY54" fmla="*/ 3519364 h 5477490"/>
              <a:gd name="connsiteX55" fmla="*/ 6611097 w 12192000"/>
              <a:gd name="connsiteY55" fmla="*/ 3883325 h 5477490"/>
              <a:gd name="connsiteX56" fmla="*/ 6611098 w 12192000"/>
              <a:gd name="connsiteY56" fmla="*/ 3883325 h 5477490"/>
              <a:gd name="connsiteX57" fmla="*/ 6611098 w 12192000"/>
              <a:gd name="connsiteY57" fmla="*/ 4116821 h 5477490"/>
              <a:gd name="connsiteX58" fmla="*/ 6611098 w 12192000"/>
              <a:gd name="connsiteY58" fmla="*/ 4545106 h 5477490"/>
              <a:gd name="connsiteX59" fmla="*/ 6611099 w 12192000"/>
              <a:gd name="connsiteY59" fmla="*/ 4545106 h 5477490"/>
              <a:gd name="connsiteX60" fmla="*/ 6611099 w 12192000"/>
              <a:gd name="connsiteY60" fmla="*/ 4570047 h 5477490"/>
              <a:gd name="connsiteX61" fmla="*/ 6604765 w 12192000"/>
              <a:gd name="connsiteY61" fmla="*/ 4652248 h 5477490"/>
              <a:gd name="connsiteX62" fmla="*/ 6440122 w 12192000"/>
              <a:gd name="connsiteY62" fmla="*/ 4797681 h 5477490"/>
              <a:gd name="connsiteX63" fmla="*/ 6288144 w 12192000"/>
              <a:gd name="connsiteY63" fmla="*/ 4626956 h 5477490"/>
              <a:gd name="connsiteX64" fmla="*/ 6288144 w 12192000"/>
              <a:gd name="connsiteY64" fmla="*/ 4554909 h 5477490"/>
              <a:gd name="connsiteX65" fmla="*/ 6288143 w 12192000"/>
              <a:gd name="connsiteY65" fmla="*/ 4554909 h 5477490"/>
              <a:gd name="connsiteX66" fmla="*/ 6288143 w 12192000"/>
              <a:gd name="connsiteY66" fmla="*/ 4493048 h 5477490"/>
              <a:gd name="connsiteX67" fmla="*/ 6288143 w 12192000"/>
              <a:gd name="connsiteY67" fmla="*/ 3883325 h 5477490"/>
              <a:gd name="connsiteX68" fmla="*/ 6288141 w 12192000"/>
              <a:gd name="connsiteY68" fmla="*/ 3883325 h 5477490"/>
              <a:gd name="connsiteX69" fmla="*/ 6288141 w 12192000"/>
              <a:gd name="connsiteY69" fmla="*/ 3822876 h 5477490"/>
              <a:gd name="connsiteX70" fmla="*/ 6288141 w 12192000"/>
              <a:gd name="connsiteY70" fmla="*/ 2779553 h 5477490"/>
              <a:gd name="connsiteX71" fmla="*/ 6148827 w 12192000"/>
              <a:gd name="connsiteY71" fmla="*/ 2602505 h 5477490"/>
              <a:gd name="connsiteX72" fmla="*/ 5971519 w 12192000"/>
              <a:gd name="connsiteY72" fmla="*/ 2766907 h 5477490"/>
              <a:gd name="connsiteX73" fmla="*/ 5958852 w 12192000"/>
              <a:gd name="connsiteY73" fmla="*/ 3064096 h 5477490"/>
              <a:gd name="connsiteX74" fmla="*/ 5667561 w 12192000"/>
              <a:gd name="connsiteY74" fmla="*/ 3045126 h 5477490"/>
              <a:gd name="connsiteX75" fmla="*/ 5654896 w 12192000"/>
              <a:gd name="connsiteY75" fmla="*/ 2855431 h 5477490"/>
              <a:gd name="connsiteX76" fmla="*/ 5654896 w 12192000"/>
              <a:gd name="connsiteY76" fmla="*/ 2381194 h 5477490"/>
              <a:gd name="connsiteX77" fmla="*/ 5509247 w 12192000"/>
              <a:gd name="connsiteY77" fmla="*/ 2223115 h 5477490"/>
              <a:gd name="connsiteX78" fmla="*/ 5350937 w 12192000"/>
              <a:gd name="connsiteY78" fmla="*/ 2381194 h 5477490"/>
              <a:gd name="connsiteX79" fmla="*/ 5350937 w 12192000"/>
              <a:gd name="connsiteY79" fmla="*/ 3114681 h 5477490"/>
              <a:gd name="connsiteX80" fmla="*/ 5350937 w 12192000"/>
              <a:gd name="connsiteY80" fmla="*/ 3228498 h 5477490"/>
              <a:gd name="connsiteX81" fmla="*/ 5053309 w 12192000"/>
              <a:gd name="connsiteY81" fmla="*/ 3557303 h 5477490"/>
              <a:gd name="connsiteX82" fmla="*/ 4732370 w 12192000"/>
              <a:gd name="connsiteY82" fmla="*/ 3325791 h 5477490"/>
              <a:gd name="connsiteX83" fmla="*/ 4728051 w 12192000"/>
              <a:gd name="connsiteY83" fmla="*/ 3306468 h 5477490"/>
              <a:gd name="connsiteX84" fmla="*/ 4728051 w 12192000"/>
              <a:gd name="connsiteY84" fmla="*/ 3087996 h 5477490"/>
              <a:gd name="connsiteX85" fmla="*/ 4566423 w 12192000"/>
              <a:gd name="connsiteY85" fmla="*/ 2926367 h 5477490"/>
              <a:gd name="connsiteX86" fmla="*/ 4404793 w 12192000"/>
              <a:gd name="connsiteY86" fmla="*/ 3087996 h 5477490"/>
              <a:gd name="connsiteX87" fmla="*/ 4404793 w 12192000"/>
              <a:gd name="connsiteY87" fmla="*/ 3626895 h 5477490"/>
              <a:gd name="connsiteX88" fmla="*/ 4397605 w 12192000"/>
              <a:gd name="connsiteY88" fmla="*/ 3679320 h 5477490"/>
              <a:gd name="connsiteX89" fmla="*/ 4293416 w 12192000"/>
              <a:gd name="connsiteY89" fmla="*/ 3797583 h 5477490"/>
              <a:gd name="connsiteX90" fmla="*/ 4103439 w 12192000"/>
              <a:gd name="connsiteY90" fmla="*/ 3715382 h 5477490"/>
              <a:gd name="connsiteX91" fmla="*/ 4084442 w 12192000"/>
              <a:gd name="connsiteY91" fmla="*/ 3595241 h 5477490"/>
              <a:gd name="connsiteX92" fmla="*/ 4084442 w 12192000"/>
              <a:gd name="connsiteY92" fmla="*/ 3095711 h 5477490"/>
              <a:gd name="connsiteX93" fmla="*/ 4078109 w 12192000"/>
              <a:gd name="connsiteY93" fmla="*/ 3013510 h 5477490"/>
              <a:gd name="connsiteX94" fmla="*/ 3723491 w 12192000"/>
              <a:gd name="connsiteY94" fmla="*/ 2785876 h 5477490"/>
              <a:gd name="connsiteX95" fmla="*/ 3463860 w 12192000"/>
              <a:gd name="connsiteY95" fmla="*/ 3095711 h 5477490"/>
              <a:gd name="connsiteX96" fmla="*/ 3457527 w 12192000"/>
              <a:gd name="connsiteY96" fmla="*/ 3380254 h 5477490"/>
              <a:gd name="connsiteX97" fmla="*/ 3153569 w 12192000"/>
              <a:gd name="connsiteY97" fmla="*/ 3386577 h 5477490"/>
              <a:gd name="connsiteX98" fmla="*/ 3140904 w 12192000"/>
              <a:gd name="connsiteY98" fmla="*/ 3184236 h 5477490"/>
              <a:gd name="connsiteX99" fmla="*/ 3033252 w 12192000"/>
              <a:gd name="connsiteY99" fmla="*/ 2969249 h 5477490"/>
              <a:gd name="connsiteX100" fmla="*/ 2691299 w 12192000"/>
              <a:gd name="connsiteY100" fmla="*/ 2931310 h 5477490"/>
              <a:gd name="connsiteX101" fmla="*/ 2520322 w 12192000"/>
              <a:gd name="connsiteY101" fmla="*/ 3222175 h 5477490"/>
              <a:gd name="connsiteX102" fmla="*/ 2520322 w 12192000"/>
              <a:gd name="connsiteY102" fmla="*/ 3886107 h 5477490"/>
              <a:gd name="connsiteX103" fmla="*/ 2507657 w 12192000"/>
              <a:gd name="connsiteY103" fmla="*/ 3974632 h 5477490"/>
              <a:gd name="connsiteX104" fmla="*/ 2210031 w 12192000"/>
              <a:gd name="connsiteY104" fmla="*/ 3961986 h 5477490"/>
              <a:gd name="connsiteX105" fmla="*/ 2197367 w 12192000"/>
              <a:gd name="connsiteY105" fmla="*/ 3854491 h 5477490"/>
              <a:gd name="connsiteX106" fmla="*/ 2197367 w 12192000"/>
              <a:gd name="connsiteY106" fmla="*/ 2747938 h 5477490"/>
              <a:gd name="connsiteX107" fmla="*/ 2172037 w 12192000"/>
              <a:gd name="connsiteY107" fmla="*/ 2634121 h 5477490"/>
              <a:gd name="connsiteX108" fmla="*/ 1994727 w 12192000"/>
              <a:gd name="connsiteY108" fmla="*/ 2583535 h 5477490"/>
              <a:gd name="connsiteX109" fmla="*/ 1893408 w 12192000"/>
              <a:gd name="connsiteY109" fmla="*/ 2741614 h 5477490"/>
              <a:gd name="connsiteX110" fmla="*/ 1893408 w 12192000"/>
              <a:gd name="connsiteY110" fmla="*/ 4120064 h 5477490"/>
              <a:gd name="connsiteX111" fmla="*/ 1887075 w 12192000"/>
              <a:gd name="connsiteY111" fmla="*/ 4790320 h 5477490"/>
              <a:gd name="connsiteX112" fmla="*/ 1690769 w 12192000"/>
              <a:gd name="connsiteY112" fmla="*/ 4897814 h 5477490"/>
              <a:gd name="connsiteX113" fmla="*/ 1570452 w 12192000"/>
              <a:gd name="connsiteY113" fmla="*/ 4714442 h 5477490"/>
              <a:gd name="connsiteX114" fmla="*/ 1570452 w 12192000"/>
              <a:gd name="connsiteY114" fmla="*/ 3361284 h 5477490"/>
              <a:gd name="connsiteX115" fmla="*/ 1570452 w 12192000"/>
              <a:gd name="connsiteY115" fmla="*/ 2362225 h 5477490"/>
              <a:gd name="connsiteX116" fmla="*/ 1266494 w 12192000"/>
              <a:gd name="connsiteY116" fmla="*/ 2052389 h 5477490"/>
              <a:gd name="connsiteX117" fmla="*/ 949870 w 12192000"/>
              <a:gd name="connsiteY117" fmla="*/ 2355902 h 5477490"/>
              <a:gd name="connsiteX118" fmla="*/ 949870 w 12192000"/>
              <a:gd name="connsiteY118" fmla="*/ 3323345 h 5477490"/>
              <a:gd name="connsiteX119" fmla="*/ 949870 w 12192000"/>
              <a:gd name="connsiteY119" fmla="*/ 3335992 h 5477490"/>
              <a:gd name="connsiteX120" fmla="*/ 943537 w 12192000"/>
              <a:gd name="connsiteY120" fmla="*/ 3361284 h 5477490"/>
              <a:gd name="connsiteX121" fmla="*/ 759896 w 12192000"/>
              <a:gd name="connsiteY121" fmla="*/ 3468779 h 5477490"/>
              <a:gd name="connsiteX122" fmla="*/ 626915 w 12192000"/>
              <a:gd name="connsiteY122" fmla="*/ 3279083 h 5477490"/>
              <a:gd name="connsiteX123" fmla="*/ 626915 w 12192000"/>
              <a:gd name="connsiteY123" fmla="*/ 2906017 h 5477490"/>
              <a:gd name="connsiteX124" fmla="*/ 221636 w 12192000"/>
              <a:gd name="connsiteY124" fmla="*/ 2615152 h 5477490"/>
              <a:gd name="connsiteX125" fmla="*/ 6332 w 12192000"/>
              <a:gd name="connsiteY125" fmla="*/ 2861754 h 5477490"/>
              <a:gd name="connsiteX126" fmla="*/ 644 w 12192000"/>
              <a:gd name="connsiteY126" fmla="*/ 1396352 h 5477490"/>
              <a:gd name="connsiteX127" fmla="*/ 1 w 12192000"/>
              <a:gd name="connsiteY127" fmla="*/ 1396352 h 5477490"/>
              <a:gd name="connsiteX128" fmla="*/ 1 w 12192000"/>
              <a:gd name="connsiteY128" fmla="*/ 1230660 h 5477490"/>
              <a:gd name="connsiteX129" fmla="*/ 0 w 12192000"/>
              <a:gd name="connsiteY129" fmla="*/ 1230378 h 5477490"/>
              <a:gd name="connsiteX130" fmla="*/ 1 w 12192000"/>
              <a:gd name="connsiteY130" fmla="*/ 1230368 h 547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2192000" h="5477490">
                <a:moveTo>
                  <a:pt x="1" y="0"/>
                </a:moveTo>
                <a:lnTo>
                  <a:pt x="12192000" y="0"/>
                </a:lnTo>
                <a:lnTo>
                  <a:pt x="12192000" y="2278308"/>
                </a:lnTo>
                <a:lnTo>
                  <a:pt x="12173546" y="2264683"/>
                </a:lnTo>
                <a:cubicBezTo>
                  <a:pt x="12159592" y="2257170"/>
                  <a:pt x="12144088" y="2251569"/>
                  <a:pt x="12126674" y="2248407"/>
                </a:cubicBezTo>
                <a:cubicBezTo>
                  <a:pt x="12019022" y="2235761"/>
                  <a:pt x="11943033" y="2311639"/>
                  <a:pt x="11943033" y="2438103"/>
                </a:cubicBezTo>
                <a:lnTo>
                  <a:pt x="11943033" y="3626857"/>
                </a:lnTo>
                <a:cubicBezTo>
                  <a:pt x="11943033" y="3664796"/>
                  <a:pt x="11943033" y="3709059"/>
                  <a:pt x="11930368" y="3746998"/>
                </a:cubicBezTo>
                <a:cubicBezTo>
                  <a:pt x="11835381" y="3848168"/>
                  <a:pt x="11734061" y="3848168"/>
                  <a:pt x="11664404" y="3759644"/>
                </a:cubicBezTo>
                <a:cubicBezTo>
                  <a:pt x="11632742" y="3721705"/>
                  <a:pt x="11639074" y="3683766"/>
                  <a:pt x="11632742" y="3645827"/>
                </a:cubicBezTo>
                <a:cubicBezTo>
                  <a:pt x="11632742" y="3538333"/>
                  <a:pt x="11645407" y="3430840"/>
                  <a:pt x="11626410" y="3329669"/>
                </a:cubicBezTo>
                <a:cubicBezTo>
                  <a:pt x="11601080" y="3203206"/>
                  <a:pt x="11493428" y="3102034"/>
                  <a:pt x="11360446" y="3083065"/>
                </a:cubicBezTo>
                <a:cubicBezTo>
                  <a:pt x="11240129" y="3064096"/>
                  <a:pt x="11107148" y="3133651"/>
                  <a:pt x="11050155" y="3241145"/>
                </a:cubicBezTo>
                <a:cubicBezTo>
                  <a:pt x="10980498" y="3367607"/>
                  <a:pt x="11005827" y="3500394"/>
                  <a:pt x="11005827" y="3633180"/>
                </a:cubicBezTo>
                <a:cubicBezTo>
                  <a:pt x="10993163" y="3797583"/>
                  <a:pt x="11005827" y="3961986"/>
                  <a:pt x="10999495" y="4126387"/>
                </a:cubicBezTo>
                <a:cubicBezTo>
                  <a:pt x="10999495" y="4214911"/>
                  <a:pt x="10948836" y="4278144"/>
                  <a:pt x="10860181" y="4284467"/>
                </a:cubicBezTo>
                <a:cubicBezTo>
                  <a:pt x="10790524" y="4290790"/>
                  <a:pt x="10739864" y="4259174"/>
                  <a:pt x="10701869" y="4195942"/>
                </a:cubicBezTo>
                <a:cubicBezTo>
                  <a:pt x="10682872" y="4120064"/>
                  <a:pt x="10695537" y="4044186"/>
                  <a:pt x="10689205" y="3968309"/>
                </a:cubicBezTo>
                <a:cubicBezTo>
                  <a:pt x="10682872" y="3879784"/>
                  <a:pt x="10619547" y="3810229"/>
                  <a:pt x="10530893" y="3816552"/>
                </a:cubicBezTo>
                <a:cubicBezTo>
                  <a:pt x="10442238" y="3816552"/>
                  <a:pt x="10378914" y="3879784"/>
                  <a:pt x="10378914" y="3968309"/>
                </a:cubicBezTo>
                <a:cubicBezTo>
                  <a:pt x="10372581" y="4151680"/>
                  <a:pt x="10378914" y="4341375"/>
                  <a:pt x="10378914" y="4524747"/>
                </a:cubicBezTo>
                <a:cubicBezTo>
                  <a:pt x="10378914" y="4739734"/>
                  <a:pt x="10378914" y="4948399"/>
                  <a:pt x="10372581" y="5163387"/>
                </a:cubicBezTo>
                <a:cubicBezTo>
                  <a:pt x="10372581" y="5321466"/>
                  <a:pt x="10258597" y="5460575"/>
                  <a:pt x="10119283" y="5473222"/>
                </a:cubicBezTo>
                <a:cubicBezTo>
                  <a:pt x="9941973" y="5498514"/>
                  <a:pt x="9802659" y="5409990"/>
                  <a:pt x="9758332" y="5245587"/>
                </a:cubicBezTo>
                <a:cubicBezTo>
                  <a:pt x="9745667" y="5213972"/>
                  <a:pt x="9745667" y="5176033"/>
                  <a:pt x="9745667" y="5144417"/>
                </a:cubicBezTo>
                <a:lnTo>
                  <a:pt x="9745667" y="3475102"/>
                </a:lnTo>
                <a:lnTo>
                  <a:pt x="9745667" y="3399223"/>
                </a:lnTo>
                <a:cubicBezTo>
                  <a:pt x="9745667" y="3298053"/>
                  <a:pt x="9751999" y="3196883"/>
                  <a:pt x="9745667" y="3102034"/>
                </a:cubicBezTo>
                <a:cubicBezTo>
                  <a:pt x="9745667" y="3007187"/>
                  <a:pt x="9676010" y="2943956"/>
                  <a:pt x="9587355" y="2943956"/>
                </a:cubicBezTo>
                <a:cubicBezTo>
                  <a:pt x="9505034" y="2943956"/>
                  <a:pt x="9435376" y="3007187"/>
                  <a:pt x="9435376" y="3102034"/>
                </a:cubicBezTo>
                <a:cubicBezTo>
                  <a:pt x="9429043" y="3196883"/>
                  <a:pt x="9435376" y="3291730"/>
                  <a:pt x="9435376" y="3386577"/>
                </a:cubicBezTo>
                <a:cubicBezTo>
                  <a:pt x="9435376" y="3443486"/>
                  <a:pt x="9435376" y="3506718"/>
                  <a:pt x="9429043" y="3563626"/>
                </a:cubicBezTo>
                <a:cubicBezTo>
                  <a:pt x="9429043" y="3715382"/>
                  <a:pt x="9334056" y="3841845"/>
                  <a:pt x="9194742" y="3873461"/>
                </a:cubicBezTo>
                <a:cubicBezTo>
                  <a:pt x="9042763" y="3905076"/>
                  <a:pt x="8897117" y="3835522"/>
                  <a:pt x="8833792" y="3696413"/>
                </a:cubicBezTo>
                <a:lnTo>
                  <a:pt x="8814794" y="3658473"/>
                </a:lnTo>
                <a:cubicBezTo>
                  <a:pt x="8808462" y="3620534"/>
                  <a:pt x="8802130" y="3582595"/>
                  <a:pt x="8802130" y="3544656"/>
                </a:cubicBezTo>
                <a:cubicBezTo>
                  <a:pt x="8802130" y="3449809"/>
                  <a:pt x="8745137" y="3380254"/>
                  <a:pt x="8656482" y="3373931"/>
                </a:cubicBezTo>
                <a:cubicBezTo>
                  <a:pt x="8561495" y="3367607"/>
                  <a:pt x="8491838" y="3430840"/>
                  <a:pt x="8491838" y="3532010"/>
                </a:cubicBezTo>
                <a:cubicBezTo>
                  <a:pt x="8485506" y="3772290"/>
                  <a:pt x="8491838" y="4012571"/>
                  <a:pt x="8491838" y="4252851"/>
                </a:cubicBezTo>
                <a:cubicBezTo>
                  <a:pt x="8491838" y="4423576"/>
                  <a:pt x="8491838" y="4587979"/>
                  <a:pt x="8485506" y="4752381"/>
                </a:cubicBezTo>
                <a:cubicBezTo>
                  <a:pt x="8485506" y="4834582"/>
                  <a:pt x="8434846" y="4891491"/>
                  <a:pt x="8365189" y="4904137"/>
                </a:cubicBezTo>
                <a:cubicBezTo>
                  <a:pt x="8289200" y="4916783"/>
                  <a:pt x="8219543" y="4878844"/>
                  <a:pt x="8187881" y="4809290"/>
                </a:cubicBezTo>
                <a:cubicBezTo>
                  <a:pt x="8175215" y="4783997"/>
                  <a:pt x="8175215" y="4758705"/>
                  <a:pt x="8175215" y="4733411"/>
                </a:cubicBezTo>
                <a:lnTo>
                  <a:pt x="8175215" y="4436222"/>
                </a:lnTo>
                <a:cubicBezTo>
                  <a:pt x="8175215" y="4214911"/>
                  <a:pt x="8181548" y="3993601"/>
                  <a:pt x="8175215" y="3772290"/>
                </a:cubicBezTo>
                <a:cubicBezTo>
                  <a:pt x="8168883" y="3601565"/>
                  <a:pt x="8029569" y="3475102"/>
                  <a:pt x="7871257" y="3475102"/>
                </a:cubicBezTo>
                <a:cubicBezTo>
                  <a:pt x="7712945" y="3475102"/>
                  <a:pt x="7579964" y="3569949"/>
                  <a:pt x="7548301" y="3753321"/>
                </a:cubicBezTo>
                <a:cubicBezTo>
                  <a:pt x="7541969" y="3816552"/>
                  <a:pt x="7554634" y="3886107"/>
                  <a:pt x="7529304" y="3943015"/>
                </a:cubicBezTo>
                <a:cubicBezTo>
                  <a:pt x="7478645" y="3999925"/>
                  <a:pt x="7421652" y="4037863"/>
                  <a:pt x="7339330" y="4012571"/>
                </a:cubicBezTo>
                <a:cubicBezTo>
                  <a:pt x="7276005" y="3987278"/>
                  <a:pt x="7238010" y="3936692"/>
                  <a:pt x="7231678" y="3867138"/>
                </a:cubicBezTo>
                <a:lnTo>
                  <a:pt x="7231678" y="3532010"/>
                </a:lnTo>
                <a:cubicBezTo>
                  <a:pt x="7231678" y="3392900"/>
                  <a:pt x="7244343" y="3247468"/>
                  <a:pt x="7225346" y="3108358"/>
                </a:cubicBezTo>
                <a:cubicBezTo>
                  <a:pt x="7200016" y="2969249"/>
                  <a:pt x="7041704" y="2849108"/>
                  <a:pt x="6902390" y="2861754"/>
                </a:cubicBezTo>
                <a:cubicBezTo>
                  <a:pt x="6731413" y="2880725"/>
                  <a:pt x="6611097" y="3000864"/>
                  <a:pt x="6611097" y="3158944"/>
                </a:cubicBezTo>
                <a:cubicBezTo>
                  <a:pt x="6604763" y="3279083"/>
                  <a:pt x="6611097" y="3399223"/>
                  <a:pt x="6611097" y="3519364"/>
                </a:cubicBezTo>
                <a:lnTo>
                  <a:pt x="6611097" y="3883325"/>
                </a:lnTo>
                <a:lnTo>
                  <a:pt x="6611098" y="3883325"/>
                </a:lnTo>
                <a:lnTo>
                  <a:pt x="6611098" y="4116821"/>
                </a:lnTo>
                <a:lnTo>
                  <a:pt x="6611098" y="4545106"/>
                </a:lnTo>
                <a:lnTo>
                  <a:pt x="6611099" y="4545106"/>
                </a:lnTo>
                <a:lnTo>
                  <a:pt x="6611099" y="4570047"/>
                </a:lnTo>
                <a:cubicBezTo>
                  <a:pt x="6611099" y="4595339"/>
                  <a:pt x="6611099" y="4626956"/>
                  <a:pt x="6604765" y="4652248"/>
                </a:cubicBezTo>
                <a:cubicBezTo>
                  <a:pt x="6585769" y="4740772"/>
                  <a:pt x="6516112" y="4804004"/>
                  <a:pt x="6440122" y="4797681"/>
                </a:cubicBezTo>
                <a:cubicBezTo>
                  <a:pt x="6345134" y="4785034"/>
                  <a:pt x="6288144" y="4721803"/>
                  <a:pt x="6288144" y="4626956"/>
                </a:cubicBezTo>
                <a:lnTo>
                  <a:pt x="6288144" y="4554909"/>
                </a:lnTo>
                <a:lnTo>
                  <a:pt x="6288143" y="4554909"/>
                </a:lnTo>
                <a:lnTo>
                  <a:pt x="6288143" y="4493048"/>
                </a:lnTo>
                <a:lnTo>
                  <a:pt x="6288143" y="3883325"/>
                </a:lnTo>
                <a:lnTo>
                  <a:pt x="6288141" y="3883325"/>
                </a:lnTo>
                <a:lnTo>
                  <a:pt x="6288141" y="3822876"/>
                </a:lnTo>
                <a:cubicBezTo>
                  <a:pt x="6294473" y="3475102"/>
                  <a:pt x="6294473" y="3127327"/>
                  <a:pt x="6288141" y="2779553"/>
                </a:cubicBezTo>
                <a:cubicBezTo>
                  <a:pt x="6288141" y="2678383"/>
                  <a:pt x="6237482" y="2608828"/>
                  <a:pt x="6148827" y="2602505"/>
                </a:cubicBezTo>
                <a:cubicBezTo>
                  <a:pt x="6047507" y="2596181"/>
                  <a:pt x="5977852" y="2659414"/>
                  <a:pt x="5971519" y="2766907"/>
                </a:cubicBezTo>
                <a:cubicBezTo>
                  <a:pt x="5971519" y="2868078"/>
                  <a:pt x="5990514" y="2969249"/>
                  <a:pt x="5958852" y="3064096"/>
                </a:cubicBezTo>
                <a:cubicBezTo>
                  <a:pt x="5851201" y="3177913"/>
                  <a:pt x="5756215" y="3171590"/>
                  <a:pt x="5667561" y="3045126"/>
                </a:cubicBezTo>
                <a:cubicBezTo>
                  <a:pt x="5654896" y="2981895"/>
                  <a:pt x="5654896" y="2918663"/>
                  <a:pt x="5654896" y="2855431"/>
                </a:cubicBezTo>
                <a:lnTo>
                  <a:pt x="5654896" y="2381194"/>
                </a:lnTo>
                <a:cubicBezTo>
                  <a:pt x="5654896" y="2280023"/>
                  <a:pt x="5597902" y="2223115"/>
                  <a:pt x="5509247" y="2223115"/>
                </a:cubicBezTo>
                <a:cubicBezTo>
                  <a:pt x="5414261" y="2223115"/>
                  <a:pt x="5350937" y="2286346"/>
                  <a:pt x="5350937" y="2381194"/>
                </a:cubicBezTo>
                <a:cubicBezTo>
                  <a:pt x="5344604" y="2627798"/>
                  <a:pt x="5350937" y="2868078"/>
                  <a:pt x="5350937" y="3114681"/>
                </a:cubicBezTo>
                <a:lnTo>
                  <a:pt x="5350937" y="3228498"/>
                </a:lnTo>
                <a:cubicBezTo>
                  <a:pt x="5344604" y="3405546"/>
                  <a:pt x="5217956" y="3544656"/>
                  <a:pt x="5053309" y="3557303"/>
                </a:cubicBezTo>
                <a:cubicBezTo>
                  <a:pt x="4903707" y="3562836"/>
                  <a:pt x="4778341" y="3471545"/>
                  <a:pt x="4732370" y="3325791"/>
                </a:cubicBezTo>
                <a:lnTo>
                  <a:pt x="4728051" y="3306468"/>
                </a:lnTo>
                <a:lnTo>
                  <a:pt x="4728051" y="3087996"/>
                </a:lnTo>
                <a:cubicBezTo>
                  <a:pt x="4728051" y="2998730"/>
                  <a:pt x="4655687" y="2926367"/>
                  <a:pt x="4566423" y="2926367"/>
                </a:cubicBezTo>
                <a:cubicBezTo>
                  <a:pt x="4477156" y="2926367"/>
                  <a:pt x="4404793" y="2998730"/>
                  <a:pt x="4404793" y="3087996"/>
                </a:cubicBezTo>
                <a:lnTo>
                  <a:pt x="4404793" y="3626895"/>
                </a:lnTo>
                <a:lnTo>
                  <a:pt x="4397605" y="3679320"/>
                </a:lnTo>
                <a:cubicBezTo>
                  <a:pt x="4382464" y="3741861"/>
                  <a:pt x="4350407" y="3778614"/>
                  <a:pt x="4293416" y="3797583"/>
                </a:cubicBezTo>
                <a:cubicBezTo>
                  <a:pt x="4223758" y="3816552"/>
                  <a:pt x="4160431" y="3791260"/>
                  <a:pt x="4103439" y="3715382"/>
                </a:cubicBezTo>
                <a:cubicBezTo>
                  <a:pt x="4090774" y="3671119"/>
                  <a:pt x="4084442" y="3633180"/>
                  <a:pt x="4084442" y="3595241"/>
                </a:cubicBezTo>
                <a:lnTo>
                  <a:pt x="4084442" y="3095711"/>
                </a:lnTo>
                <a:cubicBezTo>
                  <a:pt x="4084442" y="3070419"/>
                  <a:pt x="4084442" y="3038803"/>
                  <a:pt x="4078109" y="3013510"/>
                </a:cubicBezTo>
                <a:cubicBezTo>
                  <a:pt x="4027450" y="2855431"/>
                  <a:pt x="3894468" y="2766907"/>
                  <a:pt x="3723491" y="2785876"/>
                </a:cubicBezTo>
                <a:cubicBezTo>
                  <a:pt x="3577844" y="2804846"/>
                  <a:pt x="3463860" y="2937633"/>
                  <a:pt x="3463860" y="3095711"/>
                </a:cubicBezTo>
                <a:cubicBezTo>
                  <a:pt x="3457527" y="3190559"/>
                  <a:pt x="3457527" y="3285407"/>
                  <a:pt x="3457527" y="3380254"/>
                </a:cubicBezTo>
                <a:cubicBezTo>
                  <a:pt x="3375205" y="3519364"/>
                  <a:pt x="3223226" y="3506718"/>
                  <a:pt x="3153569" y="3386577"/>
                </a:cubicBezTo>
                <a:cubicBezTo>
                  <a:pt x="3134572" y="3317022"/>
                  <a:pt x="3147236" y="3253791"/>
                  <a:pt x="3140904" y="3184236"/>
                </a:cubicBezTo>
                <a:cubicBezTo>
                  <a:pt x="3140904" y="3095711"/>
                  <a:pt x="3096577" y="3026157"/>
                  <a:pt x="3033252" y="2969249"/>
                </a:cubicBezTo>
                <a:cubicBezTo>
                  <a:pt x="2925600" y="2887048"/>
                  <a:pt x="2811616" y="2874401"/>
                  <a:pt x="2691299" y="2931310"/>
                </a:cubicBezTo>
                <a:cubicBezTo>
                  <a:pt x="2577316" y="2994541"/>
                  <a:pt x="2520322" y="3095711"/>
                  <a:pt x="2520322" y="3222175"/>
                </a:cubicBezTo>
                <a:cubicBezTo>
                  <a:pt x="2513990" y="3443486"/>
                  <a:pt x="2520322" y="3664796"/>
                  <a:pt x="2520322" y="3886107"/>
                </a:cubicBezTo>
                <a:cubicBezTo>
                  <a:pt x="2520322" y="3917723"/>
                  <a:pt x="2520322" y="3943015"/>
                  <a:pt x="2507657" y="3974632"/>
                </a:cubicBezTo>
                <a:cubicBezTo>
                  <a:pt x="2419003" y="4107418"/>
                  <a:pt x="2286020" y="4101095"/>
                  <a:pt x="2210031" y="3961986"/>
                </a:cubicBezTo>
                <a:cubicBezTo>
                  <a:pt x="2203699" y="3924046"/>
                  <a:pt x="2197367" y="3886107"/>
                  <a:pt x="2197367" y="3854491"/>
                </a:cubicBezTo>
                <a:lnTo>
                  <a:pt x="2197367" y="2747938"/>
                </a:lnTo>
                <a:cubicBezTo>
                  <a:pt x="2197367" y="2703676"/>
                  <a:pt x="2197367" y="2665737"/>
                  <a:pt x="2172037" y="2634121"/>
                </a:cubicBezTo>
                <a:cubicBezTo>
                  <a:pt x="2127710" y="2577212"/>
                  <a:pt x="2058052" y="2558242"/>
                  <a:pt x="1994727" y="2583535"/>
                </a:cubicBezTo>
                <a:cubicBezTo>
                  <a:pt x="1931402" y="2602505"/>
                  <a:pt x="1893408" y="2659414"/>
                  <a:pt x="1893408" y="2741614"/>
                </a:cubicBezTo>
                <a:lnTo>
                  <a:pt x="1893408" y="4120064"/>
                </a:lnTo>
                <a:cubicBezTo>
                  <a:pt x="1893408" y="4341375"/>
                  <a:pt x="1887075" y="4562686"/>
                  <a:pt x="1887075" y="4790320"/>
                </a:cubicBezTo>
                <a:cubicBezTo>
                  <a:pt x="1842748" y="4885167"/>
                  <a:pt x="1779424" y="4923106"/>
                  <a:pt x="1690769" y="4897814"/>
                </a:cubicBezTo>
                <a:cubicBezTo>
                  <a:pt x="1614779" y="4885167"/>
                  <a:pt x="1570452" y="4815613"/>
                  <a:pt x="1570452" y="4714442"/>
                </a:cubicBezTo>
                <a:lnTo>
                  <a:pt x="1570452" y="3361284"/>
                </a:lnTo>
                <a:cubicBezTo>
                  <a:pt x="1570452" y="3026157"/>
                  <a:pt x="1576784" y="2697352"/>
                  <a:pt x="1570452" y="2362225"/>
                </a:cubicBezTo>
                <a:cubicBezTo>
                  <a:pt x="1570452" y="2191499"/>
                  <a:pt x="1431138" y="2052389"/>
                  <a:pt x="1266494" y="2052389"/>
                </a:cubicBezTo>
                <a:cubicBezTo>
                  <a:pt x="1095517" y="2052389"/>
                  <a:pt x="949870" y="2191499"/>
                  <a:pt x="949870" y="2355902"/>
                </a:cubicBezTo>
                <a:cubicBezTo>
                  <a:pt x="943537" y="2678383"/>
                  <a:pt x="949870" y="3000864"/>
                  <a:pt x="949870" y="3323345"/>
                </a:cubicBezTo>
                <a:lnTo>
                  <a:pt x="949870" y="3335992"/>
                </a:lnTo>
                <a:cubicBezTo>
                  <a:pt x="943537" y="3342315"/>
                  <a:pt x="943537" y="3354961"/>
                  <a:pt x="943537" y="3361284"/>
                </a:cubicBezTo>
                <a:cubicBezTo>
                  <a:pt x="899210" y="3443486"/>
                  <a:pt x="829553" y="3481425"/>
                  <a:pt x="759896" y="3468779"/>
                </a:cubicBezTo>
                <a:cubicBezTo>
                  <a:pt x="671242" y="3449809"/>
                  <a:pt x="633247" y="3386577"/>
                  <a:pt x="626915" y="3279083"/>
                </a:cubicBezTo>
                <a:cubicBezTo>
                  <a:pt x="626915" y="3152621"/>
                  <a:pt x="633247" y="3026157"/>
                  <a:pt x="626915" y="2906017"/>
                </a:cubicBezTo>
                <a:cubicBezTo>
                  <a:pt x="626915" y="2697352"/>
                  <a:pt x="424275" y="2551919"/>
                  <a:pt x="221636" y="2615152"/>
                </a:cubicBezTo>
                <a:cubicBezTo>
                  <a:pt x="101319" y="2653090"/>
                  <a:pt x="37995" y="2741614"/>
                  <a:pt x="6332" y="2861754"/>
                </a:cubicBezTo>
                <a:cubicBezTo>
                  <a:pt x="4436" y="2373287"/>
                  <a:pt x="2540" y="1884819"/>
                  <a:pt x="644" y="1396352"/>
                </a:cubicBezTo>
                <a:lnTo>
                  <a:pt x="1" y="1396352"/>
                </a:lnTo>
                <a:lnTo>
                  <a:pt x="1" y="1230660"/>
                </a:lnTo>
                <a:cubicBezTo>
                  <a:pt x="1" y="1230566"/>
                  <a:pt x="0" y="1230472"/>
                  <a:pt x="0" y="1230378"/>
                </a:cubicBezTo>
                <a:cubicBezTo>
                  <a:pt x="0" y="1230375"/>
                  <a:pt x="1" y="1230371"/>
                  <a:pt x="1" y="12303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25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1EC5A3-9A3B-47C5-AABA-D5C08609EC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2075" y="-7034"/>
            <a:ext cx="5699927" cy="6865034"/>
          </a:xfrm>
          <a:custGeom>
            <a:avLst/>
            <a:gdLst>
              <a:gd name="connsiteX0" fmla="*/ 4861727 w 5699927"/>
              <a:gd name="connsiteY0" fmla="*/ 7034 h 6865034"/>
              <a:gd name="connsiteX1" fmla="*/ 5699927 w 5699927"/>
              <a:gd name="connsiteY1" fmla="*/ 7034 h 6865034"/>
              <a:gd name="connsiteX2" fmla="*/ 5699927 w 5699927"/>
              <a:gd name="connsiteY2" fmla="*/ 6865034 h 6865034"/>
              <a:gd name="connsiteX3" fmla="*/ 4861727 w 5699927"/>
              <a:gd name="connsiteY3" fmla="*/ 6865034 h 6865034"/>
              <a:gd name="connsiteX4" fmla="*/ 2010700 w 5699927"/>
              <a:gd name="connsiteY4" fmla="*/ 0 h 6865034"/>
              <a:gd name="connsiteX5" fmla="*/ 4854334 w 5699927"/>
              <a:gd name="connsiteY5" fmla="*/ 0 h 6865034"/>
              <a:gd name="connsiteX6" fmla="*/ 4861726 w 5699927"/>
              <a:gd name="connsiteY6" fmla="*/ 7392 h 6865034"/>
              <a:gd name="connsiteX7" fmla="*/ 4861726 w 5699927"/>
              <a:gd name="connsiteY7" fmla="*/ 6857642 h 6865034"/>
              <a:gd name="connsiteX8" fmla="*/ 4854334 w 5699927"/>
              <a:gd name="connsiteY8" fmla="*/ 6865034 h 6865034"/>
              <a:gd name="connsiteX9" fmla="*/ 2010700 w 5699927"/>
              <a:gd name="connsiteY9" fmla="*/ 6865034 h 6865034"/>
              <a:gd name="connsiteX10" fmla="*/ 0 w 5699927"/>
              <a:gd name="connsiteY10" fmla="*/ 4854334 h 6865034"/>
              <a:gd name="connsiteX11" fmla="*/ 0 w 5699927"/>
              <a:gd name="connsiteY11" fmla="*/ 2010700 h 686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99927" h="6865034">
                <a:moveTo>
                  <a:pt x="4861727" y="7034"/>
                </a:moveTo>
                <a:lnTo>
                  <a:pt x="5699927" y="7034"/>
                </a:lnTo>
                <a:lnTo>
                  <a:pt x="5699927" y="6865034"/>
                </a:lnTo>
                <a:lnTo>
                  <a:pt x="4861727" y="6865034"/>
                </a:lnTo>
                <a:close/>
                <a:moveTo>
                  <a:pt x="2010700" y="0"/>
                </a:moveTo>
                <a:lnTo>
                  <a:pt x="4854334" y="0"/>
                </a:lnTo>
                <a:lnTo>
                  <a:pt x="4861726" y="7392"/>
                </a:lnTo>
                <a:lnTo>
                  <a:pt x="4861726" y="6857642"/>
                </a:lnTo>
                <a:lnTo>
                  <a:pt x="4854334" y="6865034"/>
                </a:lnTo>
                <a:lnTo>
                  <a:pt x="2010700" y="6865034"/>
                </a:lnTo>
                <a:lnTo>
                  <a:pt x="0" y="4854334"/>
                </a:lnTo>
                <a:lnTo>
                  <a:pt x="0" y="20107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51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1487EA-3961-4687-9B4F-BAEEC7C123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034"/>
            <a:ext cx="5699926" cy="6865034"/>
          </a:xfrm>
          <a:custGeom>
            <a:avLst/>
            <a:gdLst>
              <a:gd name="connsiteX0" fmla="*/ 4923380 w 5699926"/>
              <a:gd name="connsiteY0" fmla="*/ 1234154 h 6865034"/>
              <a:gd name="connsiteX1" fmla="*/ 5699926 w 5699926"/>
              <a:gd name="connsiteY1" fmla="*/ 2010700 h 6865034"/>
              <a:gd name="connsiteX2" fmla="*/ 5699926 w 5699926"/>
              <a:gd name="connsiteY2" fmla="*/ 4854334 h 6865034"/>
              <a:gd name="connsiteX3" fmla="*/ 4923380 w 5699926"/>
              <a:gd name="connsiteY3" fmla="*/ 5630881 h 6865034"/>
              <a:gd name="connsiteX4" fmla="*/ 845592 w 5699926"/>
              <a:gd name="connsiteY4" fmla="*/ 0 h 6865034"/>
              <a:gd name="connsiteX5" fmla="*/ 3689226 w 5699926"/>
              <a:gd name="connsiteY5" fmla="*/ 0 h 6865034"/>
              <a:gd name="connsiteX6" fmla="*/ 4923378 w 5699926"/>
              <a:gd name="connsiteY6" fmla="*/ 1234152 h 6865034"/>
              <a:gd name="connsiteX7" fmla="*/ 4923378 w 5699926"/>
              <a:gd name="connsiteY7" fmla="*/ 5630882 h 6865034"/>
              <a:gd name="connsiteX8" fmla="*/ 3689226 w 5699926"/>
              <a:gd name="connsiteY8" fmla="*/ 6865034 h 6865034"/>
              <a:gd name="connsiteX9" fmla="*/ 845592 w 5699926"/>
              <a:gd name="connsiteY9" fmla="*/ 6865034 h 6865034"/>
              <a:gd name="connsiteX10" fmla="*/ 838200 w 5699926"/>
              <a:gd name="connsiteY10" fmla="*/ 6857642 h 6865034"/>
              <a:gd name="connsiteX11" fmla="*/ 838200 w 5699926"/>
              <a:gd name="connsiteY11" fmla="*/ 6865034 h 6865034"/>
              <a:gd name="connsiteX12" fmla="*/ 0 w 5699926"/>
              <a:gd name="connsiteY12" fmla="*/ 6865034 h 6865034"/>
              <a:gd name="connsiteX13" fmla="*/ 0 w 5699926"/>
              <a:gd name="connsiteY13" fmla="*/ 7034 h 6865034"/>
              <a:gd name="connsiteX14" fmla="*/ 838200 w 5699926"/>
              <a:gd name="connsiteY14" fmla="*/ 7034 h 6865034"/>
              <a:gd name="connsiteX15" fmla="*/ 838200 w 5699926"/>
              <a:gd name="connsiteY15" fmla="*/ 7392 h 686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99926" h="6865034">
                <a:moveTo>
                  <a:pt x="4923380" y="1234154"/>
                </a:moveTo>
                <a:lnTo>
                  <a:pt x="5699926" y="2010700"/>
                </a:lnTo>
                <a:lnTo>
                  <a:pt x="5699926" y="4854334"/>
                </a:lnTo>
                <a:lnTo>
                  <a:pt x="4923380" y="5630881"/>
                </a:lnTo>
                <a:close/>
                <a:moveTo>
                  <a:pt x="845592" y="0"/>
                </a:moveTo>
                <a:lnTo>
                  <a:pt x="3689226" y="0"/>
                </a:lnTo>
                <a:lnTo>
                  <a:pt x="4923378" y="1234152"/>
                </a:lnTo>
                <a:lnTo>
                  <a:pt x="4923378" y="5630882"/>
                </a:lnTo>
                <a:lnTo>
                  <a:pt x="3689226" y="6865034"/>
                </a:lnTo>
                <a:lnTo>
                  <a:pt x="845592" y="6865034"/>
                </a:lnTo>
                <a:lnTo>
                  <a:pt x="838200" y="6857642"/>
                </a:lnTo>
                <a:lnTo>
                  <a:pt x="838200" y="6865034"/>
                </a:lnTo>
                <a:lnTo>
                  <a:pt x="0" y="6865034"/>
                </a:lnTo>
                <a:lnTo>
                  <a:pt x="0" y="7034"/>
                </a:lnTo>
                <a:lnTo>
                  <a:pt x="838200" y="7034"/>
                </a:lnTo>
                <a:lnTo>
                  <a:pt x="838200" y="73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2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BB1732C2-6591-455A-830C-50D795912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94612"/>
          </a:xfrm>
          <a:custGeom>
            <a:avLst/>
            <a:gdLst>
              <a:gd name="connsiteX0" fmla="*/ 0 w 5770605"/>
              <a:gd name="connsiteY0" fmla="*/ 0 h 6858000"/>
              <a:gd name="connsiteX1" fmla="*/ 5770605 w 5770605"/>
              <a:gd name="connsiteY1" fmla="*/ 0 h 6858000"/>
              <a:gd name="connsiteX2" fmla="*/ 5770605 w 5770605"/>
              <a:gd name="connsiteY2" fmla="*/ 6858000 h 6858000"/>
              <a:gd name="connsiteX3" fmla="*/ 0 w 577060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0605" h="6858000">
                <a:moveTo>
                  <a:pt x="0" y="0"/>
                </a:moveTo>
                <a:lnTo>
                  <a:pt x="5770605" y="0"/>
                </a:lnTo>
                <a:lnTo>
                  <a:pt x="57706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02B2E-88CF-40D1-BF9D-ECA92DD952E7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55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0BCCDEC-D815-4695-9F37-DA54BF2510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9908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D34526B-A9FE-46FD-AAFA-34268F991B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5140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3542AE4-2CA9-4D39-921C-AF93835E66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70372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64355E0-6DE8-4DEF-B31C-8FD9C425511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4676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6FBC02A-D039-4E3E-96EA-5DBD8D0557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19907" y="835754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1597D18-6C4C-4A1B-B7D7-82360032F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5140" y="835754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D448D55-CB01-47D7-8BB6-065545E93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70372" y="835754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5D41741-2032-44EE-AA2C-2D5F7CC79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76" y="835754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71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0703-C586-437B-8C6C-174D6EC0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0098B-F5B9-4147-884D-5883C9FF0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A77B1-D58A-4DB1-B132-C76DE47D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18755-22AD-4534-A866-C0EA358C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1E6F5-01B2-4113-8F3D-C8E34138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77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16D72C-4375-40A9-BC9D-307E4B10E2C7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>
          <a:xfrm>
            <a:off x="7935205" y="3087575"/>
            <a:ext cx="3411583" cy="2933146"/>
          </a:xfrm>
          <a:custGeom>
            <a:avLst/>
            <a:gdLst>
              <a:gd name="connsiteX0" fmla="*/ 0 w 3411583"/>
              <a:gd name="connsiteY0" fmla="*/ 0 h 2933146"/>
              <a:gd name="connsiteX1" fmla="*/ 3411583 w 3411583"/>
              <a:gd name="connsiteY1" fmla="*/ 0 h 2933146"/>
              <a:gd name="connsiteX2" fmla="*/ 3411583 w 3411583"/>
              <a:gd name="connsiteY2" fmla="*/ 2933146 h 2933146"/>
              <a:gd name="connsiteX3" fmla="*/ 0 w 3411583"/>
              <a:gd name="connsiteY3" fmla="*/ 2933146 h 293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583" h="2933146">
                <a:moveTo>
                  <a:pt x="0" y="0"/>
                </a:moveTo>
                <a:lnTo>
                  <a:pt x="3411583" y="0"/>
                </a:lnTo>
                <a:lnTo>
                  <a:pt x="3411583" y="2933146"/>
                </a:lnTo>
                <a:lnTo>
                  <a:pt x="0" y="29331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A4E43E9-9974-4D2A-93FD-08950ACB0E3A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6152425" y="3884098"/>
            <a:ext cx="1656426" cy="2136352"/>
          </a:xfrm>
          <a:custGeom>
            <a:avLst/>
            <a:gdLst>
              <a:gd name="connsiteX0" fmla="*/ 0 w 1656426"/>
              <a:gd name="connsiteY0" fmla="*/ 0 h 2136352"/>
              <a:gd name="connsiteX1" fmla="*/ 1656426 w 1656426"/>
              <a:gd name="connsiteY1" fmla="*/ 0 h 2136352"/>
              <a:gd name="connsiteX2" fmla="*/ 1656426 w 1656426"/>
              <a:gd name="connsiteY2" fmla="*/ 2136352 h 2136352"/>
              <a:gd name="connsiteX3" fmla="*/ 0 w 1656426"/>
              <a:gd name="connsiteY3" fmla="*/ 2136352 h 21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6426" h="2136352">
                <a:moveTo>
                  <a:pt x="0" y="0"/>
                </a:moveTo>
                <a:lnTo>
                  <a:pt x="1656426" y="0"/>
                </a:lnTo>
                <a:lnTo>
                  <a:pt x="1656426" y="2136352"/>
                </a:lnTo>
                <a:lnTo>
                  <a:pt x="0" y="21363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86D8775-FD7D-4E28-8114-CA09E3FF4CCC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845213" y="3884098"/>
            <a:ext cx="1656426" cy="2136352"/>
          </a:xfrm>
          <a:custGeom>
            <a:avLst/>
            <a:gdLst>
              <a:gd name="connsiteX0" fmla="*/ 0 w 1656426"/>
              <a:gd name="connsiteY0" fmla="*/ 0 h 2136352"/>
              <a:gd name="connsiteX1" fmla="*/ 1656426 w 1656426"/>
              <a:gd name="connsiteY1" fmla="*/ 0 h 2136352"/>
              <a:gd name="connsiteX2" fmla="*/ 1656426 w 1656426"/>
              <a:gd name="connsiteY2" fmla="*/ 2136352 h 2136352"/>
              <a:gd name="connsiteX3" fmla="*/ 0 w 1656426"/>
              <a:gd name="connsiteY3" fmla="*/ 2136352 h 21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6426" h="2136352">
                <a:moveTo>
                  <a:pt x="0" y="0"/>
                </a:moveTo>
                <a:lnTo>
                  <a:pt x="1656426" y="0"/>
                </a:lnTo>
                <a:lnTo>
                  <a:pt x="1656426" y="2136352"/>
                </a:lnTo>
                <a:lnTo>
                  <a:pt x="0" y="21363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9AFC8C01-E77F-4291-8E99-4C8FBA0A67A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627991" y="3884098"/>
            <a:ext cx="3398082" cy="2136352"/>
          </a:xfrm>
          <a:custGeom>
            <a:avLst/>
            <a:gdLst>
              <a:gd name="connsiteX0" fmla="*/ 0 w 3398082"/>
              <a:gd name="connsiteY0" fmla="*/ 0 h 2136352"/>
              <a:gd name="connsiteX1" fmla="*/ 3398082 w 3398082"/>
              <a:gd name="connsiteY1" fmla="*/ 0 h 2136352"/>
              <a:gd name="connsiteX2" fmla="*/ 3398082 w 3398082"/>
              <a:gd name="connsiteY2" fmla="*/ 2136352 h 2136352"/>
              <a:gd name="connsiteX3" fmla="*/ 0 w 3398082"/>
              <a:gd name="connsiteY3" fmla="*/ 2136352 h 213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082" h="2136352">
                <a:moveTo>
                  <a:pt x="0" y="0"/>
                </a:moveTo>
                <a:lnTo>
                  <a:pt x="3398082" y="0"/>
                </a:lnTo>
                <a:lnTo>
                  <a:pt x="3398082" y="2136352"/>
                </a:lnTo>
                <a:lnTo>
                  <a:pt x="0" y="21363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6315868-2945-4256-AF97-CB478CF4B645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845214" y="836024"/>
            <a:ext cx="3411583" cy="2934788"/>
          </a:xfrm>
          <a:custGeom>
            <a:avLst/>
            <a:gdLst>
              <a:gd name="connsiteX0" fmla="*/ 0 w 3411583"/>
              <a:gd name="connsiteY0" fmla="*/ 0 h 2934788"/>
              <a:gd name="connsiteX1" fmla="*/ 3411583 w 3411583"/>
              <a:gd name="connsiteY1" fmla="*/ 0 h 2934788"/>
              <a:gd name="connsiteX2" fmla="*/ 3411583 w 3411583"/>
              <a:gd name="connsiteY2" fmla="*/ 2934788 h 2934788"/>
              <a:gd name="connsiteX3" fmla="*/ 0 w 3411583"/>
              <a:gd name="connsiteY3" fmla="*/ 2934788 h 293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583" h="2934788">
                <a:moveTo>
                  <a:pt x="0" y="0"/>
                </a:moveTo>
                <a:lnTo>
                  <a:pt x="3411583" y="0"/>
                </a:lnTo>
                <a:lnTo>
                  <a:pt x="3411583" y="2934788"/>
                </a:lnTo>
                <a:lnTo>
                  <a:pt x="0" y="2934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74B95ED-E4CA-4F2B-AABC-AB9A12D1C88E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4390209" y="836024"/>
            <a:ext cx="3411583" cy="2934788"/>
          </a:xfrm>
          <a:custGeom>
            <a:avLst/>
            <a:gdLst>
              <a:gd name="connsiteX0" fmla="*/ 0 w 3411583"/>
              <a:gd name="connsiteY0" fmla="*/ 0 h 2934788"/>
              <a:gd name="connsiteX1" fmla="*/ 3411583 w 3411583"/>
              <a:gd name="connsiteY1" fmla="*/ 0 h 2934788"/>
              <a:gd name="connsiteX2" fmla="*/ 3411583 w 3411583"/>
              <a:gd name="connsiteY2" fmla="*/ 2934788 h 2934788"/>
              <a:gd name="connsiteX3" fmla="*/ 0 w 3411583"/>
              <a:gd name="connsiteY3" fmla="*/ 2934788 h 293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583" h="2934788">
                <a:moveTo>
                  <a:pt x="0" y="0"/>
                </a:moveTo>
                <a:lnTo>
                  <a:pt x="3411583" y="0"/>
                </a:lnTo>
                <a:lnTo>
                  <a:pt x="3411583" y="2934788"/>
                </a:lnTo>
                <a:lnTo>
                  <a:pt x="0" y="2934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7C543B4-E76D-4880-B7F9-6E4F9B88E38D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7935204" y="836025"/>
            <a:ext cx="3411583" cy="2138265"/>
          </a:xfrm>
          <a:custGeom>
            <a:avLst/>
            <a:gdLst>
              <a:gd name="connsiteX0" fmla="*/ 0 w 3411583"/>
              <a:gd name="connsiteY0" fmla="*/ 0 h 2138265"/>
              <a:gd name="connsiteX1" fmla="*/ 3411583 w 3411583"/>
              <a:gd name="connsiteY1" fmla="*/ 0 h 2138265"/>
              <a:gd name="connsiteX2" fmla="*/ 3411583 w 3411583"/>
              <a:gd name="connsiteY2" fmla="*/ 2138265 h 2138265"/>
              <a:gd name="connsiteX3" fmla="*/ 0 w 3411583"/>
              <a:gd name="connsiteY3" fmla="*/ 2138265 h 21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1583" h="2138265">
                <a:moveTo>
                  <a:pt x="0" y="0"/>
                </a:moveTo>
                <a:lnTo>
                  <a:pt x="3411583" y="0"/>
                </a:lnTo>
                <a:lnTo>
                  <a:pt x="3411583" y="2138265"/>
                </a:lnTo>
                <a:lnTo>
                  <a:pt x="0" y="21382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076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1597D18-6C4C-4A1B-B7D7-82360032F9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5140" y="835754"/>
            <a:ext cx="5158660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0BCCDEC-D815-4695-9F37-DA54BF2510E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9908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D34526B-A9FE-46FD-AAFA-34268F991B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5140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A3542AE4-2CA9-4D39-921C-AF93835E663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70372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64355E0-6DE8-4DEF-B31C-8FD9C425511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4676" y="3526773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6FBC02A-D039-4E3E-96EA-5DBD8D0557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19907" y="835754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5D41741-2032-44EE-AA2C-2D5F7CC79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676" y="835754"/>
            <a:ext cx="2476955" cy="2495474"/>
          </a:xfrm>
          <a:custGeom>
            <a:avLst/>
            <a:gdLst>
              <a:gd name="connsiteX0" fmla="*/ 0 w 2476955"/>
              <a:gd name="connsiteY0" fmla="*/ 0 h 2495474"/>
              <a:gd name="connsiteX1" fmla="*/ 2476955 w 2476955"/>
              <a:gd name="connsiteY1" fmla="*/ 0 h 2495474"/>
              <a:gd name="connsiteX2" fmla="*/ 2476955 w 2476955"/>
              <a:gd name="connsiteY2" fmla="*/ 2495474 h 2495474"/>
              <a:gd name="connsiteX3" fmla="*/ 0 w 2476955"/>
              <a:gd name="connsiteY3" fmla="*/ 2495474 h 249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55" h="2495474">
                <a:moveTo>
                  <a:pt x="0" y="0"/>
                </a:moveTo>
                <a:lnTo>
                  <a:pt x="2476955" y="0"/>
                </a:lnTo>
                <a:lnTo>
                  <a:pt x="2476955" y="2495474"/>
                </a:lnTo>
                <a:lnTo>
                  <a:pt x="0" y="24954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884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7D616F-6CC3-4765-82BC-E126FC12439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4132" y="2863780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B773BE0-7693-4E51-BC95-5E696A6B7FB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0064" y="2863779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B1768C4-F425-4547-8217-66D0860ACC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65996" y="2863778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67D9629-301C-46FC-A9F4-A76BC87B8CB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200" y="2863781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425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5E53E6B-8599-43C2-8625-1A7C8CF74BC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8200" y="3709535"/>
            <a:ext cx="3336972" cy="1678075"/>
          </a:xfrm>
          <a:custGeom>
            <a:avLst/>
            <a:gdLst>
              <a:gd name="connsiteX0" fmla="*/ 0 w 3336972"/>
              <a:gd name="connsiteY0" fmla="*/ 0 h 1678075"/>
              <a:gd name="connsiteX1" fmla="*/ 3336972 w 3336972"/>
              <a:gd name="connsiteY1" fmla="*/ 0 h 1678075"/>
              <a:gd name="connsiteX2" fmla="*/ 3336972 w 3336972"/>
              <a:gd name="connsiteY2" fmla="*/ 1678075 h 1678075"/>
              <a:gd name="connsiteX3" fmla="*/ 0 w 3336972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972" h="1678075">
                <a:moveTo>
                  <a:pt x="0" y="0"/>
                </a:moveTo>
                <a:lnTo>
                  <a:pt x="3336972" y="0"/>
                </a:lnTo>
                <a:lnTo>
                  <a:pt x="3336972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7668E00-0B56-442C-A451-CF2B74E0CAC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27514" y="3709534"/>
            <a:ext cx="3336972" cy="1678075"/>
          </a:xfrm>
          <a:custGeom>
            <a:avLst/>
            <a:gdLst>
              <a:gd name="connsiteX0" fmla="*/ 0 w 3336972"/>
              <a:gd name="connsiteY0" fmla="*/ 0 h 1678075"/>
              <a:gd name="connsiteX1" fmla="*/ 3336972 w 3336972"/>
              <a:gd name="connsiteY1" fmla="*/ 0 h 1678075"/>
              <a:gd name="connsiteX2" fmla="*/ 3336972 w 3336972"/>
              <a:gd name="connsiteY2" fmla="*/ 1678075 h 1678075"/>
              <a:gd name="connsiteX3" fmla="*/ 0 w 3336972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972" h="1678075">
                <a:moveTo>
                  <a:pt x="0" y="0"/>
                </a:moveTo>
                <a:lnTo>
                  <a:pt x="3336972" y="0"/>
                </a:lnTo>
                <a:lnTo>
                  <a:pt x="3336972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5EAE32-B506-455D-B03A-5650BD5213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16828" y="3709533"/>
            <a:ext cx="3336972" cy="1678075"/>
          </a:xfrm>
          <a:custGeom>
            <a:avLst/>
            <a:gdLst>
              <a:gd name="connsiteX0" fmla="*/ 0 w 3336972"/>
              <a:gd name="connsiteY0" fmla="*/ 0 h 1678075"/>
              <a:gd name="connsiteX1" fmla="*/ 3336972 w 3336972"/>
              <a:gd name="connsiteY1" fmla="*/ 0 h 1678075"/>
              <a:gd name="connsiteX2" fmla="*/ 3336972 w 3336972"/>
              <a:gd name="connsiteY2" fmla="*/ 1678075 h 1678075"/>
              <a:gd name="connsiteX3" fmla="*/ 0 w 3336972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972" h="1678075">
                <a:moveTo>
                  <a:pt x="0" y="0"/>
                </a:moveTo>
                <a:lnTo>
                  <a:pt x="3336972" y="0"/>
                </a:lnTo>
                <a:lnTo>
                  <a:pt x="3336972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09CB16C-2218-4C94-8C25-BED48F8382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200" y="866877"/>
            <a:ext cx="3336972" cy="1678075"/>
          </a:xfrm>
          <a:custGeom>
            <a:avLst/>
            <a:gdLst>
              <a:gd name="connsiteX0" fmla="*/ 0 w 3336972"/>
              <a:gd name="connsiteY0" fmla="*/ 0 h 1678075"/>
              <a:gd name="connsiteX1" fmla="*/ 3336972 w 3336972"/>
              <a:gd name="connsiteY1" fmla="*/ 0 h 1678075"/>
              <a:gd name="connsiteX2" fmla="*/ 3336972 w 3336972"/>
              <a:gd name="connsiteY2" fmla="*/ 1678075 h 1678075"/>
              <a:gd name="connsiteX3" fmla="*/ 0 w 3336972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972" h="1678075">
                <a:moveTo>
                  <a:pt x="0" y="0"/>
                </a:moveTo>
                <a:lnTo>
                  <a:pt x="3336972" y="0"/>
                </a:lnTo>
                <a:lnTo>
                  <a:pt x="3336972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CC61F05-8A1C-4297-B242-8068F010A66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27514" y="866876"/>
            <a:ext cx="3336972" cy="1678075"/>
          </a:xfrm>
          <a:custGeom>
            <a:avLst/>
            <a:gdLst>
              <a:gd name="connsiteX0" fmla="*/ 0 w 3336972"/>
              <a:gd name="connsiteY0" fmla="*/ 0 h 1678075"/>
              <a:gd name="connsiteX1" fmla="*/ 3336972 w 3336972"/>
              <a:gd name="connsiteY1" fmla="*/ 0 h 1678075"/>
              <a:gd name="connsiteX2" fmla="*/ 3336972 w 3336972"/>
              <a:gd name="connsiteY2" fmla="*/ 1678075 h 1678075"/>
              <a:gd name="connsiteX3" fmla="*/ 0 w 3336972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972" h="1678075">
                <a:moveTo>
                  <a:pt x="0" y="0"/>
                </a:moveTo>
                <a:lnTo>
                  <a:pt x="3336972" y="0"/>
                </a:lnTo>
                <a:lnTo>
                  <a:pt x="3336972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1BF1E38-7B55-48C4-84F9-1A019B362DA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16828" y="866875"/>
            <a:ext cx="3336972" cy="1678075"/>
          </a:xfrm>
          <a:custGeom>
            <a:avLst/>
            <a:gdLst>
              <a:gd name="connsiteX0" fmla="*/ 0 w 3336972"/>
              <a:gd name="connsiteY0" fmla="*/ 0 h 1678075"/>
              <a:gd name="connsiteX1" fmla="*/ 3336972 w 3336972"/>
              <a:gd name="connsiteY1" fmla="*/ 0 h 1678075"/>
              <a:gd name="connsiteX2" fmla="*/ 3336972 w 3336972"/>
              <a:gd name="connsiteY2" fmla="*/ 1678075 h 1678075"/>
              <a:gd name="connsiteX3" fmla="*/ 0 w 3336972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6972" h="1678075">
                <a:moveTo>
                  <a:pt x="0" y="0"/>
                </a:moveTo>
                <a:lnTo>
                  <a:pt x="3336972" y="0"/>
                </a:lnTo>
                <a:lnTo>
                  <a:pt x="3336972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43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AF275DD-3575-438C-969F-19CC7B103B4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14132" y="3709535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A1FE0BBA-7E66-49FD-9483-B3A2637BB0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0064" y="3709534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4DEE9057-2E09-4BE7-B2DD-7FBC7D8847B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865996" y="3709533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5C6FB69F-6F9D-4201-8CC8-51285D0E3C3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38200" y="3709536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2FAC1E07-1E9E-4EFC-AD72-400C0C6A7D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14132" y="866877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CA50AF6-FFC3-4592-BE26-6867033644E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90064" y="866876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B581C171-E106-4DD3-9E45-B227DD749F9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865996" y="866875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D63950B-B7AB-437B-884C-558236D535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200" y="866878"/>
            <a:ext cx="2487804" cy="1678075"/>
          </a:xfrm>
          <a:custGeom>
            <a:avLst/>
            <a:gdLst>
              <a:gd name="connsiteX0" fmla="*/ 0 w 2487804"/>
              <a:gd name="connsiteY0" fmla="*/ 0 h 1678075"/>
              <a:gd name="connsiteX1" fmla="*/ 2487804 w 2487804"/>
              <a:gd name="connsiteY1" fmla="*/ 0 h 1678075"/>
              <a:gd name="connsiteX2" fmla="*/ 2487804 w 2487804"/>
              <a:gd name="connsiteY2" fmla="*/ 1678075 h 1678075"/>
              <a:gd name="connsiteX3" fmla="*/ 0 w 2487804"/>
              <a:gd name="connsiteY3" fmla="*/ 1678075 h 167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804" h="1678075">
                <a:moveTo>
                  <a:pt x="0" y="0"/>
                </a:moveTo>
                <a:lnTo>
                  <a:pt x="2487804" y="0"/>
                </a:lnTo>
                <a:lnTo>
                  <a:pt x="2487804" y="1678075"/>
                </a:lnTo>
                <a:lnTo>
                  <a:pt x="0" y="16780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07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CEC30C36-65B6-4951-B332-9AEA449AA6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89182" y="2691246"/>
            <a:ext cx="2371749" cy="3098683"/>
          </a:xfrm>
          <a:custGeom>
            <a:avLst/>
            <a:gdLst>
              <a:gd name="connsiteX0" fmla="*/ 0 w 2371749"/>
              <a:gd name="connsiteY0" fmla="*/ 0 h 3098683"/>
              <a:gd name="connsiteX1" fmla="*/ 2371749 w 2371749"/>
              <a:gd name="connsiteY1" fmla="*/ 0 h 3098683"/>
              <a:gd name="connsiteX2" fmla="*/ 2371749 w 2371749"/>
              <a:gd name="connsiteY2" fmla="*/ 3098683 h 3098683"/>
              <a:gd name="connsiteX3" fmla="*/ 0 w 2371749"/>
              <a:gd name="connsiteY3" fmla="*/ 3098683 h 309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3098683">
                <a:moveTo>
                  <a:pt x="0" y="0"/>
                </a:moveTo>
                <a:lnTo>
                  <a:pt x="2371749" y="0"/>
                </a:lnTo>
                <a:lnTo>
                  <a:pt x="2371749" y="3098683"/>
                </a:lnTo>
                <a:lnTo>
                  <a:pt x="0" y="30986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FB50EE93-0BEE-4FB4-AA7F-C8F092F0643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996312" y="4314424"/>
            <a:ext cx="2371749" cy="1475506"/>
          </a:xfrm>
          <a:custGeom>
            <a:avLst/>
            <a:gdLst>
              <a:gd name="connsiteX0" fmla="*/ 0 w 2371749"/>
              <a:gd name="connsiteY0" fmla="*/ 0 h 1475506"/>
              <a:gd name="connsiteX1" fmla="*/ 2371749 w 2371749"/>
              <a:gd name="connsiteY1" fmla="*/ 0 h 1475506"/>
              <a:gd name="connsiteX2" fmla="*/ 2371749 w 2371749"/>
              <a:gd name="connsiteY2" fmla="*/ 1475506 h 1475506"/>
              <a:gd name="connsiteX3" fmla="*/ 0 w 2371749"/>
              <a:gd name="connsiteY3" fmla="*/ 1475506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1475506">
                <a:moveTo>
                  <a:pt x="0" y="0"/>
                </a:moveTo>
                <a:lnTo>
                  <a:pt x="2371749" y="0"/>
                </a:lnTo>
                <a:lnTo>
                  <a:pt x="2371749" y="1475506"/>
                </a:lnTo>
                <a:lnTo>
                  <a:pt x="0" y="14755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F79E540E-670A-428E-8997-2FFD266192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96312" y="2691247"/>
            <a:ext cx="2371749" cy="1475506"/>
          </a:xfrm>
          <a:custGeom>
            <a:avLst/>
            <a:gdLst>
              <a:gd name="connsiteX0" fmla="*/ 0 w 2371749"/>
              <a:gd name="connsiteY0" fmla="*/ 0 h 1475506"/>
              <a:gd name="connsiteX1" fmla="*/ 2371749 w 2371749"/>
              <a:gd name="connsiteY1" fmla="*/ 0 h 1475506"/>
              <a:gd name="connsiteX2" fmla="*/ 2371749 w 2371749"/>
              <a:gd name="connsiteY2" fmla="*/ 1475506 h 1475506"/>
              <a:gd name="connsiteX3" fmla="*/ 0 w 2371749"/>
              <a:gd name="connsiteY3" fmla="*/ 1475506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1475506">
                <a:moveTo>
                  <a:pt x="0" y="0"/>
                </a:moveTo>
                <a:lnTo>
                  <a:pt x="2371749" y="0"/>
                </a:lnTo>
                <a:lnTo>
                  <a:pt x="2371749" y="1475506"/>
                </a:lnTo>
                <a:lnTo>
                  <a:pt x="0" y="14755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8F9E65DC-1096-43AC-BE35-44201F71143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2052" y="4314424"/>
            <a:ext cx="2371749" cy="1475506"/>
          </a:xfrm>
          <a:custGeom>
            <a:avLst/>
            <a:gdLst>
              <a:gd name="connsiteX0" fmla="*/ 0 w 2371749"/>
              <a:gd name="connsiteY0" fmla="*/ 0 h 1475506"/>
              <a:gd name="connsiteX1" fmla="*/ 2371749 w 2371749"/>
              <a:gd name="connsiteY1" fmla="*/ 0 h 1475506"/>
              <a:gd name="connsiteX2" fmla="*/ 2371749 w 2371749"/>
              <a:gd name="connsiteY2" fmla="*/ 1475506 h 1475506"/>
              <a:gd name="connsiteX3" fmla="*/ 0 w 2371749"/>
              <a:gd name="connsiteY3" fmla="*/ 1475506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1475506">
                <a:moveTo>
                  <a:pt x="0" y="0"/>
                </a:moveTo>
                <a:lnTo>
                  <a:pt x="2371749" y="0"/>
                </a:lnTo>
                <a:lnTo>
                  <a:pt x="2371749" y="1475506"/>
                </a:lnTo>
                <a:lnTo>
                  <a:pt x="0" y="14755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F5540365-E72C-4A8F-B846-37F37F59E3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2052" y="2691247"/>
            <a:ext cx="2371749" cy="1475506"/>
          </a:xfrm>
          <a:custGeom>
            <a:avLst/>
            <a:gdLst>
              <a:gd name="connsiteX0" fmla="*/ 0 w 2371749"/>
              <a:gd name="connsiteY0" fmla="*/ 0 h 1475506"/>
              <a:gd name="connsiteX1" fmla="*/ 2371749 w 2371749"/>
              <a:gd name="connsiteY1" fmla="*/ 0 h 1475506"/>
              <a:gd name="connsiteX2" fmla="*/ 2371749 w 2371749"/>
              <a:gd name="connsiteY2" fmla="*/ 1475506 h 1475506"/>
              <a:gd name="connsiteX3" fmla="*/ 0 w 2371749"/>
              <a:gd name="connsiteY3" fmla="*/ 1475506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1475506">
                <a:moveTo>
                  <a:pt x="0" y="0"/>
                </a:moveTo>
                <a:lnTo>
                  <a:pt x="2371749" y="0"/>
                </a:lnTo>
                <a:lnTo>
                  <a:pt x="2371749" y="1475506"/>
                </a:lnTo>
                <a:lnTo>
                  <a:pt x="0" y="14755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102081B-9B4B-4738-82F7-3F9330E621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2052" y="1068071"/>
            <a:ext cx="2371749" cy="1475506"/>
          </a:xfrm>
          <a:custGeom>
            <a:avLst/>
            <a:gdLst>
              <a:gd name="connsiteX0" fmla="*/ 0 w 2371749"/>
              <a:gd name="connsiteY0" fmla="*/ 0 h 1475506"/>
              <a:gd name="connsiteX1" fmla="*/ 2371749 w 2371749"/>
              <a:gd name="connsiteY1" fmla="*/ 0 h 1475506"/>
              <a:gd name="connsiteX2" fmla="*/ 2371749 w 2371749"/>
              <a:gd name="connsiteY2" fmla="*/ 1475506 h 1475506"/>
              <a:gd name="connsiteX3" fmla="*/ 0 w 2371749"/>
              <a:gd name="connsiteY3" fmla="*/ 1475506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1475506">
                <a:moveTo>
                  <a:pt x="0" y="0"/>
                </a:moveTo>
                <a:lnTo>
                  <a:pt x="2371749" y="0"/>
                </a:lnTo>
                <a:lnTo>
                  <a:pt x="2371749" y="1475506"/>
                </a:lnTo>
                <a:lnTo>
                  <a:pt x="0" y="14755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DF3E31D4-2CFC-4789-B67C-E33547047A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9182" y="1068071"/>
            <a:ext cx="2371749" cy="1475506"/>
          </a:xfrm>
          <a:custGeom>
            <a:avLst/>
            <a:gdLst>
              <a:gd name="connsiteX0" fmla="*/ 0 w 2371749"/>
              <a:gd name="connsiteY0" fmla="*/ 0 h 1475506"/>
              <a:gd name="connsiteX1" fmla="*/ 2371749 w 2371749"/>
              <a:gd name="connsiteY1" fmla="*/ 0 h 1475506"/>
              <a:gd name="connsiteX2" fmla="*/ 2371749 w 2371749"/>
              <a:gd name="connsiteY2" fmla="*/ 1475506 h 1475506"/>
              <a:gd name="connsiteX3" fmla="*/ 0 w 2371749"/>
              <a:gd name="connsiteY3" fmla="*/ 1475506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1475506">
                <a:moveTo>
                  <a:pt x="0" y="0"/>
                </a:moveTo>
                <a:lnTo>
                  <a:pt x="2371749" y="0"/>
                </a:lnTo>
                <a:lnTo>
                  <a:pt x="2371749" y="1475506"/>
                </a:lnTo>
                <a:lnTo>
                  <a:pt x="0" y="14755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FA4FDECE-6B90-41CD-8397-ADCD116126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6312" y="1068071"/>
            <a:ext cx="2371749" cy="1475506"/>
          </a:xfrm>
          <a:custGeom>
            <a:avLst/>
            <a:gdLst>
              <a:gd name="connsiteX0" fmla="*/ 0 w 2371749"/>
              <a:gd name="connsiteY0" fmla="*/ 0 h 1475506"/>
              <a:gd name="connsiteX1" fmla="*/ 2371749 w 2371749"/>
              <a:gd name="connsiteY1" fmla="*/ 0 h 1475506"/>
              <a:gd name="connsiteX2" fmla="*/ 2371749 w 2371749"/>
              <a:gd name="connsiteY2" fmla="*/ 1475506 h 1475506"/>
              <a:gd name="connsiteX3" fmla="*/ 0 w 2371749"/>
              <a:gd name="connsiteY3" fmla="*/ 1475506 h 147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1749" h="1475506">
                <a:moveTo>
                  <a:pt x="0" y="0"/>
                </a:moveTo>
                <a:lnTo>
                  <a:pt x="2371749" y="0"/>
                </a:lnTo>
                <a:lnTo>
                  <a:pt x="2371749" y="1475506"/>
                </a:lnTo>
                <a:lnTo>
                  <a:pt x="0" y="14755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ACF92-6F07-45CD-96E5-F324C1E013AF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053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3E49360-E81E-4B2F-B9BB-6D732D9E37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96068" y="2863497"/>
            <a:ext cx="2345618" cy="3064543"/>
          </a:xfrm>
          <a:custGeom>
            <a:avLst/>
            <a:gdLst>
              <a:gd name="connsiteX0" fmla="*/ 0 w 2345618"/>
              <a:gd name="connsiteY0" fmla="*/ 0 h 3064543"/>
              <a:gd name="connsiteX1" fmla="*/ 2345618 w 2345618"/>
              <a:gd name="connsiteY1" fmla="*/ 0 h 3064543"/>
              <a:gd name="connsiteX2" fmla="*/ 2345618 w 2345618"/>
              <a:gd name="connsiteY2" fmla="*/ 3064543 h 3064543"/>
              <a:gd name="connsiteX3" fmla="*/ 0 w 2345618"/>
              <a:gd name="connsiteY3" fmla="*/ 3064543 h 30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3064543">
                <a:moveTo>
                  <a:pt x="0" y="0"/>
                </a:moveTo>
                <a:lnTo>
                  <a:pt x="2345618" y="0"/>
                </a:lnTo>
                <a:lnTo>
                  <a:pt x="2345618" y="3064543"/>
                </a:lnTo>
                <a:lnTo>
                  <a:pt x="0" y="3064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EAAFEE0-A48B-48C0-811F-14D8C0B55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647367" y="4468791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AC5B64B-873B-49C1-93DD-4AF71BD851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47367" y="2863498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1207C6-F4CC-4E45-A4DD-281A8F1354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6068" y="1258205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415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513CF4A-B1C0-404B-BF82-474647F6FB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47367" y="1258205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5941769-0B85-4DA2-86ED-00FD0A22CC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2357" y="391894"/>
            <a:ext cx="661086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87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pos="715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3E49360-E81E-4B2F-B9BB-6D732D9E37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65258" y="2863497"/>
            <a:ext cx="2345618" cy="3064543"/>
          </a:xfrm>
          <a:custGeom>
            <a:avLst/>
            <a:gdLst>
              <a:gd name="connsiteX0" fmla="*/ 0 w 2345618"/>
              <a:gd name="connsiteY0" fmla="*/ 0 h 3064543"/>
              <a:gd name="connsiteX1" fmla="*/ 2345618 w 2345618"/>
              <a:gd name="connsiteY1" fmla="*/ 0 h 3064543"/>
              <a:gd name="connsiteX2" fmla="*/ 2345618 w 2345618"/>
              <a:gd name="connsiteY2" fmla="*/ 3064543 h 3064543"/>
              <a:gd name="connsiteX3" fmla="*/ 0 w 2345618"/>
              <a:gd name="connsiteY3" fmla="*/ 3064543 h 306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3064543">
                <a:moveTo>
                  <a:pt x="0" y="0"/>
                </a:moveTo>
                <a:lnTo>
                  <a:pt x="2345618" y="0"/>
                </a:lnTo>
                <a:lnTo>
                  <a:pt x="2345618" y="3064543"/>
                </a:lnTo>
                <a:lnTo>
                  <a:pt x="0" y="3064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EAAFEE0-A48B-48C0-811F-14D8C0B5516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16557" y="4468791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AC5B64B-873B-49C1-93DD-4AF71BD8512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16557" y="2863498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1207C6-F4CC-4E45-A4DD-281A8F1354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5258" y="1258205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415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513CF4A-B1C0-404B-BF82-474647F6FB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16557" y="1258205"/>
            <a:ext cx="2345618" cy="1459250"/>
          </a:xfrm>
          <a:custGeom>
            <a:avLst/>
            <a:gdLst>
              <a:gd name="connsiteX0" fmla="*/ 0 w 2345618"/>
              <a:gd name="connsiteY0" fmla="*/ 0 h 1459250"/>
              <a:gd name="connsiteX1" fmla="*/ 2345618 w 2345618"/>
              <a:gd name="connsiteY1" fmla="*/ 0 h 1459250"/>
              <a:gd name="connsiteX2" fmla="*/ 2345618 w 2345618"/>
              <a:gd name="connsiteY2" fmla="*/ 1459250 h 1459250"/>
              <a:gd name="connsiteX3" fmla="*/ 0 w 2345618"/>
              <a:gd name="connsiteY3" fmla="*/ 1459250 h 14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5618" h="1459250">
                <a:moveTo>
                  <a:pt x="0" y="0"/>
                </a:moveTo>
                <a:lnTo>
                  <a:pt x="2345618" y="0"/>
                </a:lnTo>
                <a:lnTo>
                  <a:pt x="2345618" y="1459250"/>
                </a:lnTo>
                <a:lnTo>
                  <a:pt x="0" y="14592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5941769-0B85-4DA2-86ED-00FD0A22CC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2357" y="391894"/>
            <a:ext cx="661086" cy="365125"/>
          </a:xfrm>
        </p:spPr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026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pos="715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2961621-4E47-444A-97E1-60289BF7C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491" y="464074"/>
            <a:ext cx="12025021" cy="2466717"/>
          </a:xfrm>
          <a:custGeom>
            <a:avLst/>
            <a:gdLst>
              <a:gd name="connsiteX0" fmla="*/ 2808005 w 12025021"/>
              <a:gd name="connsiteY0" fmla="*/ 2455993 h 2466717"/>
              <a:gd name="connsiteX1" fmla="*/ 3726673 w 12025021"/>
              <a:gd name="connsiteY1" fmla="*/ 2455993 h 2466717"/>
              <a:gd name="connsiteX2" fmla="*/ 3726673 w 12025021"/>
              <a:gd name="connsiteY2" fmla="*/ 2466717 h 2466717"/>
              <a:gd name="connsiteX3" fmla="*/ 2808005 w 12025021"/>
              <a:gd name="connsiteY3" fmla="*/ 2466717 h 2466717"/>
              <a:gd name="connsiteX4" fmla="*/ 2808005 w 12025021"/>
              <a:gd name="connsiteY4" fmla="*/ 2455993 h 2466717"/>
              <a:gd name="connsiteX5" fmla="*/ 9302086 w 12025021"/>
              <a:gd name="connsiteY5" fmla="*/ 2319724 h 2466717"/>
              <a:gd name="connsiteX6" fmla="*/ 10079350 w 12025021"/>
              <a:gd name="connsiteY6" fmla="*/ 2323245 h 2466717"/>
              <a:gd name="connsiteX7" fmla="*/ 10079350 w 12025021"/>
              <a:gd name="connsiteY7" fmla="*/ 2385802 h 2466717"/>
              <a:gd name="connsiteX8" fmla="*/ 6977287 w 12025021"/>
              <a:gd name="connsiteY8" fmla="*/ 2419923 h 2466717"/>
              <a:gd name="connsiteX9" fmla="*/ 3856673 w 12025021"/>
              <a:gd name="connsiteY9" fmla="*/ 2431299 h 2466717"/>
              <a:gd name="connsiteX10" fmla="*/ 9302086 w 12025021"/>
              <a:gd name="connsiteY10" fmla="*/ 2319724 h 2466717"/>
              <a:gd name="connsiteX11" fmla="*/ 10657487 w 12025021"/>
              <a:gd name="connsiteY11" fmla="*/ 560 h 2466717"/>
              <a:gd name="connsiteX12" fmla="*/ 11134965 w 12025021"/>
              <a:gd name="connsiteY12" fmla="*/ 40707 h 2466717"/>
              <a:gd name="connsiteX13" fmla="*/ 11797872 w 12025021"/>
              <a:gd name="connsiteY13" fmla="*/ 46446 h 2466717"/>
              <a:gd name="connsiteX14" fmla="*/ 11923035 w 12025021"/>
              <a:gd name="connsiteY14" fmla="*/ 63652 h 2466717"/>
              <a:gd name="connsiteX15" fmla="*/ 11060795 w 12025021"/>
              <a:gd name="connsiteY15" fmla="*/ 166890 h 2466717"/>
              <a:gd name="connsiteX16" fmla="*/ 11060795 w 12025021"/>
              <a:gd name="connsiteY16" fmla="*/ 195566 h 2466717"/>
              <a:gd name="connsiteX17" fmla="*/ 11343571 w 12025021"/>
              <a:gd name="connsiteY17" fmla="*/ 195566 h 2466717"/>
              <a:gd name="connsiteX18" fmla="*/ 11348209 w 12025021"/>
              <a:gd name="connsiteY18" fmla="*/ 212775 h 2466717"/>
              <a:gd name="connsiteX19" fmla="*/ 11176688 w 12025021"/>
              <a:gd name="connsiteY19" fmla="*/ 212775 h 2466717"/>
              <a:gd name="connsiteX20" fmla="*/ 11176688 w 12025021"/>
              <a:gd name="connsiteY20" fmla="*/ 235716 h 2466717"/>
              <a:gd name="connsiteX21" fmla="*/ 11519730 w 12025021"/>
              <a:gd name="connsiteY21" fmla="*/ 287337 h 2466717"/>
              <a:gd name="connsiteX22" fmla="*/ 11793237 w 12025021"/>
              <a:gd name="connsiteY22" fmla="*/ 390575 h 2466717"/>
              <a:gd name="connsiteX23" fmla="*/ 11830322 w 12025021"/>
              <a:gd name="connsiteY23" fmla="*/ 539698 h 2466717"/>
              <a:gd name="connsiteX24" fmla="*/ 11830322 w 12025021"/>
              <a:gd name="connsiteY24" fmla="*/ 551169 h 2466717"/>
              <a:gd name="connsiteX25" fmla="*/ 11992571 w 12025021"/>
              <a:gd name="connsiteY25" fmla="*/ 923977 h 2466717"/>
              <a:gd name="connsiteX26" fmla="*/ 11380659 w 12025021"/>
              <a:gd name="connsiteY26" fmla="*/ 1010009 h 2466717"/>
              <a:gd name="connsiteX27" fmla="*/ 11385294 w 12025021"/>
              <a:gd name="connsiteY27" fmla="*/ 1044421 h 2466717"/>
              <a:gd name="connsiteX28" fmla="*/ 12025021 w 12025021"/>
              <a:gd name="connsiteY28" fmla="*/ 1044421 h 2466717"/>
              <a:gd name="connsiteX29" fmla="*/ 12025021 w 12025021"/>
              <a:gd name="connsiteY29" fmla="*/ 1055892 h 2466717"/>
              <a:gd name="connsiteX30" fmla="*/ 11496550 w 12025021"/>
              <a:gd name="connsiteY30" fmla="*/ 1130453 h 2466717"/>
              <a:gd name="connsiteX31" fmla="*/ 11501188 w 12025021"/>
              <a:gd name="connsiteY31" fmla="*/ 1159133 h 2466717"/>
              <a:gd name="connsiteX32" fmla="*/ 11737607 w 12025021"/>
              <a:gd name="connsiteY32" fmla="*/ 1130453 h 2466717"/>
              <a:gd name="connsiteX33" fmla="*/ 11946216 w 12025021"/>
              <a:gd name="connsiteY33" fmla="*/ 1164868 h 2466717"/>
              <a:gd name="connsiteX34" fmla="*/ 11125695 w 12025021"/>
              <a:gd name="connsiteY34" fmla="*/ 1256635 h 2466717"/>
              <a:gd name="connsiteX35" fmla="*/ 11125695 w 12025021"/>
              <a:gd name="connsiteY35" fmla="*/ 1291047 h 2466717"/>
              <a:gd name="connsiteX36" fmla="*/ 11297216 w 12025021"/>
              <a:gd name="connsiteY36" fmla="*/ 1319727 h 2466717"/>
              <a:gd name="connsiteX37" fmla="*/ 11714429 w 12025021"/>
              <a:gd name="connsiteY37" fmla="*/ 1325462 h 2466717"/>
              <a:gd name="connsiteX38" fmla="*/ 11858138 w 12025021"/>
              <a:gd name="connsiteY38" fmla="*/ 1371344 h 2466717"/>
              <a:gd name="connsiteX39" fmla="*/ 11533638 w 12025021"/>
              <a:gd name="connsiteY39" fmla="*/ 1445906 h 2466717"/>
              <a:gd name="connsiteX40" fmla="*/ 11626351 w 12025021"/>
              <a:gd name="connsiteY40" fmla="*/ 1514732 h 2466717"/>
              <a:gd name="connsiteX41" fmla="*/ 11491915 w 12025021"/>
              <a:gd name="connsiteY41" fmla="*/ 1572088 h 2466717"/>
              <a:gd name="connsiteX42" fmla="*/ 11111788 w 12025021"/>
              <a:gd name="connsiteY42" fmla="*/ 1623709 h 2466717"/>
              <a:gd name="connsiteX43" fmla="*/ 11107153 w 12025021"/>
              <a:gd name="connsiteY43" fmla="*/ 1658120 h 2466717"/>
              <a:gd name="connsiteX44" fmla="*/ 11529000 w 12025021"/>
              <a:gd name="connsiteY44" fmla="*/ 1692532 h 2466717"/>
              <a:gd name="connsiteX45" fmla="*/ 11533638 w 12025021"/>
              <a:gd name="connsiteY45" fmla="*/ 1715476 h 2466717"/>
              <a:gd name="connsiteX46" fmla="*/ 11223043 w 12025021"/>
              <a:gd name="connsiteY46" fmla="*/ 1715476 h 2466717"/>
              <a:gd name="connsiteX47" fmla="*/ 11440922 w 12025021"/>
              <a:gd name="connsiteY47" fmla="*/ 1835920 h 2466717"/>
              <a:gd name="connsiteX48" fmla="*/ 11607808 w 12025021"/>
              <a:gd name="connsiteY48" fmla="*/ 1830185 h 2466717"/>
              <a:gd name="connsiteX49" fmla="*/ 11774695 w 12025021"/>
              <a:gd name="connsiteY49" fmla="*/ 1830185 h 2466717"/>
              <a:gd name="connsiteX50" fmla="*/ 11941578 w 12025021"/>
              <a:gd name="connsiteY50" fmla="*/ 1876070 h 2466717"/>
              <a:gd name="connsiteX51" fmla="*/ 11788599 w 12025021"/>
              <a:gd name="connsiteY51" fmla="*/ 1979308 h 2466717"/>
              <a:gd name="connsiteX52" fmla="*/ 11890585 w 12025021"/>
              <a:gd name="connsiteY52" fmla="*/ 1996514 h 2466717"/>
              <a:gd name="connsiteX53" fmla="*/ 11890585 w 12025021"/>
              <a:gd name="connsiteY53" fmla="*/ 2019458 h 2466717"/>
              <a:gd name="connsiteX54" fmla="*/ 11529000 w 12025021"/>
              <a:gd name="connsiteY54" fmla="*/ 2053870 h 2466717"/>
              <a:gd name="connsiteX55" fmla="*/ 10889274 w 12025021"/>
              <a:gd name="connsiteY55" fmla="*/ 2116961 h 2466717"/>
              <a:gd name="connsiteX56" fmla="*/ 10532324 w 12025021"/>
              <a:gd name="connsiteY56" fmla="*/ 2208729 h 2466717"/>
              <a:gd name="connsiteX57" fmla="*/ 10425703 w 12025021"/>
              <a:gd name="connsiteY57" fmla="*/ 2214464 h 2466717"/>
              <a:gd name="connsiteX58" fmla="*/ 9238963 w 12025021"/>
              <a:gd name="connsiteY58" fmla="*/ 2231670 h 2466717"/>
              <a:gd name="connsiteX59" fmla="*/ 8302549 w 12025021"/>
              <a:gd name="connsiteY59" fmla="*/ 2191523 h 2466717"/>
              <a:gd name="connsiteX60" fmla="*/ 6888660 w 12025021"/>
              <a:gd name="connsiteY60" fmla="*/ 2220199 h 2466717"/>
              <a:gd name="connsiteX61" fmla="*/ 5428413 w 12025021"/>
              <a:gd name="connsiteY61" fmla="*/ 2266084 h 2466717"/>
              <a:gd name="connsiteX62" fmla="*/ 3606579 w 12025021"/>
              <a:gd name="connsiteY62" fmla="*/ 2300496 h 2466717"/>
              <a:gd name="connsiteX63" fmla="*/ 1946995 w 12025021"/>
              <a:gd name="connsiteY63" fmla="*/ 2243140 h 2466717"/>
              <a:gd name="connsiteX64" fmla="*/ 1135748 w 12025021"/>
              <a:gd name="connsiteY64" fmla="*/ 2208729 h 2466717"/>
              <a:gd name="connsiteX65" fmla="*/ 852971 w 12025021"/>
              <a:gd name="connsiteY65" fmla="*/ 2145637 h 2466717"/>
              <a:gd name="connsiteX66" fmla="*/ 180791 w 12025021"/>
              <a:gd name="connsiteY66" fmla="*/ 2122696 h 2466717"/>
              <a:gd name="connsiteX67" fmla="*/ 1585411 w 12025021"/>
              <a:gd name="connsiteY67" fmla="*/ 2116961 h 2466717"/>
              <a:gd name="connsiteX68" fmla="*/ 1585411 w 12025021"/>
              <a:gd name="connsiteY68" fmla="*/ 2048135 h 2466717"/>
              <a:gd name="connsiteX69" fmla="*/ 542376 w 12025021"/>
              <a:gd name="connsiteY69" fmla="*/ 1985044 h 2466717"/>
              <a:gd name="connsiteX70" fmla="*/ 542376 w 12025021"/>
              <a:gd name="connsiteY70" fmla="*/ 1979308 h 2466717"/>
              <a:gd name="connsiteX71" fmla="*/ 950319 w 12025021"/>
              <a:gd name="connsiteY71" fmla="*/ 1979308 h 2466717"/>
              <a:gd name="connsiteX72" fmla="*/ 1580775 w 12025021"/>
              <a:gd name="connsiteY72" fmla="*/ 1973573 h 2466717"/>
              <a:gd name="connsiteX73" fmla="*/ 2341033 w 12025021"/>
              <a:gd name="connsiteY73" fmla="*/ 1956367 h 2466717"/>
              <a:gd name="connsiteX74" fmla="*/ 2971487 w 12025021"/>
              <a:gd name="connsiteY74" fmla="*/ 1967838 h 2466717"/>
              <a:gd name="connsiteX75" fmla="*/ 3597309 w 12025021"/>
              <a:gd name="connsiteY75" fmla="*/ 1962102 h 2466717"/>
              <a:gd name="connsiteX76" fmla="*/ 3648302 w 12025021"/>
              <a:gd name="connsiteY76" fmla="*/ 1944897 h 2466717"/>
              <a:gd name="connsiteX77" fmla="*/ 50993 w 12025021"/>
              <a:gd name="connsiteY77" fmla="*/ 1623709 h 2466717"/>
              <a:gd name="connsiteX78" fmla="*/ 157614 w 12025021"/>
              <a:gd name="connsiteY78" fmla="*/ 1526203 h 2466717"/>
              <a:gd name="connsiteX79" fmla="*/ 0 w 12025021"/>
              <a:gd name="connsiteY79" fmla="*/ 1526203 h 2466717"/>
              <a:gd name="connsiteX80" fmla="*/ 0 w 12025021"/>
              <a:gd name="connsiteY80" fmla="*/ 1508997 h 2466717"/>
              <a:gd name="connsiteX81" fmla="*/ 1121840 w 12025021"/>
              <a:gd name="connsiteY81" fmla="*/ 1474585 h 2466717"/>
              <a:gd name="connsiteX82" fmla="*/ 231784 w 12025021"/>
              <a:gd name="connsiteY82" fmla="*/ 1365609 h 2466717"/>
              <a:gd name="connsiteX83" fmla="*/ 2039711 w 12025021"/>
              <a:gd name="connsiteY83" fmla="*/ 1365609 h 2466717"/>
              <a:gd name="connsiteX84" fmla="*/ 2044346 w 12025021"/>
              <a:gd name="connsiteY84" fmla="*/ 1325462 h 2466717"/>
              <a:gd name="connsiteX85" fmla="*/ 1617861 w 12025021"/>
              <a:gd name="connsiteY85" fmla="*/ 1268106 h 2466717"/>
              <a:gd name="connsiteX86" fmla="*/ 2132424 w 12025021"/>
              <a:gd name="connsiteY86" fmla="*/ 1268106 h 2466717"/>
              <a:gd name="connsiteX87" fmla="*/ 2132424 w 12025021"/>
              <a:gd name="connsiteY87" fmla="*/ 1239430 h 2466717"/>
              <a:gd name="connsiteX88" fmla="*/ 435755 w 12025021"/>
              <a:gd name="connsiteY88" fmla="*/ 1147662 h 2466717"/>
              <a:gd name="connsiteX89" fmla="*/ 505291 w 12025021"/>
              <a:gd name="connsiteY89" fmla="*/ 1130453 h 2466717"/>
              <a:gd name="connsiteX90" fmla="*/ 505291 w 12025021"/>
              <a:gd name="connsiteY90" fmla="*/ 1107512 h 2466717"/>
              <a:gd name="connsiteX91" fmla="*/ 282777 w 12025021"/>
              <a:gd name="connsiteY91" fmla="*/ 1090306 h 2466717"/>
              <a:gd name="connsiteX92" fmla="*/ 324500 w 12025021"/>
              <a:gd name="connsiteY92" fmla="*/ 1073101 h 2466717"/>
              <a:gd name="connsiteX93" fmla="*/ 1812562 w 12025021"/>
              <a:gd name="connsiteY93" fmla="*/ 1073101 h 2466717"/>
              <a:gd name="connsiteX94" fmla="*/ 1914545 w 12025021"/>
              <a:gd name="connsiteY94" fmla="*/ 1044421 h 2466717"/>
              <a:gd name="connsiteX95" fmla="*/ 2007261 w 12025021"/>
              <a:gd name="connsiteY95" fmla="*/ 998539 h 2466717"/>
              <a:gd name="connsiteX96" fmla="*/ 1168198 w 12025021"/>
              <a:gd name="connsiteY96" fmla="*/ 906771 h 2466717"/>
              <a:gd name="connsiteX97" fmla="*/ 2239048 w 12025021"/>
              <a:gd name="connsiteY97" fmla="*/ 906771 h 2466717"/>
              <a:gd name="connsiteX98" fmla="*/ 2239048 w 12025021"/>
              <a:gd name="connsiteY98" fmla="*/ 849416 h 2466717"/>
              <a:gd name="connsiteX99" fmla="*/ 1562233 w 12025021"/>
              <a:gd name="connsiteY99" fmla="*/ 792060 h 2466717"/>
              <a:gd name="connsiteX100" fmla="*/ 880783 w 12025021"/>
              <a:gd name="connsiteY100" fmla="*/ 792060 h 2466717"/>
              <a:gd name="connsiteX101" fmla="*/ 880783 w 12025021"/>
              <a:gd name="connsiteY101" fmla="*/ 746178 h 2466717"/>
              <a:gd name="connsiteX102" fmla="*/ 2846324 w 12025021"/>
              <a:gd name="connsiteY102" fmla="*/ 746178 h 2466717"/>
              <a:gd name="connsiteX103" fmla="*/ 2846324 w 12025021"/>
              <a:gd name="connsiteY103" fmla="*/ 700292 h 2466717"/>
              <a:gd name="connsiteX104" fmla="*/ 2586725 w 12025021"/>
              <a:gd name="connsiteY104" fmla="*/ 700292 h 2466717"/>
              <a:gd name="connsiteX105" fmla="*/ 1923818 w 12025021"/>
              <a:gd name="connsiteY105" fmla="*/ 683086 h 2466717"/>
              <a:gd name="connsiteX106" fmla="*/ 750985 w 12025021"/>
              <a:gd name="connsiteY106" fmla="*/ 637201 h 2466717"/>
              <a:gd name="connsiteX107" fmla="*/ 593369 w 12025021"/>
              <a:gd name="connsiteY107" fmla="*/ 631466 h 2466717"/>
              <a:gd name="connsiteX108" fmla="*/ 699992 w 12025021"/>
              <a:gd name="connsiteY108" fmla="*/ 608525 h 2466717"/>
              <a:gd name="connsiteX109" fmla="*/ 1163563 w 12025021"/>
              <a:gd name="connsiteY109" fmla="*/ 545433 h 2466717"/>
              <a:gd name="connsiteX110" fmla="*/ 2021169 w 12025021"/>
              <a:gd name="connsiteY110" fmla="*/ 591319 h 2466717"/>
              <a:gd name="connsiteX111" fmla="*/ 2317853 w 12025021"/>
              <a:gd name="connsiteY111" fmla="*/ 579845 h 2466717"/>
              <a:gd name="connsiteX112" fmla="*/ 2359576 w 12025021"/>
              <a:gd name="connsiteY112" fmla="*/ 539698 h 2466717"/>
              <a:gd name="connsiteX113" fmla="*/ 1724481 w 12025021"/>
              <a:gd name="connsiteY113" fmla="*/ 493813 h 2466717"/>
              <a:gd name="connsiteX114" fmla="*/ 1724481 w 12025021"/>
              <a:gd name="connsiteY114" fmla="*/ 482342 h 2466717"/>
              <a:gd name="connsiteX115" fmla="*/ 2044346 w 12025021"/>
              <a:gd name="connsiteY115" fmla="*/ 447931 h 2466717"/>
              <a:gd name="connsiteX116" fmla="*/ 2044346 w 12025021"/>
              <a:gd name="connsiteY116" fmla="*/ 407780 h 2466717"/>
              <a:gd name="connsiteX117" fmla="*/ 1590048 w 12025021"/>
              <a:gd name="connsiteY117" fmla="*/ 384839 h 2466717"/>
              <a:gd name="connsiteX118" fmla="*/ 927141 w 12025021"/>
              <a:gd name="connsiteY118" fmla="*/ 396310 h 2466717"/>
              <a:gd name="connsiteX119" fmla="*/ 820521 w 12025021"/>
              <a:gd name="connsiteY119" fmla="*/ 361895 h 2466717"/>
              <a:gd name="connsiteX120" fmla="*/ 825156 w 12025021"/>
              <a:gd name="connsiteY120" fmla="*/ 321748 h 2466717"/>
              <a:gd name="connsiteX121" fmla="*/ 2072161 w 12025021"/>
              <a:gd name="connsiteY121" fmla="*/ 321748 h 2466717"/>
              <a:gd name="connsiteX122" fmla="*/ 2072161 w 12025021"/>
              <a:gd name="connsiteY122" fmla="*/ 287337 h 2466717"/>
              <a:gd name="connsiteX123" fmla="*/ 1877460 w 12025021"/>
              <a:gd name="connsiteY123" fmla="*/ 287337 h 2466717"/>
              <a:gd name="connsiteX124" fmla="*/ 1877460 w 12025021"/>
              <a:gd name="connsiteY124" fmla="*/ 270128 h 2466717"/>
              <a:gd name="connsiteX125" fmla="*/ 2225140 w 12025021"/>
              <a:gd name="connsiteY125" fmla="*/ 270128 h 2466717"/>
              <a:gd name="connsiteX126" fmla="*/ 2225140 w 12025021"/>
              <a:gd name="connsiteY126" fmla="*/ 281598 h 2466717"/>
              <a:gd name="connsiteX127" fmla="*/ 2113882 w 12025021"/>
              <a:gd name="connsiteY127" fmla="*/ 298807 h 2466717"/>
              <a:gd name="connsiteX128" fmla="*/ 2113882 w 12025021"/>
              <a:gd name="connsiteY128" fmla="*/ 316013 h 2466717"/>
              <a:gd name="connsiteX129" fmla="*/ 2674803 w 12025021"/>
              <a:gd name="connsiteY129" fmla="*/ 316013 h 2466717"/>
              <a:gd name="connsiteX130" fmla="*/ 2674803 w 12025021"/>
              <a:gd name="connsiteY130" fmla="*/ 310278 h 2466717"/>
              <a:gd name="connsiteX131" fmla="*/ 2368846 w 12025021"/>
              <a:gd name="connsiteY131" fmla="*/ 310278 h 2466717"/>
              <a:gd name="connsiteX132" fmla="*/ 2368846 w 12025021"/>
              <a:gd name="connsiteY132" fmla="*/ 304542 h 2466717"/>
              <a:gd name="connsiteX133" fmla="*/ 6763494 w 12025021"/>
              <a:gd name="connsiteY133" fmla="*/ 143949 h 2466717"/>
              <a:gd name="connsiteX134" fmla="*/ 6763494 w 12025021"/>
              <a:gd name="connsiteY134" fmla="*/ 103798 h 2466717"/>
              <a:gd name="connsiteX135" fmla="*/ 4658886 w 12025021"/>
              <a:gd name="connsiteY135" fmla="*/ 178360 h 2466717"/>
              <a:gd name="connsiteX136" fmla="*/ 4658886 w 12025021"/>
              <a:gd name="connsiteY136" fmla="*/ 155419 h 2466717"/>
              <a:gd name="connsiteX137" fmla="*/ 4746964 w 12025021"/>
              <a:gd name="connsiteY137" fmla="*/ 149684 h 2466717"/>
              <a:gd name="connsiteX138" fmla="*/ 6680054 w 12025021"/>
              <a:gd name="connsiteY138" fmla="*/ 80857 h 2466717"/>
              <a:gd name="connsiteX139" fmla="*/ 8951548 w 12025021"/>
              <a:gd name="connsiteY139" fmla="*/ 34972 h 2466717"/>
              <a:gd name="connsiteX140" fmla="*/ 9336311 w 12025021"/>
              <a:gd name="connsiteY140" fmla="*/ 57916 h 2466717"/>
              <a:gd name="connsiteX141" fmla="*/ 10657487 w 12025021"/>
              <a:gd name="connsiteY141" fmla="*/ 560 h 246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025021" h="2466717">
                <a:moveTo>
                  <a:pt x="2808005" y="2455993"/>
                </a:moveTo>
                <a:cubicBezTo>
                  <a:pt x="3114227" y="2455993"/>
                  <a:pt x="3420451" y="2455993"/>
                  <a:pt x="3726673" y="2455993"/>
                </a:cubicBezTo>
                <a:cubicBezTo>
                  <a:pt x="3726673" y="2461357"/>
                  <a:pt x="3726673" y="2466717"/>
                  <a:pt x="3726673" y="2466717"/>
                </a:cubicBezTo>
                <a:cubicBezTo>
                  <a:pt x="3420451" y="2466717"/>
                  <a:pt x="3114227" y="2466717"/>
                  <a:pt x="2808005" y="2466717"/>
                </a:cubicBezTo>
                <a:cubicBezTo>
                  <a:pt x="2808005" y="2466717"/>
                  <a:pt x="2808005" y="2461357"/>
                  <a:pt x="2808005" y="2455993"/>
                </a:cubicBezTo>
                <a:close/>
                <a:moveTo>
                  <a:pt x="9302086" y="2319724"/>
                </a:moveTo>
                <a:cubicBezTo>
                  <a:pt x="9561180" y="2319335"/>
                  <a:pt x="9820265" y="2320401"/>
                  <a:pt x="10079350" y="2323245"/>
                </a:cubicBezTo>
                <a:cubicBezTo>
                  <a:pt x="10079350" y="2345993"/>
                  <a:pt x="10079350" y="2368742"/>
                  <a:pt x="10079350" y="2385802"/>
                </a:cubicBezTo>
                <a:cubicBezTo>
                  <a:pt x="9045329" y="2397175"/>
                  <a:pt x="8011308" y="2402863"/>
                  <a:pt x="6977287" y="2419923"/>
                </a:cubicBezTo>
                <a:cubicBezTo>
                  <a:pt x="5938628" y="2442672"/>
                  <a:pt x="4899970" y="2488169"/>
                  <a:pt x="3856673" y="2431299"/>
                </a:cubicBezTo>
                <a:cubicBezTo>
                  <a:pt x="5674326" y="2396466"/>
                  <a:pt x="7488428" y="2322445"/>
                  <a:pt x="9302086" y="2319724"/>
                </a:cubicBezTo>
                <a:close/>
                <a:moveTo>
                  <a:pt x="10657487" y="560"/>
                </a:moveTo>
                <a:cubicBezTo>
                  <a:pt x="10815103" y="-5175"/>
                  <a:pt x="10977352" y="34972"/>
                  <a:pt x="11134965" y="40707"/>
                </a:cubicBezTo>
                <a:cubicBezTo>
                  <a:pt x="11357479" y="52181"/>
                  <a:pt x="11579993" y="46446"/>
                  <a:pt x="11797872" y="46446"/>
                </a:cubicBezTo>
                <a:cubicBezTo>
                  <a:pt x="11839592" y="46446"/>
                  <a:pt x="11876680" y="57916"/>
                  <a:pt x="11923035" y="63652"/>
                </a:cubicBezTo>
                <a:cubicBezTo>
                  <a:pt x="11630986" y="98063"/>
                  <a:pt x="11343571" y="132478"/>
                  <a:pt x="11060795" y="166890"/>
                </a:cubicBezTo>
                <a:cubicBezTo>
                  <a:pt x="11060795" y="178360"/>
                  <a:pt x="11060795" y="184095"/>
                  <a:pt x="11060795" y="195566"/>
                </a:cubicBezTo>
                <a:cubicBezTo>
                  <a:pt x="11153508" y="195566"/>
                  <a:pt x="11250858" y="195566"/>
                  <a:pt x="11343571" y="195566"/>
                </a:cubicBezTo>
                <a:cubicBezTo>
                  <a:pt x="11343571" y="201301"/>
                  <a:pt x="11348209" y="207040"/>
                  <a:pt x="11348209" y="212775"/>
                </a:cubicBezTo>
                <a:cubicBezTo>
                  <a:pt x="11287944" y="212775"/>
                  <a:pt x="11232316" y="212775"/>
                  <a:pt x="11176688" y="212775"/>
                </a:cubicBezTo>
                <a:cubicBezTo>
                  <a:pt x="11176688" y="218510"/>
                  <a:pt x="11176688" y="229981"/>
                  <a:pt x="11176688" y="235716"/>
                </a:cubicBezTo>
                <a:cubicBezTo>
                  <a:pt x="11287944" y="252922"/>
                  <a:pt x="11403837" y="275863"/>
                  <a:pt x="11519730" y="287337"/>
                </a:cubicBezTo>
                <a:cubicBezTo>
                  <a:pt x="11617078" y="293072"/>
                  <a:pt x="11714429" y="304542"/>
                  <a:pt x="11793237" y="390575"/>
                </a:cubicBezTo>
                <a:cubicBezTo>
                  <a:pt x="11830322" y="430721"/>
                  <a:pt x="11909128" y="453666"/>
                  <a:pt x="11830322" y="539698"/>
                </a:cubicBezTo>
                <a:cubicBezTo>
                  <a:pt x="11830322" y="539698"/>
                  <a:pt x="11830322" y="545433"/>
                  <a:pt x="11830322" y="551169"/>
                </a:cubicBezTo>
                <a:cubicBezTo>
                  <a:pt x="11885950" y="671616"/>
                  <a:pt x="11941578" y="797795"/>
                  <a:pt x="11992571" y="923977"/>
                </a:cubicBezTo>
                <a:cubicBezTo>
                  <a:pt x="11783964" y="872356"/>
                  <a:pt x="11584631" y="935448"/>
                  <a:pt x="11380659" y="1010009"/>
                </a:cubicBezTo>
                <a:cubicBezTo>
                  <a:pt x="11380659" y="1021480"/>
                  <a:pt x="11380659" y="1032950"/>
                  <a:pt x="11385294" y="1044421"/>
                </a:cubicBezTo>
                <a:cubicBezTo>
                  <a:pt x="11598536" y="1044421"/>
                  <a:pt x="11811780" y="1044421"/>
                  <a:pt x="12025021" y="1044421"/>
                </a:cubicBezTo>
                <a:cubicBezTo>
                  <a:pt x="12025021" y="1050156"/>
                  <a:pt x="12025021" y="1055892"/>
                  <a:pt x="12025021" y="1055892"/>
                </a:cubicBezTo>
                <a:cubicBezTo>
                  <a:pt x="11848865" y="1078836"/>
                  <a:pt x="11672709" y="1107512"/>
                  <a:pt x="11496550" y="1130453"/>
                </a:cubicBezTo>
                <a:cubicBezTo>
                  <a:pt x="11501188" y="1141927"/>
                  <a:pt x="11501188" y="1147662"/>
                  <a:pt x="11501188" y="1159133"/>
                </a:cubicBezTo>
                <a:cubicBezTo>
                  <a:pt x="11579993" y="1153397"/>
                  <a:pt x="11658801" y="1141927"/>
                  <a:pt x="11737607" y="1130453"/>
                </a:cubicBezTo>
                <a:cubicBezTo>
                  <a:pt x="11811780" y="1124718"/>
                  <a:pt x="11885950" y="1067365"/>
                  <a:pt x="11946216" y="1164868"/>
                </a:cubicBezTo>
                <a:cubicBezTo>
                  <a:pt x="11668071" y="1193544"/>
                  <a:pt x="11399202" y="1227959"/>
                  <a:pt x="11125695" y="1256635"/>
                </a:cubicBezTo>
                <a:cubicBezTo>
                  <a:pt x="11125695" y="1268106"/>
                  <a:pt x="11125695" y="1279576"/>
                  <a:pt x="11125695" y="1291047"/>
                </a:cubicBezTo>
                <a:cubicBezTo>
                  <a:pt x="11181323" y="1302521"/>
                  <a:pt x="11236951" y="1319727"/>
                  <a:pt x="11297216" y="1319727"/>
                </a:cubicBezTo>
                <a:cubicBezTo>
                  <a:pt x="11436287" y="1325462"/>
                  <a:pt x="11575358" y="1319727"/>
                  <a:pt x="11714429" y="1325462"/>
                </a:cubicBezTo>
                <a:cubicBezTo>
                  <a:pt x="11760787" y="1325462"/>
                  <a:pt x="11811780" y="1342668"/>
                  <a:pt x="11858138" y="1371344"/>
                </a:cubicBezTo>
                <a:cubicBezTo>
                  <a:pt x="11756152" y="1394288"/>
                  <a:pt x="11654166" y="1417229"/>
                  <a:pt x="11533638" y="1445906"/>
                </a:cubicBezTo>
                <a:cubicBezTo>
                  <a:pt x="11566085" y="1468850"/>
                  <a:pt x="11584631" y="1486056"/>
                  <a:pt x="11626351" y="1514732"/>
                </a:cubicBezTo>
                <a:cubicBezTo>
                  <a:pt x="11570723" y="1537677"/>
                  <a:pt x="11533638" y="1560618"/>
                  <a:pt x="11491915" y="1572088"/>
                </a:cubicBezTo>
                <a:cubicBezTo>
                  <a:pt x="11366752" y="1589294"/>
                  <a:pt x="11236951" y="1606500"/>
                  <a:pt x="11111788" y="1623709"/>
                </a:cubicBezTo>
                <a:cubicBezTo>
                  <a:pt x="11111788" y="1635179"/>
                  <a:pt x="11107153" y="1646650"/>
                  <a:pt x="11107153" y="1658120"/>
                </a:cubicBezTo>
                <a:cubicBezTo>
                  <a:pt x="11250858" y="1669591"/>
                  <a:pt x="11389929" y="1681061"/>
                  <a:pt x="11529000" y="1692532"/>
                </a:cubicBezTo>
                <a:cubicBezTo>
                  <a:pt x="11533638" y="1698271"/>
                  <a:pt x="11533638" y="1709741"/>
                  <a:pt x="11533638" y="1715476"/>
                </a:cubicBezTo>
                <a:cubicBezTo>
                  <a:pt x="11436287" y="1715476"/>
                  <a:pt x="11334302" y="1715476"/>
                  <a:pt x="11223043" y="1715476"/>
                </a:cubicBezTo>
                <a:cubicBezTo>
                  <a:pt x="11283309" y="1841655"/>
                  <a:pt x="11352844" y="1864600"/>
                  <a:pt x="11440922" y="1835920"/>
                </a:cubicBezTo>
                <a:cubicBezTo>
                  <a:pt x="11496550" y="1818714"/>
                  <a:pt x="11552181" y="1830185"/>
                  <a:pt x="11607808" y="1830185"/>
                </a:cubicBezTo>
                <a:cubicBezTo>
                  <a:pt x="11663436" y="1830185"/>
                  <a:pt x="11719064" y="1824450"/>
                  <a:pt x="11774695" y="1830185"/>
                </a:cubicBezTo>
                <a:cubicBezTo>
                  <a:pt x="11830322" y="1835920"/>
                  <a:pt x="11885950" y="1853129"/>
                  <a:pt x="11941578" y="1876070"/>
                </a:cubicBezTo>
                <a:cubicBezTo>
                  <a:pt x="11885950" y="1904747"/>
                  <a:pt x="11802507" y="1853129"/>
                  <a:pt x="11788599" y="1979308"/>
                </a:cubicBezTo>
                <a:cubicBezTo>
                  <a:pt x="11821050" y="1985044"/>
                  <a:pt x="11858138" y="1990779"/>
                  <a:pt x="11890585" y="1996514"/>
                </a:cubicBezTo>
                <a:cubicBezTo>
                  <a:pt x="11890585" y="2002249"/>
                  <a:pt x="11890585" y="2013723"/>
                  <a:pt x="11890585" y="2019458"/>
                </a:cubicBezTo>
                <a:cubicBezTo>
                  <a:pt x="11770057" y="2030929"/>
                  <a:pt x="11649529" y="2042399"/>
                  <a:pt x="11529000" y="2053870"/>
                </a:cubicBezTo>
                <a:cubicBezTo>
                  <a:pt x="11315759" y="2076811"/>
                  <a:pt x="11102515" y="2105491"/>
                  <a:pt x="10889274" y="2116961"/>
                </a:cubicBezTo>
                <a:cubicBezTo>
                  <a:pt x="10764110" y="2122696"/>
                  <a:pt x="10648217" y="2151373"/>
                  <a:pt x="10532324" y="2208729"/>
                </a:cubicBezTo>
                <a:cubicBezTo>
                  <a:pt x="10499874" y="2220199"/>
                  <a:pt x="10462788" y="2214464"/>
                  <a:pt x="10425703" y="2214464"/>
                </a:cubicBezTo>
                <a:cubicBezTo>
                  <a:pt x="10027033" y="2220199"/>
                  <a:pt x="9632998" y="2231670"/>
                  <a:pt x="9238963" y="2231670"/>
                </a:cubicBezTo>
                <a:cubicBezTo>
                  <a:pt x="8928371" y="2225934"/>
                  <a:pt x="8617776" y="2191523"/>
                  <a:pt x="8302549" y="2191523"/>
                </a:cubicBezTo>
                <a:cubicBezTo>
                  <a:pt x="7834344" y="2191523"/>
                  <a:pt x="7361501" y="2208729"/>
                  <a:pt x="6888660" y="2220199"/>
                </a:cubicBezTo>
                <a:cubicBezTo>
                  <a:pt x="6401909" y="2231670"/>
                  <a:pt x="5915161" y="2248879"/>
                  <a:pt x="5428413" y="2266084"/>
                </a:cubicBezTo>
                <a:cubicBezTo>
                  <a:pt x="4821134" y="2277555"/>
                  <a:pt x="4213858" y="2300496"/>
                  <a:pt x="3606579" y="2300496"/>
                </a:cubicBezTo>
                <a:cubicBezTo>
                  <a:pt x="3054930" y="2294761"/>
                  <a:pt x="2498647" y="2260349"/>
                  <a:pt x="1946995" y="2243140"/>
                </a:cubicBezTo>
                <a:cubicBezTo>
                  <a:pt x="1678126" y="2231670"/>
                  <a:pt x="1404619" y="2225934"/>
                  <a:pt x="1135748" y="2208729"/>
                </a:cubicBezTo>
                <a:cubicBezTo>
                  <a:pt x="1038397" y="2202993"/>
                  <a:pt x="945684" y="2151373"/>
                  <a:pt x="852971" y="2145637"/>
                </a:cubicBezTo>
                <a:cubicBezTo>
                  <a:pt x="630457" y="2139902"/>
                  <a:pt x="403305" y="2145637"/>
                  <a:pt x="180791" y="2122696"/>
                </a:cubicBezTo>
                <a:cubicBezTo>
                  <a:pt x="648999" y="2082546"/>
                  <a:pt x="1117205" y="2157108"/>
                  <a:pt x="1585411" y="2116961"/>
                </a:cubicBezTo>
                <a:cubicBezTo>
                  <a:pt x="1585411" y="2094020"/>
                  <a:pt x="1585411" y="2071076"/>
                  <a:pt x="1585411" y="2048135"/>
                </a:cubicBezTo>
                <a:cubicBezTo>
                  <a:pt x="1237733" y="2030929"/>
                  <a:pt x="890056" y="2007985"/>
                  <a:pt x="542376" y="1985044"/>
                </a:cubicBezTo>
                <a:cubicBezTo>
                  <a:pt x="542376" y="1985044"/>
                  <a:pt x="542376" y="1979308"/>
                  <a:pt x="542376" y="1979308"/>
                </a:cubicBezTo>
                <a:cubicBezTo>
                  <a:pt x="676812" y="1979308"/>
                  <a:pt x="815883" y="1979308"/>
                  <a:pt x="950319" y="1979308"/>
                </a:cubicBezTo>
                <a:cubicBezTo>
                  <a:pt x="1163563" y="1979308"/>
                  <a:pt x="1376804" y="2019458"/>
                  <a:pt x="1580775" y="1973573"/>
                </a:cubicBezTo>
                <a:cubicBezTo>
                  <a:pt x="1835740" y="1921952"/>
                  <a:pt x="2086066" y="1927688"/>
                  <a:pt x="2341033" y="1956367"/>
                </a:cubicBezTo>
                <a:cubicBezTo>
                  <a:pt x="2549640" y="1979308"/>
                  <a:pt x="2758246" y="1967838"/>
                  <a:pt x="2971487" y="1967838"/>
                </a:cubicBezTo>
                <a:cubicBezTo>
                  <a:pt x="3180096" y="1967838"/>
                  <a:pt x="3388703" y="1967838"/>
                  <a:pt x="3597309" y="1962102"/>
                </a:cubicBezTo>
                <a:cubicBezTo>
                  <a:pt x="3615852" y="1962102"/>
                  <a:pt x="3629759" y="1962102"/>
                  <a:pt x="3648302" y="1944897"/>
                </a:cubicBezTo>
                <a:cubicBezTo>
                  <a:pt x="2452289" y="1904747"/>
                  <a:pt x="1265549" y="1790038"/>
                  <a:pt x="50993" y="1623709"/>
                </a:cubicBezTo>
                <a:cubicBezTo>
                  <a:pt x="97351" y="1583559"/>
                  <a:pt x="115894" y="1560618"/>
                  <a:pt x="157614" y="1526203"/>
                </a:cubicBezTo>
                <a:cubicBezTo>
                  <a:pt x="88078" y="1526203"/>
                  <a:pt x="46358" y="1526203"/>
                  <a:pt x="0" y="1526203"/>
                </a:cubicBezTo>
                <a:cubicBezTo>
                  <a:pt x="0" y="1520467"/>
                  <a:pt x="0" y="1514732"/>
                  <a:pt x="0" y="1508997"/>
                </a:cubicBezTo>
                <a:cubicBezTo>
                  <a:pt x="375493" y="1497526"/>
                  <a:pt x="750985" y="1486056"/>
                  <a:pt x="1121840" y="1474585"/>
                </a:cubicBezTo>
                <a:cubicBezTo>
                  <a:pt x="829791" y="1354138"/>
                  <a:pt x="528471" y="1405759"/>
                  <a:pt x="231784" y="1365609"/>
                </a:cubicBezTo>
                <a:cubicBezTo>
                  <a:pt x="834428" y="1365609"/>
                  <a:pt x="1437070" y="1365609"/>
                  <a:pt x="2039711" y="1365609"/>
                </a:cubicBezTo>
                <a:cubicBezTo>
                  <a:pt x="2039711" y="1354138"/>
                  <a:pt x="2039711" y="1342668"/>
                  <a:pt x="2044346" y="1325462"/>
                </a:cubicBezTo>
                <a:cubicBezTo>
                  <a:pt x="1909910" y="1308256"/>
                  <a:pt x="1775474" y="1291047"/>
                  <a:pt x="1617861" y="1268106"/>
                </a:cubicBezTo>
                <a:cubicBezTo>
                  <a:pt x="1807924" y="1268106"/>
                  <a:pt x="1970176" y="1268106"/>
                  <a:pt x="2132424" y="1268106"/>
                </a:cubicBezTo>
                <a:cubicBezTo>
                  <a:pt x="2132424" y="1256635"/>
                  <a:pt x="2132424" y="1245165"/>
                  <a:pt x="2132424" y="1239430"/>
                </a:cubicBezTo>
                <a:cubicBezTo>
                  <a:pt x="1571503" y="1205015"/>
                  <a:pt x="1005949" y="1176339"/>
                  <a:pt x="435755" y="1147662"/>
                </a:cubicBezTo>
                <a:cubicBezTo>
                  <a:pt x="463571" y="1141927"/>
                  <a:pt x="482113" y="1136188"/>
                  <a:pt x="505291" y="1130453"/>
                </a:cubicBezTo>
                <a:cubicBezTo>
                  <a:pt x="505291" y="1118983"/>
                  <a:pt x="505291" y="1113247"/>
                  <a:pt x="505291" y="1107512"/>
                </a:cubicBezTo>
                <a:cubicBezTo>
                  <a:pt x="435755" y="1101777"/>
                  <a:pt x="366220" y="1101777"/>
                  <a:pt x="282777" y="1090306"/>
                </a:cubicBezTo>
                <a:cubicBezTo>
                  <a:pt x="305957" y="1078836"/>
                  <a:pt x="315227" y="1073101"/>
                  <a:pt x="324500" y="1073101"/>
                </a:cubicBezTo>
                <a:cubicBezTo>
                  <a:pt x="820521" y="1073101"/>
                  <a:pt x="1316541" y="1073101"/>
                  <a:pt x="1812562" y="1073101"/>
                </a:cubicBezTo>
                <a:cubicBezTo>
                  <a:pt x="1845010" y="1073101"/>
                  <a:pt x="1882098" y="1055892"/>
                  <a:pt x="1914545" y="1044421"/>
                </a:cubicBezTo>
                <a:cubicBezTo>
                  <a:pt x="1946995" y="1038686"/>
                  <a:pt x="1974811" y="1021480"/>
                  <a:pt x="2007261" y="998539"/>
                </a:cubicBezTo>
                <a:cubicBezTo>
                  <a:pt x="1733754" y="923977"/>
                  <a:pt x="1446340" y="952653"/>
                  <a:pt x="1168198" y="906771"/>
                </a:cubicBezTo>
                <a:cubicBezTo>
                  <a:pt x="1525148" y="906771"/>
                  <a:pt x="1882098" y="906771"/>
                  <a:pt x="2239048" y="906771"/>
                </a:cubicBezTo>
                <a:cubicBezTo>
                  <a:pt x="2239048" y="883827"/>
                  <a:pt x="2239048" y="866621"/>
                  <a:pt x="2239048" y="849416"/>
                </a:cubicBezTo>
                <a:cubicBezTo>
                  <a:pt x="2016531" y="832210"/>
                  <a:pt x="1789382" y="803530"/>
                  <a:pt x="1562233" y="792060"/>
                </a:cubicBezTo>
                <a:cubicBezTo>
                  <a:pt x="1335084" y="786324"/>
                  <a:pt x="1107932" y="792060"/>
                  <a:pt x="880783" y="792060"/>
                </a:cubicBezTo>
                <a:cubicBezTo>
                  <a:pt x="880783" y="774854"/>
                  <a:pt x="880783" y="757648"/>
                  <a:pt x="880783" y="746178"/>
                </a:cubicBezTo>
                <a:cubicBezTo>
                  <a:pt x="1534418" y="746178"/>
                  <a:pt x="2192690" y="746178"/>
                  <a:pt x="2846324" y="746178"/>
                </a:cubicBezTo>
                <a:cubicBezTo>
                  <a:pt x="2846324" y="728968"/>
                  <a:pt x="2846324" y="711763"/>
                  <a:pt x="2846324" y="700292"/>
                </a:cubicBezTo>
                <a:cubicBezTo>
                  <a:pt x="2758246" y="700292"/>
                  <a:pt x="2674803" y="700292"/>
                  <a:pt x="2586725" y="700292"/>
                </a:cubicBezTo>
                <a:cubicBezTo>
                  <a:pt x="2364211" y="700292"/>
                  <a:pt x="2137062" y="740442"/>
                  <a:pt x="1923818" y="683086"/>
                </a:cubicBezTo>
                <a:cubicBezTo>
                  <a:pt x="1534418" y="579845"/>
                  <a:pt x="1140383" y="660145"/>
                  <a:pt x="750985" y="637201"/>
                </a:cubicBezTo>
                <a:cubicBezTo>
                  <a:pt x="699992" y="631466"/>
                  <a:pt x="648999" y="642936"/>
                  <a:pt x="593369" y="631466"/>
                </a:cubicBezTo>
                <a:cubicBezTo>
                  <a:pt x="625819" y="619995"/>
                  <a:pt x="662907" y="614260"/>
                  <a:pt x="699992" y="608525"/>
                </a:cubicBezTo>
                <a:cubicBezTo>
                  <a:pt x="852971" y="585584"/>
                  <a:pt x="1010584" y="545433"/>
                  <a:pt x="1163563" y="545433"/>
                </a:cubicBezTo>
                <a:cubicBezTo>
                  <a:pt x="1450975" y="551169"/>
                  <a:pt x="1733754" y="579845"/>
                  <a:pt x="2021169" y="591319"/>
                </a:cubicBezTo>
                <a:cubicBezTo>
                  <a:pt x="2118519" y="597054"/>
                  <a:pt x="2220505" y="585584"/>
                  <a:pt x="2317853" y="579845"/>
                </a:cubicBezTo>
                <a:cubicBezTo>
                  <a:pt x="2327126" y="579845"/>
                  <a:pt x="2336395" y="562639"/>
                  <a:pt x="2359576" y="539698"/>
                </a:cubicBezTo>
                <a:cubicBezTo>
                  <a:pt x="2137062" y="522492"/>
                  <a:pt x="1933090" y="511022"/>
                  <a:pt x="1724481" y="493813"/>
                </a:cubicBezTo>
                <a:cubicBezTo>
                  <a:pt x="1724481" y="488077"/>
                  <a:pt x="1724481" y="488077"/>
                  <a:pt x="1724481" y="482342"/>
                </a:cubicBezTo>
                <a:cubicBezTo>
                  <a:pt x="1831105" y="470872"/>
                  <a:pt x="1937725" y="459401"/>
                  <a:pt x="2044346" y="447931"/>
                </a:cubicBezTo>
                <a:cubicBezTo>
                  <a:pt x="2044346" y="436457"/>
                  <a:pt x="2044346" y="419251"/>
                  <a:pt x="2044346" y="407780"/>
                </a:cubicBezTo>
                <a:cubicBezTo>
                  <a:pt x="1896002" y="402045"/>
                  <a:pt x="1743024" y="390575"/>
                  <a:pt x="1590048" y="384839"/>
                </a:cubicBezTo>
                <a:cubicBezTo>
                  <a:pt x="1367534" y="384839"/>
                  <a:pt x="1145020" y="396310"/>
                  <a:pt x="927141" y="396310"/>
                </a:cubicBezTo>
                <a:cubicBezTo>
                  <a:pt x="890056" y="396310"/>
                  <a:pt x="852971" y="373369"/>
                  <a:pt x="820521" y="361895"/>
                </a:cubicBezTo>
                <a:cubicBezTo>
                  <a:pt x="820521" y="350425"/>
                  <a:pt x="820521" y="333219"/>
                  <a:pt x="825156" y="321748"/>
                </a:cubicBezTo>
                <a:cubicBezTo>
                  <a:pt x="1242368" y="321748"/>
                  <a:pt x="1654946" y="321748"/>
                  <a:pt x="2072161" y="321748"/>
                </a:cubicBezTo>
                <a:cubicBezTo>
                  <a:pt x="2072161" y="310278"/>
                  <a:pt x="2072161" y="298807"/>
                  <a:pt x="2072161" y="287337"/>
                </a:cubicBezTo>
                <a:cubicBezTo>
                  <a:pt x="2007261" y="287337"/>
                  <a:pt x="1942360" y="287337"/>
                  <a:pt x="1877460" y="287337"/>
                </a:cubicBezTo>
                <a:cubicBezTo>
                  <a:pt x="1877460" y="281598"/>
                  <a:pt x="1877460" y="275863"/>
                  <a:pt x="1877460" y="270128"/>
                </a:cubicBezTo>
                <a:cubicBezTo>
                  <a:pt x="1993353" y="270128"/>
                  <a:pt x="2109247" y="270128"/>
                  <a:pt x="2225140" y="270128"/>
                </a:cubicBezTo>
                <a:cubicBezTo>
                  <a:pt x="2225140" y="275863"/>
                  <a:pt x="2225140" y="275863"/>
                  <a:pt x="2225140" y="281598"/>
                </a:cubicBezTo>
                <a:cubicBezTo>
                  <a:pt x="2188055" y="287337"/>
                  <a:pt x="2150969" y="293072"/>
                  <a:pt x="2113882" y="298807"/>
                </a:cubicBezTo>
                <a:cubicBezTo>
                  <a:pt x="2113882" y="304542"/>
                  <a:pt x="2113882" y="310278"/>
                  <a:pt x="2113882" y="316013"/>
                </a:cubicBezTo>
                <a:cubicBezTo>
                  <a:pt x="2299310" y="316013"/>
                  <a:pt x="2489374" y="316013"/>
                  <a:pt x="2674803" y="316013"/>
                </a:cubicBezTo>
                <a:cubicBezTo>
                  <a:pt x="2674803" y="316013"/>
                  <a:pt x="2674803" y="310278"/>
                  <a:pt x="2674803" y="310278"/>
                </a:cubicBezTo>
                <a:cubicBezTo>
                  <a:pt x="2572817" y="310278"/>
                  <a:pt x="2470831" y="310278"/>
                  <a:pt x="2368846" y="310278"/>
                </a:cubicBezTo>
                <a:cubicBezTo>
                  <a:pt x="2368846" y="310278"/>
                  <a:pt x="2368846" y="304542"/>
                  <a:pt x="2368846" y="304542"/>
                </a:cubicBezTo>
                <a:cubicBezTo>
                  <a:pt x="3833731" y="252922"/>
                  <a:pt x="5298613" y="195566"/>
                  <a:pt x="6763494" y="143949"/>
                </a:cubicBezTo>
                <a:cubicBezTo>
                  <a:pt x="6763494" y="132478"/>
                  <a:pt x="6763494" y="121004"/>
                  <a:pt x="6763494" y="103798"/>
                </a:cubicBezTo>
                <a:cubicBezTo>
                  <a:pt x="6063505" y="132478"/>
                  <a:pt x="5363513" y="155419"/>
                  <a:pt x="4658886" y="178360"/>
                </a:cubicBezTo>
                <a:cubicBezTo>
                  <a:pt x="4658886" y="172625"/>
                  <a:pt x="4658886" y="166890"/>
                  <a:pt x="4658886" y="155419"/>
                </a:cubicBezTo>
                <a:cubicBezTo>
                  <a:pt x="4686698" y="155419"/>
                  <a:pt x="4719149" y="149684"/>
                  <a:pt x="4746964" y="149684"/>
                </a:cubicBezTo>
                <a:cubicBezTo>
                  <a:pt x="5391325" y="126743"/>
                  <a:pt x="6035690" y="98063"/>
                  <a:pt x="6680054" y="80857"/>
                </a:cubicBezTo>
                <a:cubicBezTo>
                  <a:pt x="7435674" y="57916"/>
                  <a:pt x="8195929" y="46446"/>
                  <a:pt x="8951548" y="34972"/>
                </a:cubicBezTo>
                <a:cubicBezTo>
                  <a:pt x="9081349" y="34972"/>
                  <a:pt x="9211148" y="63652"/>
                  <a:pt x="9336311" y="57916"/>
                </a:cubicBezTo>
                <a:cubicBezTo>
                  <a:pt x="9776704" y="40707"/>
                  <a:pt x="10217097" y="12031"/>
                  <a:pt x="10657487" y="56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C54-175A-42C9-B61C-D3BDAB0C932D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4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68AC35-250A-4059-9BD9-09B8C30F74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22464" y="463464"/>
            <a:ext cx="3572415" cy="6394537"/>
          </a:xfrm>
          <a:custGeom>
            <a:avLst/>
            <a:gdLst>
              <a:gd name="connsiteX0" fmla="*/ 0 w 3572415"/>
              <a:gd name="connsiteY0" fmla="*/ 0 h 6394537"/>
              <a:gd name="connsiteX1" fmla="*/ 3572415 w 3572415"/>
              <a:gd name="connsiteY1" fmla="*/ 0 h 6394537"/>
              <a:gd name="connsiteX2" fmla="*/ 3572415 w 3572415"/>
              <a:gd name="connsiteY2" fmla="*/ 6394537 h 6394537"/>
              <a:gd name="connsiteX3" fmla="*/ 0 w 3572415"/>
              <a:gd name="connsiteY3" fmla="*/ 6394537 h 639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415" h="6394537">
                <a:moveTo>
                  <a:pt x="0" y="0"/>
                </a:moveTo>
                <a:lnTo>
                  <a:pt x="3572415" y="0"/>
                </a:lnTo>
                <a:lnTo>
                  <a:pt x="3572415" y="6394537"/>
                </a:lnTo>
                <a:lnTo>
                  <a:pt x="0" y="639453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C54-175A-42C9-B61C-D3BDAB0C932D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4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87C76-9D25-4169-AD87-20AF2511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E96B3-8C4C-4556-988E-60E3CD820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B14DC-B626-4894-8959-C3E060EBA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50D3C-E2F7-441B-ADC5-0206FA64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8FAFE-E041-4414-9495-123A5C28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8FAA9-2636-48BB-A3C4-DE0B6065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34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51D263-267F-4362-89AA-61613BC1DB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5223615" cy="6861215"/>
          </a:xfrm>
          <a:custGeom>
            <a:avLst/>
            <a:gdLst>
              <a:gd name="connsiteX0" fmla="*/ 2719188 w 5223615"/>
              <a:gd name="connsiteY0" fmla="*/ 1 h 6861215"/>
              <a:gd name="connsiteX1" fmla="*/ 3352308 w 5223615"/>
              <a:gd name="connsiteY1" fmla="*/ 3543 h 6861215"/>
              <a:gd name="connsiteX2" fmla="*/ 3288642 w 5223615"/>
              <a:gd name="connsiteY2" fmla="*/ 77929 h 6861215"/>
              <a:gd name="connsiteX3" fmla="*/ 3394752 w 5223615"/>
              <a:gd name="connsiteY3" fmla="*/ 180653 h 6861215"/>
              <a:gd name="connsiteX4" fmla="*/ 4059705 w 5223615"/>
              <a:gd name="connsiteY4" fmla="*/ 180653 h 6861215"/>
              <a:gd name="connsiteX5" fmla="*/ 4126907 w 5223615"/>
              <a:gd name="connsiteY5" fmla="*/ 187737 h 6861215"/>
              <a:gd name="connsiteX6" fmla="*/ 4133981 w 5223615"/>
              <a:gd name="connsiteY6" fmla="*/ 336509 h 6861215"/>
              <a:gd name="connsiteX7" fmla="*/ 4070316 w 5223615"/>
              <a:gd name="connsiteY7" fmla="*/ 354220 h 6861215"/>
              <a:gd name="connsiteX8" fmla="*/ 3893467 w 5223615"/>
              <a:gd name="connsiteY8" fmla="*/ 357762 h 6861215"/>
              <a:gd name="connsiteX9" fmla="*/ 3755524 w 5223615"/>
              <a:gd name="connsiteY9" fmla="*/ 506534 h 6861215"/>
              <a:gd name="connsiteX10" fmla="*/ 3843949 w 5223615"/>
              <a:gd name="connsiteY10" fmla="*/ 680101 h 6861215"/>
              <a:gd name="connsiteX11" fmla="*/ 4063242 w 5223615"/>
              <a:gd name="connsiteY11" fmla="*/ 704896 h 6861215"/>
              <a:gd name="connsiteX12" fmla="*/ 4339126 w 5223615"/>
              <a:gd name="connsiteY12" fmla="*/ 708438 h 6861215"/>
              <a:gd name="connsiteX13" fmla="*/ 4427551 w 5223615"/>
              <a:gd name="connsiteY13" fmla="*/ 786367 h 6861215"/>
              <a:gd name="connsiteX14" fmla="*/ 4378033 w 5223615"/>
              <a:gd name="connsiteY14" fmla="*/ 874921 h 6861215"/>
              <a:gd name="connsiteX15" fmla="*/ 4250702 w 5223615"/>
              <a:gd name="connsiteY15" fmla="*/ 882006 h 6861215"/>
              <a:gd name="connsiteX16" fmla="*/ 4165814 w 5223615"/>
              <a:gd name="connsiteY16" fmla="*/ 970560 h 6861215"/>
              <a:gd name="connsiteX17" fmla="*/ 4250702 w 5223615"/>
              <a:gd name="connsiteY17" fmla="*/ 1055572 h 6861215"/>
              <a:gd name="connsiteX18" fmla="*/ 4561956 w 5223615"/>
              <a:gd name="connsiteY18" fmla="*/ 1055572 h 6861215"/>
              <a:gd name="connsiteX19" fmla="*/ 4919192 w 5223615"/>
              <a:gd name="connsiteY19" fmla="*/ 1059114 h 6861215"/>
              <a:gd name="connsiteX20" fmla="*/ 5092504 w 5223615"/>
              <a:gd name="connsiteY20" fmla="*/ 1200802 h 6861215"/>
              <a:gd name="connsiteX21" fmla="*/ 4965172 w 5223615"/>
              <a:gd name="connsiteY21" fmla="*/ 1402707 h 6861215"/>
              <a:gd name="connsiteX22" fmla="*/ 4908581 w 5223615"/>
              <a:gd name="connsiteY22" fmla="*/ 1409791 h 6861215"/>
              <a:gd name="connsiteX23" fmla="*/ 3974817 w 5223615"/>
              <a:gd name="connsiteY23" fmla="*/ 1409791 h 6861215"/>
              <a:gd name="connsiteX24" fmla="*/ 3932373 w 5223615"/>
              <a:gd name="connsiteY24" fmla="*/ 1409791 h 6861215"/>
              <a:gd name="connsiteX25" fmla="*/ 3766135 w 5223615"/>
              <a:gd name="connsiteY25" fmla="*/ 1409791 h 6861215"/>
              <a:gd name="connsiteX26" fmla="*/ 3677710 w 5223615"/>
              <a:gd name="connsiteY26" fmla="*/ 1498346 h 6861215"/>
              <a:gd name="connsiteX27" fmla="*/ 3766135 w 5223615"/>
              <a:gd name="connsiteY27" fmla="*/ 1583358 h 6861215"/>
              <a:gd name="connsiteX28" fmla="*/ 3925299 w 5223615"/>
              <a:gd name="connsiteY28" fmla="*/ 1583358 h 6861215"/>
              <a:gd name="connsiteX29" fmla="*/ 4024335 w 5223615"/>
              <a:gd name="connsiteY29" fmla="*/ 1586901 h 6861215"/>
              <a:gd name="connsiteX30" fmla="*/ 4197647 w 5223615"/>
              <a:gd name="connsiteY30" fmla="*/ 1717961 h 6861215"/>
              <a:gd name="connsiteX31" fmla="*/ 4098612 w 5223615"/>
              <a:gd name="connsiteY31" fmla="*/ 1919866 h 6861215"/>
              <a:gd name="connsiteX32" fmla="*/ 4077390 w 5223615"/>
              <a:gd name="connsiteY32" fmla="*/ 1930493 h 6861215"/>
              <a:gd name="connsiteX33" fmla="*/ 4013724 w 5223615"/>
              <a:gd name="connsiteY33" fmla="*/ 1937577 h 6861215"/>
              <a:gd name="connsiteX34" fmla="*/ 3918225 w 5223615"/>
              <a:gd name="connsiteY34" fmla="*/ 2019047 h 6861215"/>
              <a:gd name="connsiteX35" fmla="*/ 4006650 w 5223615"/>
              <a:gd name="connsiteY35" fmla="*/ 2111144 h 6861215"/>
              <a:gd name="connsiteX36" fmla="*/ 4409866 w 5223615"/>
              <a:gd name="connsiteY36" fmla="*/ 2111144 h 6861215"/>
              <a:gd name="connsiteX37" fmla="*/ 4689288 w 5223615"/>
              <a:gd name="connsiteY37" fmla="*/ 2114686 h 6861215"/>
              <a:gd name="connsiteX38" fmla="*/ 4774175 w 5223615"/>
              <a:gd name="connsiteY38" fmla="*/ 2181987 h 6861215"/>
              <a:gd name="connsiteX39" fmla="*/ 4721121 w 5223615"/>
              <a:gd name="connsiteY39" fmla="*/ 2281168 h 6861215"/>
              <a:gd name="connsiteX40" fmla="*/ 4678677 w 5223615"/>
              <a:gd name="connsiteY40" fmla="*/ 2288253 h 6861215"/>
              <a:gd name="connsiteX41" fmla="*/ 4512439 w 5223615"/>
              <a:gd name="connsiteY41" fmla="*/ 2288253 h 6861215"/>
              <a:gd name="connsiteX42" fmla="*/ 4141055 w 5223615"/>
              <a:gd name="connsiteY42" fmla="*/ 2288253 h 6861215"/>
              <a:gd name="connsiteX43" fmla="*/ 3974817 w 5223615"/>
              <a:gd name="connsiteY43" fmla="*/ 2458278 h 6861215"/>
              <a:gd name="connsiteX44" fmla="*/ 4130444 w 5223615"/>
              <a:gd name="connsiteY44" fmla="*/ 2638929 h 6861215"/>
              <a:gd name="connsiteX45" fmla="*/ 4236554 w 5223615"/>
              <a:gd name="connsiteY45" fmla="*/ 2649556 h 6861215"/>
              <a:gd name="connsiteX46" fmla="*/ 4275460 w 5223615"/>
              <a:gd name="connsiteY46" fmla="*/ 2755821 h 6861215"/>
              <a:gd name="connsiteX47" fmla="*/ 4194110 w 5223615"/>
              <a:gd name="connsiteY47" fmla="*/ 2816039 h 6861215"/>
              <a:gd name="connsiteX48" fmla="*/ 4006650 w 5223615"/>
              <a:gd name="connsiteY48" fmla="*/ 2816039 h 6861215"/>
              <a:gd name="connsiteX49" fmla="*/ 3769672 w 5223615"/>
              <a:gd name="connsiteY49" fmla="*/ 2819581 h 6861215"/>
              <a:gd name="connsiteX50" fmla="*/ 3631730 w 5223615"/>
              <a:gd name="connsiteY50" fmla="*/ 3000232 h 6861215"/>
              <a:gd name="connsiteX51" fmla="*/ 3797968 w 5223615"/>
              <a:gd name="connsiteY51" fmla="*/ 3163173 h 6861215"/>
              <a:gd name="connsiteX52" fmla="*/ 3999576 w 5223615"/>
              <a:gd name="connsiteY52" fmla="*/ 3163173 h 6861215"/>
              <a:gd name="connsiteX53" fmla="*/ 5096040 w 5223615"/>
              <a:gd name="connsiteY53" fmla="*/ 3163173 h 6861215"/>
              <a:gd name="connsiteX54" fmla="*/ 5142021 w 5223615"/>
              <a:gd name="connsiteY54" fmla="*/ 3166715 h 6861215"/>
              <a:gd name="connsiteX55" fmla="*/ 5223372 w 5223615"/>
              <a:gd name="connsiteY55" fmla="*/ 3258812 h 6861215"/>
              <a:gd name="connsiteX56" fmla="*/ 5127873 w 5223615"/>
              <a:gd name="connsiteY56" fmla="*/ 3343825 h 6861215"/>
              <a:gd name="connsiteX57" fmla="*/ 4388644 w 5223615"/>
              <a:gd name="connsiteY57" fmla="*/ 3343825 h 6861215"/>
              <a:gd name="connsiteX58" fmla="*/ 4349737 w 5223615"/>
              <a:gd name="connsiteY58" fmla="*/ 3343825 h 6861215"/>
              <a:gd name="connsiteX59" fmla="*/ 4169351 w 5223615"/>
              <a:gd name="connsiteY59" fmla="*/ 3343825 h 6861215"/>
              <a:gd name="connsiteX60" fmla="*/ 3585749 w 5223615"/>
              <a:gd name="connsiteY60" fmla="*/ 3343825 h 6861215"/>
              <a:gd name="connsiteX61" fmla="*/ 3486713 w 5223615"/>
              <a:gd name="connsiteY61" fmla="*/ 3421753 h 6861215"/>
              <a:gd name="connsiteX62" fmla="*/ 3578675 w 5223615"/>
              <a:gd name="connsiteY62" fmla="*/ 3520934 h 6861215"/>
              <a:gd name="connsiteX63" fmla="*/ 3744913 w 5223615"/>
              <a:gd name="connsiteY63" fmla="*/ 3528018 h 6861215"/>
              <a:gd name="connsiteX64" fmla="*/ 3734302 w 5223615"/>
              <a:gd name="connsiteY64" fmla="*/ 3690959 h 6861215"/>
              <a:gd name="connsiteX65" fmla="*/ 3628193 w 5223615"/>
              <a:gd name="connsiteY65" fmla="*/ 3698043 h 6861215"/>
              <a:gd name="connsiteX66" fmla="*/ 3362919 w 5223615"/>
              <a:gd name="connsiteY66" fmla="*/ 3698043 h 6861215"/>
              <a:gd name="connsiteX67" fmla="*/ 3274494 w 5223615"/>
              <a:gd name="connsiteY67" fmla="*/ 3779513 h 6861215"/>
              <a:gd name="connsiteX68" fmla="*/ 3362919 w 5223615"/>
              <a:gd name="connsiteY68" fmla="*/ 3868068 h 6861215"/>
              <a:gd name="connsiteX69" fmla="*/ 3773209 w 5223615"/>
              <a:gd name="connsiteY69" fmla="*/ 3868068 h 6861215"/>
              <a:gd name="connsiteX70" fmla="*/ 3836875 w 5223615"/>
              <a:gd name="connsiteY70" fmla="*/ 3868068 h 6861215"/>
              <a:gd name="connsiteX71" fmla="*/ 4020798 w 5223615"/>
              <a:gd name="connsiteY71" fmla="*/ 4034551 h 6861215"/>
              <a:gd name="connsiteX72" fmla="*/ 3854559 w 5223615"/>
              <a:gd name="connsiteY72" fmla="*/ 4222286 h 6861215"/>
              <a:gd name="connsiteX73" fmla="*/ 3843948 w 5223615"/>
              <a:gd name="connsiteY73" fmla="*/ 4225829 h 6861215"/>
              <a:gd name="connsiteX74" fmla="*/ 3751987 w 5223615"/>
              <a:gd name="connsiteY74" fmla="*/ 4222286 h 6861215"/>
              <a:gd name="connsiteX75" fmla="*/ 3670636 w 5223615"/>
              <a:gd name="connsiteY75" fmla="*/ 4317925 h 6861215"/>
              <a:gd name="connsiteX76" fmla="*/ 3762598 w 5223615"/>
              <a:gd name="connsiteY76" fmla="*/ 4395854 h 6861215"/>
              <a:gd name="connsiteX77" fmla="*/ 3865170 w 5223615"/>
              <a:gd name="connsiteY77" fmla="*/ 4395854 h 6861215"/>
              <a:gd name="connsiteX78" fmla="*/ 4049094 w 5223615"/>
              <a:gd name="connsiteY78" fmla="*/ 4395854 h 6861215"/>
              <a:gd name="connsiteX79" fmla="*/ 4155203 w 5223615"/>
              <a:gd name="connsiteY79" fmla="*/ 4459613 h 6861215"/>
              <a:gd name="connsiteX80" fmla="*/ 4109222 w 5223615"/>
              <a:gd name="connsiteY80" fmla="*/ 4565878 h 6861215"/>
              <a:gd name="connsiteX81" fmla="*/ 4042020 w 5223615"/>
              <a:gd name="connsiteY81" fmla="*/ 4576505 h 6861215"/>
              <a:gd name="connsiteX82" fmla="*/ 3762598 w 5223615"/>
              <a:gd name="connsiteY82" fmla="*/ 4576505 h 6861215"/>
              <a:gd name="connsiteX83" fmla="*/ 3716617 w 5223615"/>
              <a:gd name="connsiteY83" fmla="*/ 4580047 h 6861215"/>
              <a:gd name="connsiteX84" fmla="*/ 3589286 w 5223615"/>
              <a:gd name="connsiteY84" fmla="*/ 4778410 h 6861215"/>
              <a:gd name="connsiteX85" fmla="*/ 3762598 w 5223615"/>
              <a:gd name="connsiteY85" fmla="*/ 4923639 h 6861215"/>
              <a:gd name="connsiteX86" fmla="*/ 3921762 w 5223615"/>
              <a:gd name="connsiteY86" fmla="*/ 4927181 h 6861215"/>
              <a:gd name="connsiteX87" fmla="*/ 3925299 w 5223615"/>
              <a:gd name="connsiteY87" fmla="*/ 5097206 h 6861215"/>
              <a:gd name="connsiteX88" fmla="*/ 3812116 w 5223615"/>
              <a:gd name="connsiteY88" fmla="*/ 5104291 h 6861215"/>
              <a:gd name="connsiteX89" fmla="*/ 3691858 w 5223615"/>
              <a:gd name="connsiteY89" fmla="*/ 5164508 h 6861215"/>
              <a:gd name="connsiteX90" fmla="*/ 3670636 w 5223615"/>
              <a:gd name="connsiteY90" fmla="*/ 5355786 h 6861215"/>
              <a:gd name="connsiteX91" fmla="*/ 3833338 w 5223615"/>
              <a:gd name="connsiteY91" fmla="*/ 5451425 h 6861215"/>
              <a:gd name="connsiteX92" fmla="*/ 4204721 w 5223615"/>
              <a:gd name="connsiteY92" fmla="*/ 5451425 h 6861215"/>
              <a:gd name="connsiteX93" fmla="*/ 4254238 w 5223615"/>
              <a:gd name="connsiteY93" fmla="*/ 5458509 h 6861215"/>
              <a:gd name="connsiteX94" fmla="*/ 4247164 w 5223615"/>
              <a:gd name="connsiteY94" fmla="*/ 5624992 h 6861215"/>
              <a:gd name="connsiteX95" fmla="*/ 4187036 w 5223615"/>
              <a:gd name="connsiteY95" fmla="*/ 5632076 h 6861215"/>
              <a:gd name="connsiteX96" fmla="*/ 3568064 w 5223615"/>
              <a:gd name="connsiteY96" fmla="*/ 5632076 h 6861215"/>
              <a:gd name="connsiteX97" fmla="*/ 3504398 w 5223615"/>
              <a:gd name="connsiteY97" fmla="*/ 5646245 h 6861215"/>
              <a:gd name="connsiteX98" fmla="*/ 3476102 w 5223615"/>
              <a:gd name="connsiteY98" fmla="*/ 5745426 h 6861215"/>
              <a:gd name="connsiteX99" fmla="*/ 3564527 w 5223615"/>
              <a:gd name="connsiteY99" fmla="*/ 5802101 h 6861215"/>
              <a:gd name="connsiteX100" fmla="*/ 4335589 w 5223615"/>
              <a:gd name="connsiteY100" fmla="*/ 5802101 h 6861215"/>
              <a:gd name="connsiteX101" fmla="*/ 4710509 w 5223615"/>
              <a:gd name="connsiteY101" fmla="*/ 5805643 h 6861215"/>
              <a:gd name="connsiteX102" fmla="*/ 4770638 w 5223615"/>
              <a:gd name="connsiteY102" fmla="*/ 5915451 h 6861215"/>
              <a:gd name="connsiteX103" fmla="*/ 4668065 w 5223615"/>
              <a:gd name="connsiteY103" fmla="*/ 5982753 h 6861215"/>
              <a:gd name="connsiteX104" fmla="*/ 3911151 w 5223615"/>
              <a:gd name="connsiteY104" fmla="*/ 5982753 h 6861215"/>
              <a:gd name="connsiteX105" fmla="*/ 3352308 w 5223615"/>
              <a:gd name="connsiteY105" fmla="*/ 5982753 h 6861215"/>
              <a:gd name="connsiteX106" fmla="*/ 3178996 w 5223615"/>
              <a:gd name="connsiteY106" fmla="*/ 6152778 h 6861215"/>
              <a:gd name="connsiteX107" fmla="*/ 3348771 w 5223615"/>
              <a:gd name="connsiteY107" fmla="*/ 6329887 h 6861215"/>
              <a:gd name="connsiteX108" fmla="*/ 3889929 w 5223615"/>
              <a:gd name="connsiteY108" fmla="*/ 6329887 h 6861215"/>
              <a:gd name="connsiteX109" fmla="*/ 3897003 w 5223615"/>
              <a:gd name="connsiteY109" fmla="*/ 6329887 h 6861215"/>
              <a:gd name="connsiteX110" fmla="*/ 3911151 w 5223615"/>
              <a:gd name="connsiteY110" fmla="*/ 6333429 h 6861215"/>
              <a:gd name="connsiteX111" fmla="*/ 3971280 w 5223615"/>
              <a:gd name="connsiteY111" fmla="*/ 6436152 h 6861215"/>
              <a:gd name="connsiteX112" fmla="*/ 3865170 w 5223615"/>
              <a:gd name="connsiteY112" fmla="*/ 6510538 h 6861215"/>
              <a:gd name="connsiteX113" fmla="*/ 3656488 w 5223615"/>
              <a:gd name="connsiteY113" fmla="*/ 6510538 h 6861215"/>
              <a:gd name="connsiteX114" fmla="*/ 3493787 w 5223615"/>
              <a:gd name="connsiteY114" fmla="*/ 6737238 h 6861215"/>
              <a:gd name="connsiteX115" fmla="*/ 3631729 w 5223615"/>
              <a:gd name="connsiteY115" fmla="*/ 6857673 h 6861215"/>
              <a:gd name="connsiteX116" fmla="*/ 2719188 w 5223615"/>
              <a:gd name="connsiteY116" fmla="*/ 6861215 h 6861215"/>
              <a:gd name="connsiteX117" fmla="*/ 2694429 w 5223615"/>
              <a:gd name="connsiteY117" fmla="*/ 6836419 h 6861215"/>
              <a:gd name="connsiteX118" fmla="*/ 2694429 w 5223615"/>
              <a:gd name="connsiteY118" fmla="*/ 24797 h 6861215"/>
              <a:gd name="connsiteX119" fmla="*/ 2719188 w 5223615"/>
              <a:gd name="connsiteY119" fmla="*/ 1 h 6861215"/>
              <a:gd name="connsiteX120" fmla="*/ 0 w 5223615"/>
              <a:gd name="connsiteY120" fmla="*/ 0 h 6861215"/>
              <a:gd name="connsiteX121" fmla="*/ 2694427 w 5223615"/>
              <a:gd name="connsiteY121" fmla="*/ 0 h 6861215"/>
              <a:gd name="connsiteX122" fmla="*/ 2694427 w 5223615"/>
              <a:gd name="connsiteY122" fmla="*/ 6858002 h 6861215"/>
              <a:gd name="connsiteX123" fmla="*/ 0 w 5223615"/>
              <a:gd name="connsiteY123" fmla="*/ 6858002 h 686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223615" h="6861215">
                <a:moveTo>
                  <a:pt x="2719188" y="1"/>
                </a:moveTo>
                <a:cubicBezTo>
                  <a:pt x="2927870" y="3543"/>
                  <a:pt x="3140089" y="3543"/>
                  <a:pt x="3352308" y="3543"/>
                </a:cubicBezTo>
                <a:cubicBezTo>
                  <a:pt x="3320475" y="21254"/>
                  <a:pt x="3295716" y="38965"/>
                  <a:pt x="3288642" y="77929"/>
                </a:cubicBezTo>
                <a:cubicBezTo>
                  <a:pt x="3281568" y="138146"/>
                  <a:pt x="3324012" y="180653"/>
                  <a:pt x="3394752" y="180653"/>
                </a:cubicBezTo>
                <a:cubicBezTo>
                  <a:pt x="3614045" y="180653"/>
                  <a:pt x="3836875" y="180653"/>
                  <a:pt x="4059705" y="180653"/>
                </a:cubicBezTo>
                <a:cubicBezTo>
                  <a:pt x="4080927" y="180653"/>
                  <a:pt x="4105686" y="180653"/>
                  <a:pt x="4126907" y="187737"/>
                </a:cubicBezTo>
                <a:cubicBezTo>
                  <a:pt x="4183499" y="240870"/>
                  <a:pt x="4183499" y="297545"/>
                  <a:pt x="4133981" y="336509"/>
                </a:cubicBezTo>
                <a:cubicBezTo>
                  <a:pt x="4112759" y="354220"/>
                  <a:pt x="4091538" y="350678"/>
                  <a:pt x="4070316" y="354220"/>
                </a:cubicBezTo>
                <a:cubicBezTo>
                  <a:pt x="4010187" y="354220"/>
                  <a:pt x="3950058" y="347135"/>
                  <a:pt x="3893467" y="357762"/>
                </a:cubicBezTo>
                <a:cubicBezTo>
                  <a:pt x="3822727" y="371931"/>
                  <a:pt x="3766135" y="432148"/>
                  <a:pt x="3755524" y="506534"/>
                </a:cubicBezTo>
                <a:cubicBezTo>
                  <a:pt x="3744913" y="573835"/>
                  <a:pt x="3783820" y="648221"/>
                  <a:pt x="3843949" y="680101"/>
                </a:cubicBezTo>
                <a:cubicBezTo>
                  <a:pt x="3914688" y="719065"/>
                  <a:pt x="3988965" y="704896"/>
                  <a:pt x="4063242" y="704896"/>
                </a:cubicBezTo>
                <a:cubicBezTo>
                  <a:pt x="4155203" y="711981"/>
                  <a:pt x="4247165" y="704896"/>
                  <a:pt x="4339126" y="708438"/>
                </a:cubicBezTo>
                <a:cubicBezTo>
                  <a:pt x="4388644" y="708438"/>
                  <a:pt x="4424014" y="736776"/>
                  <a:pt x="4427551" y="786367"/>
                </a:cubicBezTo>
                <a:cubicBezTo>
                  <a:pt x="4431088" y="825331"/>
                  <a:pt x="4413403" y="853668"/>
                  <a:pt x="4378033" y="874921"/>
                </a:cubicBezTo>
                <a:cubicBezTo>
                  <a:pt x="4335589" y="885548"/>
                  <a:pt x="4293146" y="878463"/>
                  <a:pt x="4250702" y="882006"/>
                </a:cubicBezTo>
                <a:cubicBezTo>
                  <a:pt x="4201184" y="885548"/>
                  <a:pt x="4162277" y="920970"/>
                  <a:pt x="4165814" y="970560"/>
                </a:cubicBezTo>
                <a:cubicBezTo>
                  <a:pt x="4165814" y="1020151"/>
                  <a:pt x="4201184" y="1055572"/>
                  <a:pt x="4250702" y="1055572"/>
                </a:cubicBezTo>
                <a:cubicBezTo>
                  <a:pt x="4353274" y="1059114"/>
                  <a:pt x="4459384" y="1055572"/>
                  <a:pt x="4561956" y="1055572"/>
                </a:cubicBezTo>
                <a:cubicBezTo>
                  <a:pt x="4682214" y="1055572"/>
                  <a:pt x="4798934" y="1055572"/>
                  <a:pt x="4919192" y="1059114"/>
                </a:cubicBezTo>
                <a:cubicBezTo>
                  <a:pt x="5007616" y="1059114"/>
                  <a:pt x="5085430" y="1122874"/>
                  <a:pt x="5092504" y="1200802"/>
                </a:cubicBezTo>
                <a:cubicBezTo>
                  <a:pt x="5106652" y="1299983"/>
                  <a:pt x="5057134" y="1377912"/>
                  <a:pt x="4965172" y="1402707"/>
                </a:cubicBezTo>
                <a:cubicBezTo>
                  <a:pt x="4947487" y="1409791"/>
                  <a:pt x="4926266" y="1409791"/>
                  <a:pt x="4908581" y="1409791"/>
                </a:cubicBezTo>
                <a:cubicBezTo>
                  <a:pt x="4597326" y="1409791"/>
                  <a:pt x="4286072" y="1409791"/>
                  <a:pt x="3974817" y="1409791"/>
                </a:cubicBezTo>
                <a:cubicBezTo>
                  <a:pt x="3960669" y="1409791"/>
                  <a:pt x="3946521" y="1409791"/>
                  <a:pt x="3932373" y="1409791"/>
                </a:cubicBezTo>
                <a:cubicBezTo>
                  <a:pt x="3875782" y="1409791"/>
                  <a:pt x="3819190" y="1406249"/>
                  <a:pt x="3766135" y="1409791"/>
                </a:cubicBezTo>
                <a:cubicBezTo>
                  <a:pt x="3713080" y="1409791"/>
                  <a:pt x="3677710" y="1448755"/>
                  <a:pt x="3677710" y="1498346"/>
                </a:cubicBezTo>
                <a:cubicBezTo>
                  <a:pt x="3677710" y="1544394"/>
                  <a:pt x="3713080" y="1583358"/>
                  <a:pt x="3766135" y="1583358"/>
                </a:cubicBezTo>
                <a:cubicBezTo>
                  <a:pt x="3819190" y="1586901"/>
                  <a:pt x="3872245" y="1583358"/>
                  <a:pt x="3925299" y="1583358"/>
                </a:cubicBezTo>
                <a:cubicBezTo>
                  <a:pt x="3957132" y="1583358"/>
                  <a:pt x="3992502" y="1583358"/>
                  <a:pt x="4024335" y="1586901"/>
                </a:cubicBezTo>
                <a:cubicBezTo>
                  <a:pt x="4109222" y="1586901"/>
                  <a:pt x="4179962" y="1640033"/>
                  <a:pt x="4197647" y="1717961"/>
                </a:cubicBezTo>
                <a:cubicBezTo>
                  <a:pt x="4215332" y="1802974"/>
                  <a:pt x="4176425" y="1884444"/>
                  <a:pt x="4098612" y="1919866"/>
                </a:cubicBezTo>
                <a:cubicBezTo>
                  <a:pt x="4091538" y="1923408"/>
                  <a:pt x="4084464" y="1926950"/>
                  <a:pt x="4077390" y="1930493"/>
                </a:cubicBezTo>
                <a:cubicBezTo>
                  <a:pt x="4056168" y="1934035"/>
                  <a:pt x="4034946" y="1937577"/>
                  <a:pt x="4013724" y="1937577"/>
                </a:cubicBezTo>
                <a:cubicBezTo>
                  <a:pt x="3960669" y="1937577"/>
                  <a:pt x="3921762" y="1969457"/>
                  <a:pt x="3918225" y="2019047"/>
                </a:cubicBezTo>
                <a:cubicBezTo>
                  <a:pt x="3914688" y="2072180"/>
                  <a:pt x="3950058" y="2111144"/>
                  <a:pt x="4006650" y="2111144"/>
                </a:cubicBezTo>
                <a:cubicBezTo>
                  <a:pt x="4141055" y="2114686"/>
                  <a:pt x="4275461" y="2111144"/>
                  <a:pt x="4409866" y="2111144"/>
                </a:cubicBezTo>
                <a:cubicBezTo>
                  <a:pt x="4505365" y="2111144"/>
                  <a:pt x="4597326" y="2111144"/>
                  <a:pt x="4689288" y="2114686"/>
                </a:cubicBezTo>
                <a:cubicBezTo>
                  <a:pt x="4735269" y="2114686"/>
                  <a:pt x="4767101" y="2143023"/>
                  <a:pt x="4774175" y="2181987"/>
                </a:cubicBezTo>
                <a:cubicBezTo>
                  <a:pt x="4781249" y="2224493"/>
                  <a:pt x="4760027" y="2263458"/>
                  <a:pt x="4721121" y="2281168"/>
                </a:cubicBezTo>
                <a:cubicBezTo>
                  <a:pt x="4706973" y="2288253"/>
                  <a:pt x="4692825" y="2288253"/>
                  <a:pt x="4678677" y="2288253"/>
                </a:cubicBezTo>
                <a:cubicBezTo>
                  <a:pt x="4622085" y="2288253"/>
                  <a:pt x="4569030" y="2288253"/>
                  <a:pt x="4512439" y="2288253"/>
                </a:cubicBezTo>
                <a:cubicBezTo>
                  <a:pt x="4388644" y="2288253"/>
                  <a:pt x="4264850" y="2284711"/>
                  <a:pt x="4141055" y="2288253"/>
                </a:cubicBezTo>
                <a:cubicBezTo>
                  <a:pt x="4045557" y="2291795"/>
                  <a:pt x="3974817" y="2369723"/>
                  <a:pt x="3974817" y="2458278"/>
                </a:cubicBezTo>
                <a:cubicBezTo>
                  <a:pt x="3974817" y="2546833"/>
                  <a:pt x="4027872" y="2621218"/>
                  <a:pt x="4130444" y="2638929"/>
                </a:cubicBezTo>
                <a:cubicBezTo>
                  <a:pt x="4165814" y="2642471"/>
                  <a:pt x="4204721" y="2635387"/>
                  <a:pt x="4236554" y="2649556"/>
                </a:cubicBezTo>
                <a:cubicBezTo>
                  <a:pt x="4268386" y="2677893"/>
                  <a:pt x="4289608" y="2709773"/>
                  <a:pt x="4275460" y="2755821"/>
                </a:cubicBezTo>
                <a:cubicBezTo>
                  <a:pt x="4261312" y="2791244"/>
                  <a:pt x="4233017" y="2812496"/>
                  <a:pt x="4194110" y="2816039"/>
                </a:cubicBezTo>
                <a:cubicBezTo>
                  <a:pt x="4133981" y="2816039"/>
                  <a:pt x="4070316" y="2816039"/>
                  <a:pt x="4006650" y="2816039"/>
                </a:cubicBezTo>
                <a:cubicBezTo>
                  <a:pt x="3928836" y="2816039"/>
                  <a:pt x="3847486" y="2808954"/>
                  <a:pt x="3769672" y="2819581"/>
                </a:cubicBezTo>
                <a:cubicBezTo>
                  <a:pt x="3691858" y="2833750"/>
                  <a:pt x="3624656" y="2922304"/>
                  <a:pt x="3631730" y="3000232"/>
                </a:cubicBezTo>
                <a:cubicBezTo>
                  <a:pt x="3642341" y="3095871"/>
                  <a:pt x="3709543" y="3163173"/>
                  <a:pt x="3797968" y="3163173"/>
                </a:cubicBezTo>
                <a:cubicBezTo>
                  <a:pt x="3865171" y="3166715"/>
                  <a:pt x="3932373" y="3163173"/>
                  <a:pt x="3999576" y="3163173"/>
                </a:cubicBezTo>
                <a:cubicBezTo>
                  <a:pt x="4363885" y="3163173"/>
                  <a:pt x="4731731" y="3163173"/>
                  <a:pt x="5096040" y="3163173"/>
                </a:cubicBezTo>
                <a:cubicBezTo>
                  <a:pt x="5110188" y="3163173"/>
                  <a:pt x="5127873" y="3163173"/>
                  <a:pt x="5142021" y="3166715"/>
                </a:cubicBezTo>
                <a:cubicBezTo>
                  <a:pt x="5191539" y="3177342"/>
                  <a:pt x="5226909" y="3216306"/>
                  <a:pt x="5223372" y="3258812"/>
                </a:cubicBezTo>
                <a:cubicBezTo>
                  <a:pt x="5216298" y="3311945"/>
                  <a:pt x="5180928" y="3343825"/>
                  <a:pt x="5127873" y="3343825"/>
                </a:cubicBezTo>
                <a:cubicBezTo>
                  <a:pt x="4880285" y="3343825"/>
                  <a:pt x="4636233" y="3343825"/>
                  <a:pt x="4388644" y="3343825"/>
                </a:cubicBezTo>
                <a:cubicBezTo>
                  <a:pt x="4378033" y="3343825"/>
                  <a:pt x="4363885" y="3343825"/>
                  <a:pt x="4349737" y="3343825"/>
                </a:cubicBezTo>
                <a:cubicBezTo>
                  <a:pt x="4289608" y="3343825"/>
                  <a:pt x="4229480" y="3343825"/>
                  <a:pt x="4169351" y="3343825"/>
                </a:cubicBezTo>
                <a:cubicBezTo>
                  <a:pt x="3974817" y="3340282"/>
                  <a:pt x="3780283" y="3340282"/>
                  <a:pt x="3585749" y="3343825"/>
                </a:cubicBezTo>
                <a:cubicBezTo>
                  <a:pt x="3529157" y="3343825"/>
                  <a:pt x="3490250" y="3372162"/>
                  <a:pt x="3486713" y="3421753"/>
                </a:cubicBezTo>
                <a:cubicBezTo>
                  <a:pt x="3483176" y="3478427"/>
                  <a:pt x="3518546" y="3517391"/>
                  <a:pt x="3578675" y="3520934"/>
                </a:cubicBezTo>
                <a:cubicBezTo>
                  <a:pt x="3635267" y="3520934"/>
                  <a:pt x="3691858" y="3510307"/>
                  <a:pt x="3744913" y="3528018"/>
                </a:cubicBezTo>
                <a:cubicBezTo>
                  <a:pt x="3808579" y="3588235"/>
                  <a:pt x="3805042" y="3641368"/>
                  <a:pt x="3734302" y="3690959"/>
                </a:cubicBezTo>
                <a:cubicBezTo>
                  <a:pt x="3698932" y="3698043"/>
                  <a:pt x="3663563" y="3698043"/>
                  <a:pt x="3628193" y="3698043"/>
                </a:cubicBezTo>
                <a:cubicBezTo>
                  <a:pt x="3539768" y="3698043"/>
                  <a:pt x="3451344" y="3698043"/>
                  <a:pt x="3362919" y="3698043"/>
                </a:cubicBezTo>
                <a:cubicBezTo>
                  <a:pt x="3306327" y="3698043"/>
                  <a:pt x="3274494" y="3729923"/>
                  <a:pt x="3274494" y="3779513"/>
                </a:cubicBezTo>
                <a:cubicBezTo>
                  <a:pt x="3274494" y="3832646"/>
                  <a:pt x="3309864" y="3868068"/>
                  <a:pt x="3362919" y="3868068"/>
                </a:cubicBezTo>
                <a:cubicBezTo>
                  <a:pt x="3500861" y="3871610"/>
                  <a:pt x="3635266" y="3868068"/>
                  <a:pt x="3773209" y="3868068"/>
                </a:cubicBezTo>
                <a:cubicBezTo>
                  <a:pt x="3794431" y="3868068"/>
                  <a:pt x="3815653" y="3868068"/>
                  <a:pt x="3836875" y="3868068"/>
                </a:cubicBezTo>
                <a:cubicBezTo>
                  <a:pt x="3935910" y="3871610"/>
                  <a:pt x="4013724" y="3942454"/>
                  <a:pt x="4020798" y="4034551"/>
                </a:cubicBezTo>
                <a:cubicBezTo>
                  <a:pt x="4024335" y="4130190"/>
                  <a:pt x="3957132" y="4208118"/>
                  <a:pt x="3854559" y="4222286"/>
                </a:cubicBezTo>
                <a:cubicBezTo>
                  <a:pt x="3851022" y="4222286"/>
                  <a:pt x="3847485" y="4222286"/>
                  <a:pt x="3843948" y="4225829"/>
                </a:cubicBezTo>
                <a:cubicBezTo>
                  <a:pt x="3812116" y="4215202"/>
                  <a:pt x="3780283" y="4218744"/>
                  <a:pt x="3751987" y="4222286"/>
                </a:cubicBezTo>
                <a:cubicBezTo>
                  <a:pt x="3702469" y="4225829"/>
                  <a:pt x="3670636" y="4268335"/>
                  <a:pt x="3670636" y="4317925"/>
                </a:cubicBezTo>
                <a:cubicBezTo>
                  <a:pt x="3674173" y="4360432"/>
                  <a:pt x="3713080" y="4395854"/>
                  <a:pt x="3762598" y="4395854"/>
                </a:cubicBezTo>
                <a:cubicBezTo>
                  <a:pt x="3794431" y="4399396"/>
                  <a:pt x="3829801" y="4395854"/>
                  <a:pt x="3865170" y="4395854"/>
                </a:cubicBezTo>
                <a:cubicBezTo>
                  <a:pt x="3925299" y="4395854"/>
                  <a:pt x="3988965" y="4395854"/>
                  <a:pt x="4049094" y="4395854"/>
                </a:cubicBezTo>
                <a:cubicBezTo>
                  <a:pt x="4109222" y="4399396"/>
                  <a:pt x="4141055" y="4417107"/>
                  <a:pt x="4155203" y="4459613"/>
                </a:cubicBezTo>
                <a:cubicBezTo>
                  <a:pt x="4165814" y="4498577"/>
                  <a:pt x="4151666" y="4533999"/>
                  <a:pt x="4109222" y="4565878"/>
                </a:cubicBezTo>
                <a:cubicBezTo>
                  <a:pt x="4084463" y="4572963"/>
                  <a:pt x="4063241" y="4576505"/>
                  <a:pt x="4042020" y="4576505"/>
                </a:cubicBezTo>
                <a:cubicBezTo>
                  <a:pt x="3950058" y="4576505"/>
                  <a:pt x="3854559" y="4576505"/>
                  <a:pt x="3762598" y="4576505"/>
                </a:cubicBezTo>
                <a:cubicBezTo>
                  <a:pt x="3748450" y="4576505"/>
                  <a:pt x="3730765" y="4576505"/>
                  <a:pt x="3716617" y="4580047"/>
                </a:cubicBezTo>
                <a:cubicBezTo>
                  <a:pt x="3628192" y="4608385"/>
                  <a:pt x="3578675" y="4682771"/>
                  <a:pt x="3589286" y="4778410"/>
                </a:cubicBezTo>
                <a:cubicBezTo>
                  <a:pt x="3599897" y="4859880"/>
                  <a:pt x="3674173" y="4923639"/>
                  <a:pt x="3762598" y="4923639"/>
                </a:cubicBezTo>
                <a:cubicBezTo>
                  <a:pt x="3815653" y="4927181"/>
                  <a:pt x="3868707" y="4927181"/>
                  <a:pt x="3921762" y="4927181"/>
                </a:cubicBezTo>
                <a:cubicBezTo>
                  <a:pt x="3999576" y="4973230"/>
                  <a:pt x="3992502" y="5058242"/>
                  <a:pt x="3925299" y="5097206"/>
                </a:cubicBezTo>
                <a:cubicBezTo>
                  <a:pt x="3886392" y="5107833"/>
                  <a:pt x="3851022" y="5100748"/>
                  <a:pt x="3812116" y="5104291"/>
                </a:cubicBezTo>
                <a:cubicBezTo>
                  <a:pt x="3762598" y="5104291"/>
                  <a:pt x="3723691" y="5129086"/>
                  <a:pt x="3691858" y="5164508"/>
                </a:cubicBezTo>
                <a:cubicBezTo>
                  <a:pt x="3645877" y="5224725"/>
                  <a:pt x="3638803" y="5288484"/>
                  <a:pt x="3670636" y="5355786"/>
                </a:cubicBezTo>
                <a:cubicBezTo>
                  <a:pt x="3706006" y="5419545"/>
                  <a:pt x="3762598" y="5451425"/>
                  <a:pt x="3833338" y="5451425"/>
                </a:cubicBezTo>
                <a:cubicBezTo>
                  <a:pt x="3957132" y="5454967"/>
                  <a:pt x="4080926" y="5451425"/>
                  <a:pt x="4204721" y="5451425"/>
                </a:cubicBezTo>
                <a:cubicBezTo>
                  <a:pt x="4222406" y="5451425"/>
                  <a:pt x="4236554" y="5451425"/>
                  <a:pt x="4254238" y="5458509"/>
                </a:cubicBezTo>
                <a:cubicBezTo>
                  <a:pt x="4328515" y="5508100"/>
                  <a:pt x="4324978" y="5582486"/>
                  <a:pt x="4247164" y="5624992"/>
                </a:cubicBezTo>
                <a:cubicBezTo>
                  <a:pt x="4225943" y="5628534"/>
                  <a:pt x="4204721" y="5632076"/>
                  <a:pt x="4187036" y="5632076"/>
                </a:cubicBezTo>
                <a:cubicBezTo>
                  <a:pt x="3978354" y="5632076"/>
                  <a:pt x="3773209" y="5632076"/>
                  <a:pt x="3568064" y="5632076"/>
                </a:cubicBezTo>
                <a:cubicBezTo>
                  <a:pt x="3543305" y="5632076"/>
                  <a:pt x="3522083" y="5632076"/>
                  <a:pt x="3504398" y="5646245"/>
                </a:cubicBezTo>
                <a:cubicBezTo>
                  <a:pt x="3472565" y="5671040"/>
                  <a:pt x="3461954" y="5710004"/>
                  <a:pt x="3476102" y="5745426"/>
                </a:cubicBezTo>
                <a:cubicBezTo>
                  <a:pt x="3486713" y="5780848"/>
                  <a:pt x="3518546" y="5802101"/>
                  <a:pt x="3564527" y="5802101"/>
                </a:cubicBezTo>
                <a:cubicBezTo>
                  <a:pt x="3819190" y="5802101"/>
                  <a:pt x="4077389" y="5802101"/>
                  <a:pt x="4335589" y="5802101"/>
                </a:cubicBezTo>
                <a:cubicBezTo>
                  <a:pt x="4459383" y="5802101"/>
                  <a:pt x="4583178" y="5805643"/>
                  <a:pt x="4710509" y="5805643"/>
                </a:cubicBezTo>
                <a:cubicBezTo>
                  <a:pt x="4763564" y="5830439"/>
                  <a:pt x="4784786" y="5865861"/>
                  <a:pt x="4770638" y="5915451"/>
                </a:cubicBezTo>
                <a:cubicBezTo>
                  <a:pt x="4763564" y="5957957"/>
                  <a:pt x="4724657" y="5982753"/>
                  <a:pt x="4668065" y="5982753"/>
                </a:cubicBezTo>
                <a:cubicBezTo>
                  <a:pt x="4416940" y="5982753"/>
                  <a:pt x="4162277" y="5982753"/>
                  <a:pt x="3911151" y="5982753"/>
                </a:cubicBezTo>
                <a:cubicBezTo>
                  <a:pt x="3723691" y="5982753"/>
                  <a:pt x="3539768" y="5979211"/>
                  <a:pt x="3352308" y="5982753"/>
                </a:cubicBezTo>
                <a:cubicBezTo>
                  <a:pt x="3256809" y="5982753"/>
                  <a:pt x="3178996" y="6060681"/>
                  <a:pt x="3178996" y="6152778"/>
                </a:cubicBezTo>
                <a:cubicBezTo>
                  <a:pt x="3178996" y="6248417"/>
                  <a:pt x="3256809" y="6329887"/>
                  <a:pt x="3348771" y="6329887"/>
                </a:cubicBezTo>
                <a:cubicBezTo>
                  <a:pt x="3529157" y="6333429"/>
                  <a:pt x="3709543" y="6329887"/>
                  <a:pt x="3889929" y="6329887"/>
                </a:cubicBezTo>
                <a:cubicBezTo>
                  <a:pt x="3893466" y="6329887"/>
                  <a:pt x="3897003" y="6329887"/>
                  <a:pt x="3897003" y="6329887"/>
                </a:cubicBezTo>
                <a:cubicBezTo>
                  <a:pt x="3900540" y="6333429"/>
                  <a:pt x="3907614" y="6333429"/>
                  <a:pt x="3911151" y="6333429"/>
                </a:cubicBezTo>
                <a:cubicBezTo>
                  <a:pt x="3957132" y="6358224"/>
                  <a:pt x="3978354" y="6397188"/>
                  <a:pt x="3971280" y="6436152"/>
                </a:cubicBezTo>
                <a:cubicBezTo>
                  <a:pt x="3960669" y="6485743"/>
                  <a:pt x="3925299" y="6506996"/>
                  <a:pt x="3865170" y="6510538"/>
                </a:cubicBezTo>
                <a:cubicBezTo>
                  <a:pt x="3794431" y="6510538"/>
                  <a:pt x="3723691" y="6506996"/>
                  <a:pt x="3656488" y="6510538"/>
                </a:cubicBezTo>
                <a:cubicBezTo>
                  <a:pt x="3539768" y="6510538"/>
                  <a:pt x="3458417" y="6623888"/>
                  <a:pt x="3493787" y="6737238"/>
                </a:cubicBezTo>
                <a:cubicBezTo>
                  <a:pt x="3515009" y="6804540"/>
                  <a:pt x="3564527" y="6839962"/>
                  <a:pt x="3631729" y="6857673"/>
                </a:cubicBezTo>
                <a:cubicBezTo>
                  <a:pt x="3327549" y="6857673"/>
                  <a:pt x="3023368" y="6857673"/>
                  <a:pt x="2719188" y="6861215"/>
                </a:cubicBezTo>
                <a:cubicBezTo>
                  <a:pt x="2697966" y="6861215"/>
                  <a:pt x="2694429" y="6854130"/>
                  <a:pt x="2694429" y="6836419"/>
                </a:cubicBezTo>
                <a:cubicBezTo>
                  <a:pt x="2694429" y="4565878"/>
                  <a:pt x="2694429" y="2295337"/>
                  <a:pt x="2694429" y="24797"/>
                </a:cubicBezTo>
                <a:cubicBezTo>
                  <a:pt x="2694429" y="7086"/>
                  <a:pt x="2697966" y="1"/>
                  <a:pt x="2719188" y="1"/>
                </a:cubicBezTo>
                <a:close/>
                <a:moveTo>
                  <a:pt x="0" y="0"/>
                </a:moveTo>
                <a:lnTo>
                  <a:pt x="2694427" y="0"/>
                </a:lnTo>
                <a:lnTo>
                  <a:pt x="2694427" y="6858002"/>
                </a:lnTo>
                <a:lnTo>
                  <a:pt x="0" y="6858002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E9C54-175A-42C9-B61C-D3BDAB0C932D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63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86833A-8B90-4E3A-B6F7-8526222740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20849" y="807197"/>
            <a:ext cx="2404336" cy="3022845"/>
          </a:xfrm>
          <a:custGeom>
            <a:avLst/>
            <a:gdLst>
              <a:gd name="connsiteX0" fmla="*/ 0 w 2404336"/>
              <a:gd name="connsiteY0" fmla="*/ 0 h 3022845"/>
              <a:gd name="connsiteX1" fmla="*/ 2404336 w 2404336"/>
              <a:gd name="connsiteY1" fmla="*/ 0 h 3022845"/>
              <a:gd name="connsiteX2" fmla="*/ 2404336 w 2404336"/>
              <a:gd name="connsiteY2" fmla="*/ 3022845 h 3022845"/>
              <a:gd name="connsiteX3" fmla="*/ 0 w 2404336"/>
              <a:gd name="connsiteY3" fmla="*/ 3022845 h 302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4336" h="3022845">
                <a:moveTo>
                  <a:pt x="0" y="0"/>
                </a:moveTo>
                <a:lnTo>
                  <a:pt x="2404336" y="0"/>
                </a:lnTo>
                <a:lnTo>
                  <a:pt x="2404336" y="3022845"/>
                </a:lnTo>
                <a:lnTo>
                  <a:pt x="0" y="30228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8E64C9B-7AF3-4657-924C-9641746E17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4795" y="807197"/>
            <a:ext cx="2404336" cy="3022846"/>
          </a:xfrm>
          <a:custGeom>
            <a:avLst/>
            <a:gdLst>
              <a:gd name="connsiteX0" fmla="*/ 0 w 2404336"/>
              <a:gd name="connsiteY0" fmla="*/ 0 h 3022846"/>
              <a:gd name="connsiteX1" fmla="*/ 2404336 w 2404336"/>
              <a:gd name="connsiteY1" fmla="*/ 0 h 3022846"/>
              <a:gd name="connsiteX2" fmla="*/ 2404336 w 2404336"/>
              <a:gd name="connsiteY2" fmla="*/ 3022846 h 3022846"/>
              <a:gd name="connsiteX3" fmla="*/ 0 w 2404336"/>
              <a:gd name="connsiteY3" fmla="*/ 3022846 h 302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4336" h="3022846">
                <a:moveTo>
                  <a:pt x="0" y="0"/>
                </a:moveTo>
                <a:lnTo>
                  <a:pt x="2404336" y="0"/>
                </a:lnTo>
                <a:lnTo>
                  <a:pt x="2404336" y="3022846"/>
                </a:lnTo>
                <a:lnTo>
                  <a:pt x="0" y="30228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CA81DC0-89DF-4A54-A43A-18275EB981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62477" y="2205789"/>
            <a:ext cx="2667045" cy="2941564"/>
          </a:xfrm>
          <a:custGeom>
            <a:avLst/>
            <a:gdLst>
              <a:gd name="connsiteX0" fmla="*/ 0 w 2667045"/>
              <a:gd name="connsiteY0" fmla="*/ 0 h 2941564"/>
              <a:gd name="connsiteX1" fmla="*/ 2667045 w 2667045"/>
              <a:gd name="connsiteY1" fmla="*/ 0 h 2941564"/>
              <a:gd name="connsiteX2" fmla="*/ 2667045 w 2667045"/>
              <a:gd name="connsiteY2" fmla="*/ 2941564 h 2941564"/>
              <a:gd name="connsiteX3" fmla="*/ 0 w 2667045"/>
              <a:gd name="connsiteY3" fmla="*/ 2941564 h 294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45" h="2941564">
                <a:moveTo>
                  <a:pt x="0" y="0"/>
                </a:moveTo>
                <a:lnTo>
                  <a:pt x="2667045" y="0"/>
                </a:lnTo>
                <a:lnTo>
                  <a:pt x="2667045" y="2941564"/>
                </a:lnTo>
                <a:lnTo>
                  <a:pt x="0" y="29415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E481384-1C33-40FF-9651-E7F668274B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84385" y="2205789"/>
            <a:ext cx="2667045" cy="2941564"/>
          </a:xfrm>
          <a:custGeom>
            <a:avLst/>
            <a:gdLst>
              <a:gd name="connsiteX0" fmla="*/ 0 w 2667045"/>
              <a:gd name="connsiteY0" fmla="*/ 0 h 2941564"/>
              <a:gd name="connsiteX1" fmla="*/ 2667045 w 2667045"/>
              <a:gd name="connsiteY1" fmla="*/ 0 h 2941564"/>
              <a:gd name="connsiteX2" fmla="*/ 2667045 w 2667045"/>
              <a:gd name="connsiteY2" fmla="*/ 2941564 h 2941564"/>
              <a:gd name="connsiteX3" fmla="*/ 0 w 2667045"/>
              <a:gd name="connsiteY3" fmla="*/ 2941564 h 294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45" h="2941564">
                <a:moveTo>
                  <a:pt x="0" y="0"/>
                </a:moveTo>
                <a:lnTo>
                  <a:pt x="2667045" y="0"/>
                </a:lnTo>
                <a:lnTo>
                  <a:pt x="2667045" y="2941564"/>
                </a:lnTo>
                <a:lnTo>
                  <a:pt x="0" y="29415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DB4F020-160D-4A20-8466-B8249DC1B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40569" y="2205789"/>
            <a:ext cx="2667045" cy="2941564"/>
          </a:xfrm>
          <a:custGeom>
            <a:avLst/>
            <a:gdLst>
              <a:gd name="connsiteX0" fmla="*/ 0 w 2667045"/>
              <a:gd name="connsiteY0" fmla="*/ 0 h 2941564"/>
              <a:gd name="connsiteX1" fmla="*/ 2667045 w 2667045"/>
              <a:gd name="connsiteY1" fmla="*/ 0 h 2941564"/>
              <a:gd name="connsiteX2" fmla="*/ 2667045 w 2667045"/>
              <a:gd name="connsiteY2" fmla="*/ 2941564 h 2941564"/>
              <a:gd name="connsiteX3" fmla="*/ 0 w 2667045"/>
              <a:gd name="connsiteY3" fmla="*/ 2941564 h 294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45" h="2941564">
                <a:moveTo>
                  <a:pt x="0" y="0"/>
                </a:moveTo>
                <a:lnTo>
                  <a:pt x="2667045" y="0"/>
                </a:lnTo>
                <a:lnTo>
                  <a:pt x="2667045" y="2941564"/>
                </a:lnTo>
                <a:lnTo>
                  <a:pt x="0" y="29415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7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7C61DE9-BD85-42E8-8657-0707CBF4AF3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11845" y="2103002"/>
            <a:ext cx="2331307" cy="2331307"/>
          </a:xfrm>
          <a:custGeom>
            <a:avLst/>
            <a:gdLst>
              <a:gd name="connsiteX0" fmla="*/ 0 w 2331307"/>
              <a:gd name="connsiteY0" fmla="*/ 0 h 2331307"/>
              <a:gd name="connsiteX1" fmla="*/ 2331307 w 2331307"/>
              <a:gd name="connsiteY1" fmla="*/ 0 h 2331307"/>
              <a:gd name="connsiteX2" fmla="*/ 2331307 w 2331307"/>
              <a:gd name="connsiteY2" fmla="*/ 2331307 h 2331307"/>
              <a:gd name="connsiteX3" fmla="*/ 0 w 2331307"/>
              <a:gd name="connsiteY3" fmla="*/ 2331307 h 233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307" h="2331307">
                <a:moveTo>
                  <a:pt x="0" y="0"/>
                </a:moveTo>
                <a:lnTo>
                  <a:pt x="2331307" y="0"/>
                </a:lnTo>
                <a:lnTo>
                  <a:pt x="2331307" y="2331307"/>
                </a:lnTo>
                <a:lnTo>
                  <a:pt x="0" y="2331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3B8D3FE-061D-412C-8284-0E3F11E91F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848" y="2103002"/>
            <a:ext cx="2331307" cy="2331307"/>
          </a:xfrm>
          <a:custGeom>
            <a:avLst/>
            <a:gdLst>
              <a:gd name="connsiteX0" fmla="*/ 0 w 2331307"/>
              <a:gd name="connsiteY0" fmla="*/ 0 h 2331307"/>
              <a:gd name="connsiteX1" fmla="*/ 2331307 w 2331307"/>
              <a:gd name="connsiteY1" fmla="*/ 0 h 2331307"/>
              <a:gd name="connsiteX2" fmla="*/ 2331307 w 2331307"/>
              <a:gd name="connsiteY2" fmla="*/ 2331307 h 2331307"/>
              <a:gd name="connsiteX3" fmla="*/ 0 w 2331307"/>
              <a:gd name="connsiteY3" fmla="*/ 2331307 h 233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307" h="2331307">
                <a:moveTo>
                  <a:pt x="0" y="0"/>
                </a:moveTo>
                <a:lnTo>
                  <a:pt x="2331307" y="0"/>
                </a:lnTo>
                <a:lnTo>
                  <a:pt x="2331307" y="2331307"/>
                </a:lnTo>
                <a:lnTo>
                  <a:pt x="0" y="2331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3814198-E676-4DE0-95E7-9174953C35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4842" y="2103002"/>
            <a:ext cx="2331307" cy="2331307"/>
          </a:xfrm>
          <a:custGeom>
            <a:avLst/>
            <a:gdLst>
              <a:gd name="connsiteX0" fmla="*/ 0 w 2331307"/>
              <a:gd name="connsiteY0" fmla="*/ 0 h 2331307"/>
              <a:gd name="connsiteX1" fmla="*/ 2331307 w 2331307"/>
              <a:gd name="connsiteY1" fmla="*/ 0 h 2331307"/>
              <a:gd name="connsiteX2" fmla="*/ 2331307 w 2331307"/>
              <a:gd name="connsiteY2" fmla="*/ 2331307 h 2331307"/>
              <a:gd name="connsiteX3" fmla="*/ 0 w 2331307"/>
              <a:gd name="connsiteY3" fmla="*/ 2331307 h 233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307" h="2331307">
                <a:moveTo>
                  <a:pt x="0" y="0"/>
                </a:moveTo>
                <a:lnTo>
                  <a:pt x="2331307" y="0"/>
                </a:lnTo>
                <a:lnTo>
                  <a:pt x="2331307" y="2331307"/>
                </a:lnTo>
                <a:lnTo>
                  <a:pt x="0" y="2331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A77557-1961-42C9-B13B-0FA238690E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85850" y="2103002"/>
            <a:ext cx="2331307" cy="2331307"/>
          </a:xfrm>
          <a:custGeom>
            <a:avLst/>
            <a:gdLst>
              <a:gd name="connsiteX0" fmla="*/ 0 w 2331307"/>
              <a:gd name="connsiteY0" fmla="*/ 0 h 2331307"/>
              <a:gd name="connsiteX1" fmla="*/ 2331307 w 2331307"/>
              <a:gd name="connsiteY1" fmla="*/ 0 h 2331307"/>
              <a:gd name="connsiteX2" fmla="*/ 2331307 w 2331307"/>
              <a:gd name="connsiteY2" fmla="*/ 2331307 h 2331307"/>
              <a:gd name="connsiteX3" fmla="*/ 0 w 2331307"/>
              <a:gd name="connsiteY3" fmla="*/ 2331307 h 233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1307" h="2331307">
                <a:moveTo>
                  <a:pt x="0" y="0"/>
                </a:moveTo>
                <a:lnTo>
                  <a:pt x="2331307" y="0"/>
                </a:lnTo>
                <a:lnTo>
                  <a:pt x="2331307" y="2331307"/>
                </a:lnTo>
                <a:lnTo>
                  <a:pt x="0" y="2331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45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9759BB7-9280-4BFE-92B2-4A4330B522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4018" y="2227065"/>
            <a:ext cx="2407755" cy="2431585"/>
          </a:xfrm>
          <a:custGeom>
            <a:avLst/>
            <a:gdLst>
              <a:gd name="connsiteX0" fmla="*/ 77722 w 2407755"/>
              <a:gd name="connsiteY0" fmla="*/ 0 h 2431585"/>
              <a:gd name="connsiteX1" fmla="*/ 2330033 w 2407755"/>
              <a:gd name="connsiteY1" fmla="*/ 0 h 2431585"/>
              <a:gd name="connsiteX2" fmla="*/ 2407755 w 2407755"/>
              <a:gd name="connsiteY2" fmla="*/ 77722 h 2431585"/>
              <a:gd name="connsiteX3" fmla="*/ 2407755 w 2407755"/>
              <a:gd name="connsiteY3" fmla="*/ 2431585 h 2431585"/>
              <a:gd name="connsiteX4" fmla="*/ 0 w 2407755"/>
              <a:gd name="connsiteY4" fmla="*/ 2431585 h 2431585"/>
              <a:gd name="connsiteX5" fmla="*/ 0 w 2407755"/>
              <a:gd name="connsiteY5" fmla="*/ 77722 h 2431585"/>
              <a:gd name="connsiteX6" fmla="*/ 77722 w 2407755"/>
              <a:gd name="connsiteY6" fmla="*/ 0 h 243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7755" h="2431585">
                <a:moveTo>
                  <a:pt x="77722" y="0"/>
                </a:moveTo>
                <a:lnTo>
                  <a:pt x="2330033" y="0"/>
                </a:lnTo>
                <a:cubicBezTo>
                  <a:pt x="2372958" y="0"/>
                  <a:pt x="2407755" y="34797"/>
                  <a:pt x="2407755" y="77722"/>
                </a:cubicBezTo>
                <a:lnTo>
                  <a:pt x="2407755" y="2431585"/>
                </a:lnTo>
                <a:lnTo>
                  <a:pt x="0" y="2431585"/>
                </a:lnTo>
                <a:lnTo>
                  <a:pt x="0" y="77722"/>
                </a:lnTo>
                <a:cubicBezTo>
                  <a:pt x="0" y="34797"/>
                  <a:pt x="34797" y="0"/>
                  <a:pt x="777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965FA261-E0C2-4003-BCDE-EE05116F97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36266" y="2227065"/>
            <a:ext cx="2407755" cy="2431585"/>
          </a:xfrm>
          <a:custGeom>
            <a:avLst/>
            <a:gdLst>
              <a:gd name="connsiteX0" fmla="*/ 77722 w 2407755"/>
              <a:gd name="connsiteY0" fmla="*/ 0 h 2431585"/>
              <a:gd name="connsiteX1" fmla="*/ 2330033 w 2407755"/>
              <a:gd name="connsiteY1" fmla="*/ 0 h 2431585"/>
              <a:gd name="connsiteX2" fmla="*/ 2407755 w 2407755"/>
              <a:gd name="connsiteY2" fmla="*/ 77722 h 2431585"/>
              <a:gd name="connsiteX3" fmla="*/ 2407755 w 2407755"/>
              <a:gd name="connsiteY3" fmla="*/ 2431585 h 2431585"/>
              <a:gd name="connsiteX4" fmla="*/ 0 w 2407755"/>
              <a:gd name="connsiteY4" fmla="*/ 2431585 h 2431585"/>
              <a:gd name="connsiteX5" fmla="*/ 0 w 2407755"/>
              <a:gd name="connsiteY5" fmla="*/ 77722 h 2431585"/>
              <a:gd name="connsiteX6" fmla="*/ 77722 w 2407755"/>
              <a:gd name="connsiteY6" fmla="*/ 0 h 243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7755" h="2431585">
                <a:moveTo>
                  <a:pt x="77722" y="0"/>
                </a:moveTo>
                <a:lnTo>
                  <a:pt x="2330033" y="0"/>
                </a:lnTo>
                <a:cubicBezTo>
                  <a:pt x="2372958" y="0"/>
                  <a:pt x="2407755" y="34797"/>
                  <a:pt x="2407755" y="77722"/>
                </a:cubicBezTo>
                <a:lnTo>
                  <a:pt x="2407755" y="2431585"/>
                </a:lnTo>
                <a:lnTo>
                  <a:pt x="0" y="2431585"/>
                </a:lnTo>
                <a:lnTo>
                  <a:pt x="0" y="77722"/>
                </a:lnTo>
                <a:cubicBezTo>
                  <a:pt x="0" y="34797"/>
                  <a:pt x="34797" y="0"/>
                  <a:pt x="777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1C47811-C532-447E-8830-C340BE6320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71770" y="2227065"/>
            <a:ext cx="2407755" cy="2431585"/>
          </a:xfrm>
          <a:custGeom>
            <a:avLst/>
            <a:gdLst>
              <a:gd name="connsiteX0" fmla="*/ 77722 w 2407755"/>
              <a:gd name="connsiteY0" fmla="*/ 0 h 2431585"/>
              <a:gd name="connsiteX1" fmla="*/ 2330033 w 2407755"/>
              <a:gd name="connsiteY1" fmla="*/ 0 h 2431585"/>
              <a:gd name="connsiteX2" fmla="*/ 2407755 w 2407755"/>
              <a:gd name="connsiteY2" fmla="*/ 77722 h 2431585"/>
              <a:gd name="connsiteX3" fmla="*/ 2407755 w 2407755"/>
              <a:gd name="connsiteY3" fmla="*/ 2431585 h 2431585"/>
              <a:gd name="connsiteX4" fmla="*/ 0 w 2407755"/>
              <a:gd name="connsiteY4" fmla="*/ 2431585 h 2431585"/>
              <a:gd name="connsiteX5" fmla="*/ 0 w 2407755"/>
              <a:gd name="connsiteY5" fmla="*/ 77722 h 2431585"/>
              <a:gd name="connsiteX6" fmla="*/ 77722 w 2407755"/>
              <a:gd name="connsiteY6" fmla="*/ 0 h 243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7755" h="2431585">
                <a:moveTo>
                  <a:pt x="77722" y="0"/>
                </a:moveTo>
                <a:lnTo>
                  <a:pt x="2330033" y="0"/>
                </a:lnTo>
                <a:cubicBezTo>
                  <a:pt x="2372958" y="0"/>
                  <a:pt x="2407755" y="34797"/>
                  <a:pt x="2407755" y="77722"/>
                </a:cubicBezTo>
                <a:lnTo>
                  <a:pt x="2407755" y="2431585"/>
                </a:lnTo>
                <a:lnTo>
                  <a:pt x="0" y="2431585"/>
                </a:lnTo>
                <a:lnTo>
                  <a:pt x="0" y="77722"/>
                </a:lnTo>
                <a:cubicBezTo>
                  <a:pt x="0" y="34797"/>
                  <a:pt x="34797" y="0"/>
                  <a:pt x="777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CB16946-D75F-4E5E-A0AD-4408BFC21D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9522" y="2227065"/>
            <a:ext cx="2407755" cy="2431585"/>
          </a:xfrm>
          <a:custGeom>
            <a:avLst/>
            <a:gdLst>
              <a:gd name="connsiteX0" fmla="*/ 77722 w 2407755"/>
              <a:gd name="connsiteY0" fmla="*/ 0 h 2431585"/>
              <a:gd name="connsiteX1" fmla="*/ 2330033 w 2407755"/>
              <a:gd name="connsiteY1" fmla="*/ 0 h 2431585"/>
              <a:gd name="connsiteX2" fmla="*/ 2407755 w 2407755"/>
              <a:gd name="connsiteY2" fmla="*/ 77722 h 2431585"/>
              <a:gd name="connsiteX3" fmla="*/ 2407755 w 2407755"/>
              <a:gd name="connsiteY3" fmla="*/ 2431585 h 2431585"/>
              <a:gd name="connsiteX4" fmla="*/ 0 w 2407755"/>
              <a:gd name="connsiteY4" fmla="*/ 2431585 h 2431585"/>
              <a:gd name="connsiteX5" fmla="*/ 0 w 2407755"/>
              <a:gd name="connsiteY5" fmla="*/ 77722 h 2431585"/>
              <a:gd name="connsiteX6" fmla="*/ 77722 w 2407755"/>
              <a:gd name="connsiteY6" fmla="*/ 0 h 243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7755" h="2431585">
                <a:moveTo>
                  <a:pt x="77722" y="0"/>
                </a:moveTo>
                <a:lnTo>
                  <a:pt x="2330033" y="0"/>
                </a:lnTo>
                <a:cubicBezTo>
                  <a:pt x="2372958" y="0"/>
                  <a:pt x="2407755" y="34797"/>
                  <a:pt x="2407755" y="77722"/>
                </a:cubicBezTo>
                <a:lnTo>
                  <a:pt x="2407755" y="2431585"/>
                </a:lnTo>
                <a:lnTo>
                  <a:pt x="0" y="2431585"/>
                </a:lnTo>
                <a:lnTo>
                  <a:pt x="0" y="77722"/>
                </a:lnTo>
                <a:cubicBezTo>
                  <a:pt x="0" y="34797"/>
                  <a:pt x="34797" y="0"/>
                  <a:pt x="777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04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70F8EB9-C8A2-4C77-BBE7-593EC072499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5990" y="2285999"/>
            <a:ext cx="2308380" cy="3245161"/>
          </a:xfrm>
          <a:custGeom>
            <a:avLst/>
            <a:gdLst>
              <a:gd name="connsiteX0" fmla="*/ 0 w 2308380"/>
              <a:gd name="connsiteY0" fmla="*/ 0 h 3245161"/>
              <a:gd name="connsiteX1" fmla="*/ 2308380 w 2308380"/>
              <a:gd name="connsiteY1" fmla="*/ 0 h 3245161"/>
              <a:gd name="connsiteX2" fmla="*/ 2308380 w 2308380"/>
              <a:gd name="connsiteY2" fmla="*/ 3245161 h 3245161"/>
              <a:gd name="connsiteX3" fmla="*/ 0 w 2308380"/>
              <a:gd name="connsiteY3" fmla="*/ 3245161 h 324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380" h="3245161">
                <a:moveTo>
                  <a:pt x="0" y="0"/>
                </a:moveTo>
                <a:lnTo>
                  <a:pt x="2308380" y="0"/>
                </a:lnTo>
                <a:lnTo>
                  <a:pt x="2308380" y="3245161"/>
                </a:lnTo>
                <a:lnTo>
                  <a:pt x="0" y="32451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AE1BAE8-0C71-4B6B-9E87-2A4E5B08B0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7630" y="2285999"/>
            <a:ext cx="2308380" cy="3245161"/>
          </a:xfrm>
          <a:custGeom>
            <a:avLst/>
            <a:gdLst>
              <a:gd name="connsiteX0" fmla="*/ 0 w 2308380"/>
              <a:gd name="connsiteY0" fmla="*/ 0 h 3245161"/>
              <a:gd name="connsiteX1" fmla="*/ 2308380 w 2308380"/>
              <a:gd name="connsiteY1" fmla="*/ 0 h 3245161"/>
              <a:gd name="connsiteX2" fmla="*/ 2308380 w 2308380"/>
              <a:gd name="connsiteY2" fmla="*/ 3245161 h 3245161"/>
              <a:gd name="connsiteX3" fmla="*/ 0 w 2308380"/>
              <a:gd name="connsiteY3" fmla="*/ 3245161 h 324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380" h="3245161">
                <a:moveTo>
                  <a:pt x="0" y="0"/>
                </a:moveTo>
                <a:lnTo>
                  <a:pt x="2308380" y="0"/>
                </a:lnTo>
                <a:lnTo>
                  <a:pt x="2308380" y="3245161"/>
                </a:lnTo>
                <a:lnTo>
                  <a:pt x="0" y="32451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8CEACCC-FA49-47B1-BDF6-4C9F7301294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39270" y="2285999"/>
            <a:ext cx="2308380" cy="3245161"/>
          </a:xfrm>
          <a:custGeom>
            <a:avLst/>
            <a:gdLst>
              <a:gd name="connsiteX0" fmla="*/ 0 w 2308380"/>
              <a:gd name="connsiteY0" fmla="*/ 0 h 3245161"/>
              <a:gd name="connsiteX1" fmla="*/ 2308380 w 2308380"/>
              <a:gd name="connsiteY1" fmla="*/ 0 h 3245161"/>
              <a:gd name="connsiteX2" fmla="*/ 2308380 w 2308380"/>
              <a:gd name="connsiteY2" fmla="*/ 3245161 h 3245161"/>
              <a:gd name="connsiteX3" fmla="*/ 0 w 2308380"/>
              <a:gd name="connsiteY3" fmla="*/ 3245161 h 324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380" h="3245161">
                <a:moveTo>
                  <a:pt x="0" y="0"/>
                </a:moveTo>
                <a:lnTo>
                  <a:pt x="2308380" y="0"/>
                </a:lnTo>
                <a:lnTo>
                  <a:pt x="2308380" y="3245161"/>
                </a:lnTo>
                <a:lnTo>
                  <a:pt x="0" y="32451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CBBE978-CE20-47DC-9869-A59C9CAAE2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44350" y="2285999"/>
            <a:ext cx="2308380" cy="3245161"/>
          </a:xfrm>
          <a:custGeom>
            <a:avLst/>
            <a:gdLst>
              <a:gd name="connsiteX0" fmla="*/ 0 w 2308380"/>
              <a:gd name="connsiteY0" fmla="*/ 0 h 3245161"/>
              <a:gd name="connsiteX1" fmla="*/ 2308380 w 2308380"/>
              <a:gd name="connsiteY1" fmla="*/ 0 h 3245161"/>
              <a:gd name="connsiteX2" fmla="*/ 2308380 w 2308380"/>
              <a:gd name="connsiteY2" fmla="*/ 3245161 h 3245161"/>
              <a:gd name="connsiteX3" fmla="*/ 0 w 2308380"/>
              <a:gd name="connsiteY3" fmla="*/ 3245161 h 324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8380" h="3245161">
                <a:moveTo>
                  <a:pt x="0" y="0"/>
                </a:moveTo>
                <a:lnTo>
                  <a:pt x="2308380" y="0"/>
                </a:lnTo>
                <a:lnTo>
                  <a:pt x="2308380" y="3245161"/>
                </a:lnTo>
                <a:lnTo>
                  <a:pt x="0" y="32451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90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E75970-A05C-4E23-90C6-A209B558ED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378" y="673704"/>
            <a:ext cx="4193336" cy="5586793"/>
          </a:xfrm>
          <a:custGeom>
            <a:avLst/>
            <a:gdLst>
              <a:gd name="connsiteX0" fmla="*/ 1750206 w 4193336"/>
              <a:gd name="connsiteY0" fmla="*/ 4825249 h 5586793"/>
              <a:gd name="connsiteX1" fmla="*/ 2684156 w 4193336"/>
              <a:gd name="connsiteY1" fmla="*/ 4825249 h 5586793"/>
              <a:gd name="connsiteX2" fmla="*/ 2217180 w 4193336"/>
              <a:gd name="connsiteY2" fmla="*/ 5586793 h 5586793"/>
              <a:gd name="connsiteX3" fmla="*/ 2768181 w 4193336"/>
              <a:gd name="connsiteY3" fmla="*/ 2567505 h 5586793"/>
              <a:gd name="connsiteX4" fmla="*/ 3642448 w 4193336"/>
              <a:gd name="connsiteY4" fmla="*/ 2567505 h 5586793"/>
              <a:gd name="connsiteX5" fmla="*/ 3205314 w 4193336"/>
              <a:gd name="connsiteY5" fmla="*/ 3280383 h 5586793"/>
              <a:gd name="connsiteX6" fmla="*/ 2334342 w 4193336"/>
              <a:gd name="connsiteY6" fmla="*/ 2065081 h 5586793"/>
              <a:gd name="connsiteX7" fmla="*/ 2258298 w 4193336"/>
              <a:gd name="connsiteY7" fmla="*/ 2074838 h 5586793"/>
              <a:gd name="connsiteX8" fmla="*/ 2255256 w 4193336"/>
              <a:gd name="connsiteY8" fmla="*/ 2094352 h 5586793"/>
              <a:gd name="connsiteX9" fmla="*/ 2239076 w 4193336"/>
              <a:gd name="connsiteY9" fmla="*/ 2089764 h 5586793"/>
              <a:gd name="connsiteX10" fmla="*/ 2341455 w 4193336"/>
              <a:gd name="connsiteY10" fmla="*/ 2256723 h 5586793"/>
              <a:gd name="connsiteX11" fmla="*/ 2833193 w 4193336"/>
              <a:gd name="connsiteY11" fmla="*/ 2333399 h 5586793"/>
              <a:gd name="connsiteX12" fmla="*/ 2849142 w 4193336"/>
              <a:gd name="connsiteY12" fmla="*/ 2334768 h 5586793"/>
              <a:gd name="connsiteX13" fmla="*/ 2917966 w 4193336"/>
              <a:gd name="connsiteY13" fmla="*/ 2222528 h 5586793"/>
              <a:gd name="connsiteX14" fmla="*/ 2828250 w 4193336"/>
              <a:gd name="connsiteY14" fmla="*/ 2223023 h 5586793"/>
              <a:gd name="connsiteX15" fmla="*/ 2529015 w 4193336"/>
              <a:gd name="connsiteY15" fmla="*/ 2174848 h 5586793"/>
              <a:gd name="connsiteX16" fmla="*/ 2398218 w 4193336"/>
              <a:gd name="connsiteY16" fmla="*/ 2108987 h 5586793"/>
              <a:gd name="connsiteX17" fmla="*/ 2334342 w 4193336"/>
              <a:gd name="connsiteY17" fmla="*/ 2065081 h 5586793"/>
              <a:gd name="connsiteX18" fmla="*/ 2028089 w 4193336"/>
              <a:gd name="connsiteY18" fmla="*/ 2029926 h 5586793"/>
              <a:gd name="connsiteX19" fmla="*/ 1980225 w 4193336"/>
              <a:gd name="connsiteY19" fmla="*/ 2107985 h 5586793"/>
              <a:gd name="connsiteX20" fmla="*/ 2139163 w 4193336"/>
              <a:gd name="connsiteY20" fmla="*/ 2181291 h 5586793"/>
              <a:gd name="connsiteX21" fmla="*/ 2201774 w 4193336"/>
              <a:gd name="connsiteY21" fmla="*/ 2079185 h 5586793"/>
              <a:gd name="connsiteX22" fmla="*/ 1269538 w 4193336"/>
              <a:gd name="connsiteY22" fmla="*/ 960333 h 5586793"/>
              <a:gd name="connsiteX23" fmla="*/ 1363605 w 4193336"/>
              <a:gd name="connsiteY23" fmla="*/ 1767611 h 5586793"/>
              <a:gd name="connsiteX24" fmla="*/ 1336295 w 4193336"/>
              <a:gd name="connsiteY24" fmla="*/ 1777367 h 5586793"/>
              <a:gd name="connsiteX25" fmla="*/ 1217951 w 4193336"/>
              <a:gd name="connsiteY25" fmla="*/ 1543232 h 5586793"/>
              <a:gd name="connsiteX26" fmla="*/ 1217951 w 4193336"/>
              <a:gd name="connsiteY26" fmla="*/ 1544786 h 5586793"/>
              <a:gd name="connsiteX27" fmla="*/ 1237509 w 4193336"/>
              <a:gd name="connsiteY27" fmla="*/ 1641634 h 5586793"/>
              <a:gd name="connsiteX28" fmla="*/ 1259775 w 4193336"/>
              <a:gd name="connsiteY28" fmla="*/ 1748019 h 5586793"/>
              <a:gd name="connsiteX29" fmla="*/ 1217507 w 4193336"/>
              <a:gd name="connsiteY29" fmla="*/ 1545032 h 5586793"/>
              <a:gd name="connsiteX30" fmla="*/ 1217507 w 4193336"/>
              <a:gd name="connsiteY30" fmla="*/ 1542587 h 5586793"/>
              <a:gd name="connsiteX31" fmla="*/ 1217846 w 4193336"/>
              <a:gd name="connsiteY31" fmla="*/ 1544267 h 5586793"/>
              <a:gd name="connsiteX32" fmla="*/ 1215675 w 4193336"/>
              <a:gd name="connsiteY32" fmla="*/ 1515184 h 5586793"/>
              <a:gd name="connsiteX33" fmla="*/ 1208848 w 4193336"/>
              <a:gd name="connsiteY33" fmla="*/ 1484698 h 5586793"/>
              <a:gd name="connsiteX34" fmla="*/ 1269538 w 4193336"/>
              <a:gd name="connsiteY34" fmla="*/ 960333 h 5586793"/>
              <a:gd name="connsiteX35" fmla="*/ 1412709 w 4193336"/>
              <a:gd name="connsiteY35" fmla="*/ 847637 h 5586793"/>
              <a:gd name="connsiteX36" fmla="*/ 1427951 w 4193336"/>
              <a:gd name="connsiteY36" fmla="*/ 854956 h 5586793"/>
              <a:gd name="connsiteX37" fmla="*/ 1309074 w 4193336"/>
              <a:gd name="connsiteY37" fmla="*/ 1089139 h 5586793"/>
              <a:gd name="connsiteX38" fmla="*/ 1339555 w 4193336"/>
              <a:gd name="connsiteY38" fmla="*/ 1469687 h 5586793"/>
              <a:gd name="connsiteX39" fmla="*/ 1418806 w 4193336"/>
              <a:gd name="connsiteY39" fmla="*/ 1691672 h 5586793"/>
              <a:gd name="connsiteX40" fmla="*/ 1351747 w 4193336"/>
              <a:gd name="connsiteY40" fmla="*/ 1655081 h 5586793"/>
              <a:gd name="connsiteX41" fmla="*/ 1312122 w 4193336"/>
              <a:gd name="connsiteY41" fmla="*/ 962290 h 5586793"/>
              <a:gd name="connsiteX42" fmla="*/ 1412709 w 4193336"/>
              <a:gd name="connsiteY42" fmla="*/ 847637 h 5586793"/>
              <a:gd name="connsiteX43" fmla="*/ 3643546 w 4193336"/>
              <a:gd name="connsiteY43" fmla="*/ 495432 h 5586793"/>
              <a:gd name="connsiteX44" fmla="*/ 3660556 w 4193336"/>
              <a:gd name="connsiteY44" fmla="*/ 503957 h 5586793"/>
              <a:gd name="connsiteX45" fmla="*/ 3660556 w 4193336"/>
              <a:gd name="connsiteY45" fmla="*/ 503464 h 5586793"/>
              <a:gd name="connsiteX46" fmla="*/ 3246875 w 4193336"/>
              <a:gd name="connsiteY46" fmla="*/ 345405 h 5586793"/>
              <a:gd name="connsiteX47" fmla="*/ 3406855 w 4193336"/>
              <a:gd name="connsiteY47" fmla="*/ 423928 h 5586793"/>
              <a:gd name="connsiteX48" fmla="*/ 3247669 w 4193336"/>
              <a:gd name="connsiteY48" fmla="*/ 345456 h 5586793"/>
              <a:gd name="connsiteX49" fmla="*/ 2731472 w 4193336"/>
              <a:gd name="connsiteY49" fmla="*/ 156305 h 5586793"/>
              <a:gd name="connsiteX50" fmla="*/ 3271209 w 4193336"/>
              <a:gd name="connsiteY50" fmla="*/ 208807 h 5586793"/>
              <a:gd name="connsiteX51" fmla="*/ 2839276 w 4193336"/>
              <a:gd name="connsiteY51" fmla="*/ 189292 h 5586793"/>
              <a:gd name="connsiteX52" fmla="*/ 2839276 w 4193336"/>
              <a:gd name="connsiteY52" fmla="*/ 203928 h 5586793"/>
              <a:gd name="connsiteX53" fmla="*/ 3350294 w 4193336"/>
              <a:gd name="connsiteY53" fmla="*/ 260031 h 5586793"/>
              <a:gd name="connsiteX54" fmla="*/ 3347253 w 4193336"/>
              <a:gd name="connsiteY54" fmla="*/ 279546 h 5586793"/>
              <a:gd name="connsiteX55" fmla="*/ 3192123 w 4193336"/>
              <a:gd name="connsiteY55" fmla="*/ 255153 h 5586793"/>
              <a:gd name="connsiteX56" fmla="*/ 3189080 w 4193336"/>
              <a:gd name="connsiteY56" fmla="*/ 264910 h 5586793"/>
              <a:gd name="connsiteX57" fmla="*/ 3259042 w 4193336"/>
              <a:gd name="connsiteY57" fmla="*/ 299059 h 5586793"/>
              <a:gd name="connsiteX58" fmla="*/ 3222541 w 4193336"/>
              <a:gd name="connsiteY58" fmla="*/ 313695 h 5586793"/>
              <a:gd name="connsiteX59" fmla="*/ 3273870 w 4193336"/>
              <a:gd name="connsiteY59" fmla="*/ 331988 h 5586793"/>
              <a:gd name="connsiteX60" fmla="*/ 3322290 w 4193336"/>
              <a:gd name="connsiteY60" fmla="*/ 350049 h 5586793"/>
              <a:gd name="connsiteX61" fmla="*/ 3323123 w 4193336"/>
              <a:gd name="connsiteY61" fmla="*/ 350103 h 5586793"/>
              <a:gd name="connsiteX62" fmla="*/ 3499342 w 4193336"/>
              <a:gd name="connsiteY62" fmla="*/ 433301 h 5586793"/>
              <a:gd name="connsiteX63" fmla="*/ 3598474 w 4193336"/>
              <a:gd name="connsiteY63" fmla="*/ 517981 h 5586793"/>
              <a:gd name="connsiteX64" fmla="*/ 3599721 w 4193336"/>
              <a:gd name="connsiteY64" fmla="*/ 518592 h 5586793"/>
              <a:gd name="connsiteX65" fmla="*/ 3499342 w 4193336"/>
              <a:gd name="connsiteY65" fmla="*/ 433218 h 5586793"/>
              <a:gd name="connsiteX66" fmla="*/ 3636222 w 4193336"/>
              <a:gd name="connsiteY66" fmla="*/ 491761 h 5586793"/>
              <a:gd name="connsiteX67" fmla="*/ 3636306 w 4193336"/>
              <a:gd name="connsiteY67" fmla="*/ 491803 h 5586793"/>
              <a:gd name="connsiteX68" fmla="*/ 3645487 w 4193336"/>
              <a:gd name="connsiteY68" fmla="*/ 482554 h 5586793"/>
              <a:gd name="connsiteX69" fmla="*/ 3660556 w 4193336"/>
              <a:gd name="connsiteY69" fmla="*/ 503047 h 5586793"/>
              <a:gd name="connsiteX70" fmla="*/ 3660556 w 4193336"/>
              <a:gd name="connsiteY70" fmla="*/ 501517 h 5586793"/>
              <a:gd name="connsiteX71" fmla="*/ 3669231 w 4193336"/>
              <a:gd name="connsiteY71" fmla="*/ 508472 h 5586793"/>
              <a:gd name="connsiteX72" fmla="*/ 3678806 w 4193336"/>
              <a:gd name="connsiteY72" fmla="*/ 516154 h 5586793"/>
              <a:gd name="connsiteX73" fmla="*/ 3678806 w 4193336"/>
              <a:gd name="connsiteY73" fmla="*/ 518592 h 5586793"/>
              <a:gd name="connsiteX74" fmla="*/ 3692526 w 4193336"/>
              <a:gd name="connsiteY74" fmla="*/ 538760 h 5586793"/>
              <a:gd name="connsiteX75" fmla="*/ 3697058 w 4193336"/>
              <a:gd name="connsiteY75" fmla="*/ 545424 h 5586793"/>
              <a:gd name="connsiteX76" fmla="*/ 3712267 w 4193336"/>
              <a:gd name="connsiteY76" fmla="*/ 577135 h 5586793"/>
              <a:gd name="connsiteX77" fmla="*/ 3729894 w 4193336"/>
              <a:gd name="connsiteY77" fmla="*/ 585212 h 5586793"/>
              <a:gd name="connsiteX78" fmla="*/ 3733559 w 4193336"/>
              <a:gd name="connsiteY78" fmla="*/ 586891 h 5586793"/>
              <a:gd name="connsiteX79" fmla="*/ 3797436 w 4193336"/>
              <a:gd name="connsiteY79" fmla="*/ 618602 h 5586793"/>
              <a:gd name="connsiteX80" fmla="*/ 3894773 w 4193336"/>
              <a:gd name="connsiteY80" fmla="*/ 760079 h 5586793"/>
              <a:gd name="connsiteX81" fmla="*/ 4025570 w 4193336"/>
              <a:gd name="connsiteY81" fmla="*/ 889360 h 5586793"/>
              <a:gd name="connsiteX82" fmla="*/ 4040778 w 4193336"/>
              <a:gd name="connsiteY82" fmla="*/ 906433 h 5586793"/>
              <a:gd name="connsiteX83" fmla="*/ 4062071 w 4193336"/>
              <a:gd name="connsiteY83" fmla="*/ 1308912 h 5586793"/>
              <a:gd name="connsiteX84" fmla="*/ 3973859 w 4193336"/>
              <a:gd name="connsiteY84" fmla="*/ 1404043 h 5586793"/>
              <a:gd name="connsiteX85" fmla="*/ 3885648 w 4193336"/>
              <a:gd name="connsiteY85" fmla="*/ 1513809 h 5586793"/>
              <a:gd name="connsiteX86" fmla="*/ 3909982 w 4193336"/>
              <a:gd name="connsiteY86" fmla="*/ 1604062 h 5586793"/>
              <a:gd name="connsiteX87" fmla="*/ 3727476 w 4193336"/>
              <a:gd name="connsiteY87" fmla="*/ 1745539 h 5586793"/>
              <a:gd name="connsiteX88" fmla="*/ 3773102 w 4193336"/>
              <a:gd name="connsiteY88" fmla="*/ 1767492 h 5586793"/>
              <a:gd name="connsiteX89" fmla="*/ 3745726 w 4193336"/>
              <a:gd name="connsiteY89" fmla="*/ 1835791 h 5586793"/>
              <a:gd name="connsiteX90" fmla="*/ 3773102 w 4193336"/>
              <a:gd name="connsiteY90" fmla="*/ 1887015 h 5586793"/>
              <a:gd name="connsiteX91" fmla="*/ 3827854 w 4193336"/>
              <a:gd name="connsiteY91" fmla="*/ 1862623 h 5586793"/>
              <a:gd name="connsiteX92" fmla="*/ 3849147 w 4193336"/>
              <a:gd name="connsiteY92" fmla="*/ 1869941 h 5586793"/>
              <a:gd name="connsiteX93" fmla="*/ 3730517 w 4193336"/>
              <a:gd name="connsiteY93" fmla="*/ 2062642 h 5586793"/>
              <a:gd name="connsiteX94" fmla="*/ 3849147 w 4193336"/>
              <a:gd name="connsiteY94" fmla="*/ 2001661 h 5586793"/>
              <a:gd name="connsiteX95" fmla="*/ 3548011 w 4193336"/>
              <a:gd name="connsiteY95" fmla="*/ 2245587 h 5586793"/>
              <a:gd name="connsiteX96" fmla="*/ 3517998 w 4193336"/>
              <a:gd name="connsiteY96" fmla="*/ 2263844 h 5586793"/>
              <a:gd name="connsiteX97" fmla="*/ 3521354 w 4193336"/>
              <a:gd name="connsiteY97" fmla="*/ 2269318 h 5586793"/>
              <a:gd name="connsiteX98" fmla="*/ 3840550 w 4193336"/>
              <a:gd name="connsiteY98" fmla="*/ 2109611 h 5586793"/>
              <a:gd name="connsiteX99" fmla="*/ 3946994 w 4193336"/>
              <a:gd name="connsiteY99" fmla="*/ 2065717 h 5586793"/>
              <a:gd name="connsiteX100" fmla="*/ 4193336 w 4193336"/>
              <a:gd name="connsiteY100" fmla="*/ 1951104 h 5586793"/>
              <a:gd name="connsiteX101" fmla="*/ 4062562 w 4193336"/>
              <a:gd name="connsiteY101" fmla="*/ 2068155 h 5586793"/>
              <a:gd name="connsiteX102" fmla="*/ 3877045 w 4193336"/>
              <a:gd name="connsiteY102" fmla="*/ 2258364 h 5586793"/>
              <a:gd name="connsiteX103" fmla="*/ 3615496 w 4193336"/>
              <a:gd name="connsiteY103" fmla="*/ 2407116 h 5586793"/>
              <a:gd name="connsiteX104" fmla="*/ 3606446 w 4193336"/>
              <a:gd name="connsiteY104" fmla="*/ 2408086 h 5586793"/>
              <a:gd name="connsiteX105" fmla="*/ 3642448 w 4193336"/>
              <a:gd name="connsiteY105" fmla="*/ 2466799 h 5586793"/>
              <a:gd name="connsiteX106" fmla="*/ 2768181 w 4193336"/>
              <a:gd name="connsiteY106" fmla="*/ 2466799 h 5586793"/>
              <a:gd name="connsiteX107" fmla="*/ 2796671 w 4193336"/>
              <a:gd name="connsiteY107" fmla="*/ 2420338 h 5586793"/>
              <a:gd name="connsiteX108" fmla="*/ 2656362 w 4193336"/>
              <a:gd name="connsiteY108" fmla="*/ 2411795 h 5586793"/>
              <a:gd name="connsiteX109" fmla="*/ 2659408 w 4193336"/>
              <a:gd name="connsiteY109" fmla="*/ 2392490 h 5586793"/>
              <a:gd name="connsiteX110" fmla="*/ 2806024 w 4193336"/>
              <a:gd name="connsiteY110" fmla="*/ 2405086 h 5586793"/>
              <a:gd name="connsiteX111" fmla="*/ 2835359 w 4193336"/>
              <a:gd name="connsiteY111" fmla="*/ 2357247 h 5586793"/>
              <a:gd name="connsiteX112" fmla="*/ 2805444 w 4193336"/>
              <a:gd name="connsiteY112" fmla="*/ 2356433 h 5586793"/>
              <a:gd name="connsiteX113" fmla="*/ 2596267 w 4193336"/>
              <a:gd name="connsiteY113" fmla="*/ 2329741 h 5586793"/>
              <a:gd name="connsiteX114" fmla="*/ 2352708 w 4193336"/>
              <a:gd name="connsiteY114" fmla="*/ 2275075 h 5586793"/>
              <a:gd name="connsiteX115" fmla="*/ 3835777 w 4193336"/>
              <a:gd name="connsiteY115" fmla="*/ 4693669 h 5586793"/>
              <a:gd name="connsiteX116" fmla="*/ 598587 w 4193336"/>
              <a:gd name="connsiteY116" fmla="*/ 4693669 h 5586793"/>
              <a:gd name="connsiteX117" fmla="*/ 2078710 w 4193336"/>
              <a:gd name="connsiteY117" fmla="*/ 2279879 h 5586793"/>
              <a:gd name="connsiteX118" fmla="*/ 1943927 w 4193336"/>
              <a:gd name="connsiteY118" fmla="*/ 2227738 h 5586793"/>
              <a:gd name="connsiteX119" fmla="*/ 1915820 w 4193336"/>
              <a:gd name="connsiteY119" fmla="*/ 2213016 h 5586793"/>
              <a:gd name="connsiteX120" fmla="*/ 1060835 w 4193336"/>
              <a:gd name="connsiteY120" fmla="*/ 3607330 h 5586793"/>
              <a:gd name="connsiteX121" fmla="*/ 0 w 4193336"/>
              <a:gd name="connsiteY121" fmla="*/ 1877318 h 5586793"/>
              <a:gd name="connsiteX122" fmla="*/ 1747324 w 4193336"/>
              <a:gd name="connsiteY122" fmla="*/ 1877318 h 5586793"/>
              <a:gd name="connsiteX123" fmla="*/ 1665151 w 4193336"/>
              <a:gd name="connsiteY123" fmla="*/ 1821155 h 5586793"/>
              <a:gd name="connsiteX124" fmla="*/ 1683402 w 4193336"/>
              <a:gd name="connsiteY124" fmla="*/ 1804080 h 5586793"/>
              <a:gd name="connsiteX125" fmla="*/ 1738153 w 4193336"/>
              <a:gd name="connsiteY125" fmla="*/ 1833351 h 5586793"/>
              <a:gd name="connsiteX126" fmla="*/ 1747278 w 4193336"/>
              <a:gd name="connsiteY126" fmla="*/ 1826033 h 5586793"/>
              <a:gd name="connsiteX127" fmla="*/ 1510020 w 4193336"/>
              <a:gd name="connsiteY127" fmla="*/ 1552837 h 5586793"/>
              <a:gd name="connsiteX128" fmla="*/ 1519146 w 4193336"/>
              <a:gd name="connsiteY128" fmla="*/ 1626015 h 5586793"/>
              <a:gd name="connsiteX129" fmla="*/ 1430934 w 4193336"/>
              <a:gd name="connsiteY129" fmla="*/ 1499173 h 5586793"/>
              <a:gd name="connsiteX130" fmla="*/ 1397474 w 4193336"/>
              <a:gd name="connsiteY130" fmla="*/ 1235734 h 5586793"/>
              <a:gd name="connsiteX131" fmla="*/ 1406600 w 4193336"/>
              <a:gd name="connsiteY131" fmla="*/ 1052790 h 5586793"/>
              <a:gd name="connsiteX132" fmla="*/ 1433975 w 4193336"/>
              <a:gd name="connsiteY132" fmla="*/ 1052790 h 5586793"/>
              <a:gd name="connsiteX133" fmla="*/ 1433975 w 4193336"/>
              <a:gd name="connsiteY133" fmla="*/ 1416239 h 5586793"/>
              <a:gd name="connsiteX134" fmla="*/ 1461351 w 4193336"/>
              <a:gd name="connsiteY134" fmla="*/ 1416239 h 5586793"/>
              <a:gd name="connsiteX135" fmla="*/ 1455268 w 4193336"/>
              <a:gd name="connsiteY135" fmla="*/ 1299155 h 5586793"/>
              <a:gd name="connsiteX136" fmla="*/ 1643858 w 4193336"/>
              <a:gd name="connsiteY136" fmla="*/ 779593 h 5586793"/>
              <a:gd name="connsiteX137" fmla="*/ 1725986 w 4193336"/>
              <a:gd name="connsiteY137" fmla="*/ 657630 h 5586793"/>
              <a:gd name="connsiteX138" fmla="*/ 1929786 w 4193336"/>
              <a:gd name="connsiteY138" fmla="*/ 469808 h 5586793"/>
              <a:gd name="connsiteX139" fmla="*/ 2057540 w 4193336"/>
              <a:gd name="connsiteY139" fmla="*/ 350283 h 5586793"/>
              <a:gd name="connsiteX140" fmla="*/ 2407344 w 4193336"/>
              <a:gd name="connsiteY140" fmla="*/ 196611 h 5586793"/>
              <a:gd name="connsiteX141" fmla="*/ 2731472 w 4193336"/>
              <a:gd name="connsiteY141" fmla="*/ 156305 h 5586793"/>
              <a:gd name="connsiteX142" fmla="*/ 2483720 w 4193336"/>
              <a:gd name="connsiteY142" fmla="*/ 288 h 5586793"/>
              <a:gd name="connsiteX143" fmla="*/ 2604928 w 4193336"/>
              <a:gd name="connsiteY143" fmla="*/ 23371 h 5586793"/>
              <a:gd name="connsiteX144" fmla="*/ 2468034 w 4193336"/>
              <a:gd name="connsiteY144" fmla="*/ 35559 h 5586793"/>
              <a:gd name="connsiteX145" fmla="*/ 2334183 w 4193336"/>
              <a:gd name="connsiteY145" fmla="*/ 69689 h 5586793"/>
              <a:gd name="connsiteX146" fmla="*/ 2760073 w 4193336"/>
              <a:gd name="connsiteY146" fmla="*/ 69689 h 5586793"/>
              <a:gd name="connsiteX147" fmla="*/ 2763114 w 4193336"/>
              <a:gd name="connsiteY147" fmla="*/ 94065 h 5586793"/>
              <a:gd name="connsiteX148" fmla="*/ 2604928 w 4193336"/>
              <a:gd name="connsiteY148" fmla="*/ 94065 h 5586793"/>
              <a:gd name="connsiteX149" fmla="*/ 2017808 w 4193336"/>
              <a:gd name="connsiteY149" fmla="*/ 272022 h 5586793"/>
              <a:gd name="connsiteX150" fmla="*/ 1789652 w 4193336"/>
              <a:gd name="connsiteY150" fmla="*/ 418287 h 5586793"/>
              <a:gd name="connsiteX151" fmla="*/ 1549329 w 4193336"/>
              <a:gd name="connsiteY151" fmla="*/ 601118 h 5586793"/>
              <a:gd name="connsiteX152" fmla="*/ 1619296 w 4193336"/>
              <a:gd name="connsiteY152" fmla="*/ 496295 h 5586793"/>
              <a:gd name="connsiteX153" fmla="*/ 1619610 w 4193336"/>
              <a:gd name="connsiteY153" fmla="*/ 496066 h 5586793"/>
              <a:gd name="connsiteX154" fmla="*/ 1619241 w 4193336"/>
              <a:gd name="connsiteY154" fmla="*/ 467667 h 5586793"/>
              <a:gd name="connsiteX155" fmla="*/ 1625654 w 4193336"/>
              <a:gd name="connsiteY155" fmla="*/ 440524 h 5586793"/>
              <a:gd name="connsiteX156" fmla="*/ 1679980 w 4193336"/>
              <a:gd name="connsiteY156" fmla="*/ 372207 h 5586793"/>
              <a:gd name="connsiteX157" fmla="*/ 1758452 w 4193336"/>
              <a:gd name="connsiteY157" fmla="*/ 391727 h 5586793"/>
              <a:gd name="connsiteX158" fmla="*/ 1707746 w 4193336"/>
              <a:gd name="connsiteY158" fmla="*/ 430776 h 5586793"/>
              <a:gd name="connsiteX159" fmla="*/ 1759232 w 4193336"/>
              <a:gd name="connsiteY159" fmla="*/ 391472 h 5586793"/>
              <a:gd name="connsiteX160" fmla="*/ 1680137 w 4193336"/>
              <a:gd name="connsiteY160" fmla="*/ 371970 h 5586793"/>
              <a:gd name="connsiteX161" fmla="*/ 2157743 w 4193336"/>
              <a:gd name="connsiteY161" fmla="*/ 81878 h 5586793"/>
              <a:gd name="connsiteX162" fmla="*/ 2483720 w 4193336"/>
              <a:gd name="connsiteY162" fmla="*/ 288 h 558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4193336" h="5586793">
                <a:moveTo>
                  <a:pt x="1750206" y="4825249"/>
                </a:moveTo>
                <a:lnTo>
                  <a:pt x="2684156" y="4825249"/>
                </a:lnTo>
                <a:lnTo>
                  <a:pt x="2217180" y="5586793"/>
                </a:lnTo>
                <a:close/>
                <a:moveTo>
                  <a:pt x="2768181" y="2567505"/>
                </a:moveTo>
                <a:lnTo>
                  <a:pt x="3642448" y="2567505"/>
                </a:lnTo>
                <a:lnTo>
                  <a:pt x="3205314" y="3280383"/>
                </a:lnTo>
                <a:close/>
                <a:moveTo>
                  <a:pt x="2334342" y="2065081"/>
                </a:moveTo>
                <a:cubicBezTo>
                  <a:pt x="2310008" y="2065081"/>
                  <a:pt x="2282632" y="2072399"/>
                  <a:pt x="2258298" y="2074838"/>
                </a:cubicBezTo>
                <a:cubicBezTo>
                  <a:pt x="2258298" y="2082156"/>
                  <a:pt x="2258298" y="2089474"/>
                  <a:pt x="2255256" y="2094352"/>
                </a:cubicBezTo>
                <a:lnTo>
                  <a:pt x="2239076" y="2089764"/>
                </a:lnTo>
                <a:lnTo>
                  <a:pt x="2341455" y="2256723"/>
                </a:lnTo>
                <a:lnTo>
                  <a:pt x="2833193" y="2333399"/>
                </a:lnTo>
                <a:lnTo>
                  <a:pt x="2849142" y="2334768"/>
                </a:lnTo>
                <a:lnTo>
                  <a:pt x="2917966" y="2222528"/>
                </a:lnTo>
                <a:lnTo>
                  <a:pt x="2828250" y="2223023"/>
                </a:lnTo>
                <a:cubicBezTo>
                  <a:pt x="2727490" y="2218754"/>
                  <a:pt x="2627873" y="2204119"/>
                  <a:pt x="2529015" y="2174848"/>
                </a:cubicBezTo>
                <a:cubicBezTo>
                  <a:pt x="2480347" y="2160211"/>
                  <a:pt x="2401260" y="2135820"/>
                  <a:pt x="2398218" y="2108987"/>
                </a:cubicBezTo>
                <a:cubicBezTo>
                  <a:pt x="2392135" y="2065081"/>
                  <a:pt x="2367801" y="2065081"/>
                  <a:pt x="2334342" y="2065081"/>
                </a:cubicBezTo>
                <a:close/>
                <a:moveTo>
                  <a:pt x="2028089" y="2029926"/>
                </a:moveTo>
                <a:lnTo>
                  <a:pt x="1980225" y="2107985"/>
                </a:lnTo>
                <a:lnTo>
                  <a:pt x="2139163" y="2181291"/>
                </a:lnTo>
                <a:lnTo>
                  <a:pt x="2201774" y="2079185"/>
                </a:lnTo>
                <a:close/>
                <a:moveTo>
                  <a:pt x="1269538" y="960333"/>
                </a:moveTo>
                <a:cubicBezTo>
                  <a:pt x="1120849" y="1243245"/>
                  <a:pt x="1269538" y="1504209"/>
                  <a:pt x="1363605" y="1767611"/>
                </a:cubicBezTo>
                <a:cubicBezTo>
                  <a:pt x="1354502" y="1770050"/>
                  <a:pt x="1345398" y="1774927"/>
                  <a:pt x="1336295" y="1777367"/>
                </a:cubicBezTo>
                <a:cubicBezTo>
                  <a:pt x="1296847" y="1699321"/>
                  <a:pt x="1257399" y="1621276"/>
                  <a:pt x="1217951" y="1543232"/>
                </a:cubicBezTo>
                <a:lnTo>
                  <a:pt x="1217951" y="1544786"/>
                </a:lnTo>
                <a:lnTo>
                  <a:pt x="1237509" y="1641634"/>
                </a:lnTo>
                <a:cubicBezTo>
                  <a:pt x="1244680" y="1675262"/>
                  <a:pt x="1252227" y="1710112"/>
                  <a:pt x="1259775" y="1748019"/>
                </a:cubicBezTo>
                <a:cubicBezTo>
                  <a:pt x="1178257" y="1652640"/>
                  <a:pt x="1166182" y="1593946"/>
                  <a:pt x="1217507" y="1545032"/>
                </a:cubicBezTo>
                <a:cubicBezTo>
                  <a:pt x="1217507" y="1545032"/>
                  <a:pt x="1217507" y="1542587"/>
                  <a:pt x="1217507" y="1542587"/>
                </a:cubicBezTo>
                <a:lnTo>
                  <a:pt x="1217846" y="1544267"/>
                </a:lnTo>
                <a:lnTo>
                  <a:pt x="1215675" y="1515184"/>
                </a:lnTo>
                <a:cubicBezTo>
                  <a:pt x="1214917" y="1504819"/>
                  <a:pt x="1213400" y="1494454"/>
                  <a:pt x="1208848" y="1484698"/>
                </a:cubicBezTo>
                <a:cubicBezTo>
                  <a:pt x="1148158" y="1306658"/>
                  <a:pt x="1169401" y="1131056"/>
                  <a:pt x="1269538" y="960333"/>
                </a:cubicBezTo>
                <a:close/>
                <a:moveTo>
                  <a:pt x="1412709" y="847637"/>
                </a:moveTo>
                <a:cubicBezTo>
                  <a:pt x="1418806" y="850077"/>
                  <a:pt x="1424902" y="852517"/>
                  <a:pt x="1427951" y="854956"/>
                </a:cubicBezTo>
                <a:cubicBezTo>
                  <a:pt x="1388326" y="933017"/>
                  <a:pt x="1342604" y="1008638"/>
                  <a:pt x="1309074" y="1089139"/>
                </a:cubicBezTo>
                <a:cubicBezTo>
                  <a:pt x="1257255" y="1218428"/>
                  <a:pt x="1290785" y="1345277"/>
                  <a:pt x="1339555" y="1469687"/>
                </a:cubicBezTo>
                <a:cubicBezTo>
                  <a:pt x="1366989" y="1540430"/>
                  <a:pt x="1400517" y="1608733"/>
                  <a:pt x="1418806" y="1691672"/>
                </a:cubicBezTo>
                <a:cubicBezTo>
                  <a:pt x="1397469" y="1679475"/>
                  <a:pt x="1357844" y="1672157"/>
                  <a:pt x="1351747" y="1655081"/>
                </a:cubicBezTo>
                <a:cubicBezTo>
                  <a:pt x="1245063" y="1428217"/>
                  <a:pt x="1174957" y="1196473"/>
                  <a:pt x="1312122" y="962290"/>
                </a:cubicBezTo>
                <a:cubicBezTo>
                  <a:pt x="1336507" y="918380"/>
                  <a:pt x="1379181" y="884228"/>
                  <a:pt x="1412709" y="847637"/>
                </a:cubicBezTo>
                <a:close/>
                <a:moveTo>
                  <a:pt x="3643546" y="495432"/>
                </a:moveTo>
                <a:lnTo>
                  <a:pt x="3660556" y="503957"/>
                </a:lnTo>
                <a:lnTo>
                  <a:pt x="3660556" y="503464"/>
                </a:lnTo>
                <a:close/>
                <a:moveTo>
                  <a:pt x="3246875" y="345405"/>
                </a:moveTo>
                <a:lnTo>
                  <a:pt x="3406855" y="423928"/>
                </a:lnTo>
                <a:lnTo>
                  <a:pt x="3247669" y="345456"/>
                </a:lnTo>
                <a:close/>
                <a:moveTo>
                  <a:pt x="2731472" y="156305"/>
                </a:moveTo>
                <a:cubicBezTo>
                  <a:pt x="2911185" y="155067"/>
                  <a:pt x="3090604" y="182889"/>
                  <a:pt x="3271209" y="208807"/>
                </a:cubicBezTo>
                <a:cubicBezTo>
                  <a:pt x="3128245" y="201489"/>
                  <a:pt x="2985282" y="196611"/>
                  <a:pt x="2839276" y="189292"/>
                </a:cubicBezTo>
                <a:cubicBezTo>
                  <a:pt x="2839276" y="194172"/>
                  <a:pt x="2839276" y="199050"/>
                  <a:pt x="2839276" y="203928"/>
                </a:cubicBezTo>
                <a:cubicBezTo>
                  <a:pt x="3009616" y="221003"/>
                  <a:pt x="3179955" y="240516"/>
                  <a:pt x="3350294" y="260031"/>
                </a:cubicBezTo>
                <a:cubicBezTo>
                  <a:pt x="3350294" y="264910"/>
                  <a:pt x="3350294" y="272227"/>
                  <a:pt x="3347253" y="279546"/>
                </a:cubicBezTo>
                <a:cubicBezTo>
                  <a:pt x="3295543" y="269788"/>
                  <a:pt x="3243833" y="262471"/>
                  <a:pt x="3192123" y="255153"/>
                </a:cubicBezTo>
                <a:cubicBezTo>
                  <a:pt x="3192123" y="257591"/>
                  <a:pt x="3189080" y="262471"/>
                  <a:pt x="3189080" y="264910"/>
                </a:cubicBezTo>
                <a:cubicBezTo>
                  <a:pt x="3210374" y="274666"/>
                  <a:pt x="3234708" y="286862"/>
                  <a:pt x="3259042" y="299059"/>
                </a:cubicBezTo>
                <a:cubicBezTo>
                  <a:pt x="3243833" y="303937"/>
                  <a:pt x="3234708" y="308817"/>
                  <a:pt x="3222541" y="313695"/>
                </a:cubicBezTo>
                <a:cubicBezTo>
                  <a:pt x="3240791" y="319793"/>
                  <a:pt x="3257521" y="325891"/>
                  <a:pt x="3273870" y="331988"/>
                </a:cubicBezTo>
                <a:lnTo>
                  <a:pt x="3322290" y="350049"/>
                </a:lnTo>
                <a:lnTo>
                  <a:pt x="3323123" y="350103"/>
                </a:lnTo>
                <a:cubicBezTo>
                  <a:pt x="3380851" y="377019"/>
                  <a:pt x="3441615" y="403937"/>
                  <a:pt x="3499342" y="433301"/>
                </a:cubicBezTo>
                <a:lnTo>
                  <a:pt x="3598474" y="517981"/>
                </a:lnTo>
                <a:lnTo>
                  <a:pt x="3599721" y="518592"/>
                </a:lnTo>
                <a:cubicBezTo>
                  <a:pt x="3566261" y="491761"/>
                  <a:pt x="3532802" y="462489"/>
                  <a:pt x="3499342" y="433218"/>
                </a:cubicBezTo>
                <a:cubicBezTo>
                  <a:pt x="3544969" y="452733"/>
                  <a:pt x="3590596" y="472246"/>
                  <a:pt x="3636222" y="491761"/>
                </a:cubicBezTo>
                <a:lnTo>
                  <a:pt x="3636306" y="491803"/>
                </a:lnTo>
                <a:lnTo>
                  <a:pt x="3645487" y="482554"/>
                </a:lnTo>
                <a:lnTo>
                  <a:pt x="3660556" y="503047"/>
                </a:lnTo>
                <a:lnTo>
                  <a:pt x="3660556" y="501517"/>
                </a:lnTo>
                <a:lnTo>
                  <a:pt x="3669231" y="508472"/>
                </a:lnTo>
                <a:lnTo>
                  <a:pt x="3678806" y="516154"/>
                </a:lnTo>
                <a:cubicBezTo>
                  <a:pt x="3678806" y="518592"/>
                  <a:pt x="3678806" y="518592"/>
                  <a:pt x="3678806" y="518592"/>
                </a:cubicBezTo>
                <a:lnTo>
                  <a:pt x="3692526" y="538760"/>
                </a:lnTo>
                <a:lnTo>
                  <a:pt x="3697058" y="545424"/>
                </a:lnTo>
                <a:cubicBezTo>
                  <a:pt x="3703142" y="555181"/>
                  <a:pt x="3706183" y="564938"/>
                  <a:pt x="3712267" y="577135"/>
                </a:cubicBezTo>
                <a:lnTo>
                  <a:pt x="3729894" y="585212"/>
                </a:lnTo>
                <a:lnTo>
                  <a:pt x="3733559" y="586891"/>
                </a:lnTo>
                <a:cubicBezTo>
                  <a:pt x="3754851" y="596649"/>
                  <a:pt x="3785269" y="603966"/>
                  <a:pt x="3797436" y="618602"/>
                </a:cubicBezTo>
                <a:cubicBezTo>
                  <a:pt x="3830896" y="664948"/>
                  <a:pt x="3855230" y="716172"/>
                  <a:pt x="3894773" y="760079"/>
                </a:cubicBezTo>
                <a:cubicBezTo>
                  <a:pt x="3931274" y="806425"/>
                  <a:pt x="3982984" y="845452"/>
                  <a:pt x="4025570" y="889360"/>
                </a:cubicBezTo>
                <a:cubicBezTo>
                  <a:pt x="4031653" y="894238"/>
                  <a:pt x="4037737" y="901555"/>
                  <a:pt x="4040778" y="906433"/>
                </a:cubicBezTo>
                <a:cubicBezTo>
                  <a:pt x="4083363" y="1040593"/>
                  <a:pt x="4128989" y="1174753"/>
                  <a:pt x="4062071" y="1308912"/>
                </a:cubicBezTo>
                <a:cubicBezTo>
                  <a:pt x="4046862" y="1345500"/>
                  <a:pt x="4004276" y="1372332"/>
                  <a:pt x="3973859" y="1404043"/>
                </a:cubicBezTo>
                <a:cubicBezTo>
                  <a:pt x="3943441" y="1438192"/>
                  <a:pt x="3916066" y="1474781"/>
                  <a:pt x="3885648" y="1513809"/>
                </a:cubicBezTo>
                <a:cubicBezTo>
                  <a:pt x="3949525" y="1528444"/>
                  <a:pt x="3955608" y="1565034"/>
                  <a:pt x="3909982" y="1604062"/>
                </a:cubicBezTo>
                <a:cubicBezTo>
                  <a:pt x="3852189" y="1652847"/>
                  <a:pt x="3791352" y="1694315"/>
                  <a:pt x="3727476" y="1745539"/>
                </a:cubicBezTo>
                <a:cubicBezTo>
                  <a:pt x="3742684" y="1752856"/>
                  <a:pt x="3757893" y="1760174"/>
                  <a:pt x="3773102" y="1767492"/>
                </a:cubicBezTo>
                <a:cubicBezTo>
                  <a:pt x="3763976" y="1789445"/>
                  <a:pt x="3754851" y="1811398"/>
                  <a:pt x="3745726" y="1835791"/>
                </a:cubicBezTo>
                <a:cubicBezTo>
                  <a:pt x="3751810" y="1847987"/>
                  <a:pt x="3836980" y="1838231"/>
                  <a:pt x="3773102" y="1887015"/>
                </a:cubicBezTo>
                <a:cubicBezTo>
                  <a:pt x="3791352" y="1879697"/>
                  <a:pt x="3809603" y="1869941"/>
                  <a:pt x="3827854" y="1862623"/>
                </a:cubicBezTo>
                <a:cubicBezTo>
                  <a:pt x="3833938" y="1865062"/>
                  <a:pt x="3843064" y="1867501"/>
                  <a:pt x="3849147" y="1869941"/>
                </a:cubicBezTo>
                <a:cubicBezTo>
                  <a:pt x="3812644" y="1935800"/>
                  <a:pt x="3690974" y="1972389"/>
                  <a:pt x="3730517" y="2062642"/>
                </a:cubicBezTo>
                <a:cubicBezTo>
                  <a:pt x="3767018" y="2045567"/>
                  <a:pt x="3806561" y="2023614"/>
                  <a:pt x="3849147" y="2001661"/>
                </a:cubicBezTo>
                <a:cubicBezTo>
                  <a:pt x="3782227" y="2116306"/>
                  <a:pt x="3672723" y="2187045"/>
                  <a:pt x="3548011" y="2245587"/>
                </a:cubicBezTo>
                <a:lnTo>
                  <a:pt x="3517998" y="2263844"/>
                </a:lnTo>
                <a:lnTo>
                  <a:pt x="3521354" y="2269318"/>
                </a:lnTo>
                <a:lnTo>
                  <a:pt x="3840550" y="2109611"/>
                </a:lnTo>
                <a:cubicBezTo>
                  <a:pt x="3874004" y="2092540"/>
                  <a:pt x="3910499" y="2080349"/>
                  <a:pt x="3946994" y="2065717"/>
                </a:cubicBezTo>
                <a:cubicBezTo>
                  <a:pt x="4026067" y="2029138"/>
                  <a:pt x="4102099" y="1992560"/>
                  <a:pt x="4193336" y="1951104"/>
                </a:cubicBezTo>
                <a:cubicBezTo>
                  <a:pt x="4144676" y="1994999"/>
                  <a:pt x="4102099" y="2029138"/>
                  <a:pt x="4062562" y="2068155"/>
                </a:cubicBezTo>
                <a:cubicBezTo>
                  <a:pt x="3998695" y="2129120"/>
                  <a:pt x="3950035" y="2202277"/>
                  <a:pt x="3877045" y="2258364"/>
                </a:cubicBezTo>
                <a:cubicBezTo>
                  <a:pt x="3797972" y="2316889"/>
                  <a:pt x="3706734" y="2365660"/>
                  <a:pt x="3615496" y="2407116"/>
                </a:cubicBezTo>
                <a:lnTo>
                  <a:pt x="3606446" y="2408086"/>
                </a:lnTo>
                <a:lnTo>
                  <a:pt x="3642448" y="2466799"/>
                </a:lnTo>
                <a:lnTo>
                  <a:pt x="2768181" y="2466799"/>
                </a:lnTo>
                <a:lnTo>
                  <a:pt x="2796671" y="2420338"/>
                </a:lnTo>
                <a:lnTo>
                  <a:pt x="2656362" y="2411795"/>
                </a:lnTo>
                <a:cubicBezTo>
                  <a:pt x="2656362" y="2404555"/>
                  <a:pt x="2659408" y="2399730"/>
                  <a:pt x="2659408" y="2392490"/>
                </a:cubicBezTo>
                <a:lnTo>
                  <a:pt x="2806024" y="2405086"/>
                </a:lnTo>
                <a:lnTo>
                  <a:pt x="2835359" y="2357247"/>
                </a:lnTo>
                <a:lnTo>
                  <a:pt x="2805444" y="2356433"/>
                </a:lnTo>
                <a:cubicBezTo>
                  <a:pt x="2735545" y="2350837"/>
                  <a:pt x="2665812" y="2341747"/>
                  <a:pt x="2596267" y="2329741"/>
                </a:cubicBezTo>
                <a:lnTo>
                  <a:pt x="2352708" y="2275075"/>
                </a:lnTo>
                <a:lnTo>
                  <a:pt x="3835777" y="4693669"/>
                </a:lnTo>
                <a:lnTo>
                  <a:pt x="598587" y="4693669"/>
                </a:lnTo>
                <a:lnTo>
                  <a:pt x="2078710" y="2279879"/>
                </a:lnTo>
                <a:lnTo>
                  <a:pt x="1943927" y="2227738"/>
                </a:lnTo>
                <a:lnTo>
                  <a:pt x="1915820" y="2213016"/>
                </a:lnTo>
                <a:lnTo>
                  <a:pt x="1060835" y="3607330"/>
                </a:lnTo>
                <a:lnTo>
                  <a:pt x="0" y="1877318"/>
                </a:lnTo>
                <a:lnTo>
                  <a:pt x="1747324" y="1877318"/>
                </a:lnTo>
                <a:lnTo>
                  <a:pt x="1665151" y="1821155"/>
                </a:lnTo>
                <a:cubicBezTo>
                  <a:pt x="1671235" y="1816277"/>
                  <a:pt x="1677318" y="1808959"/>
                  <a:pt x="1683402" y="1804080"/>
                </a:cubicBezTo>
                <a:cubicBezTo>
                  <a:pt x="1701652" y="1813838"/>
                  <a:pt x="1719902" y="1823595"/>
                  <a:pt x="1738153" y="1833351"/>
                </a:cubicBezTo>
                <a:cubicBezTo>
                  <a:pt x="1741195" y="1830913"/>
                  <a:pt x="1744236" y="1828473"/>
                  <a:pt x="1747278" y="1826033"/>
                </a:cubicBezTo>
                <a:cubicBezTo>
                  <a:pt x="1671235" y="1738221"/>
                  <a:pt x="1595189" y="1650407"/>
                  <a:pt x="1510020" y="1552837"/>
                </a:cubicBezTo>
                <a:cubicBezTo>
                  <a:pt x="1513062" y="1584548"/>
                  <a:pt x="1516104" y="1604062"/>
                  <a:pt x="1519146" y="1626015"/>
                </a:cubicBezTo>
                <a:cubicBezTo>
                  <a:pt x="1430934" y="1586987"/>
                  <a:pt x="1437017" y="1586987"/>
                  <a:pt x="1430934" y="1499173"/>
                </a:cubicBezTo>
                <a:cubicBezTo>
                  <a:pt x="1424850" y="1411361"/>
                  <a:pt x="1403558" y="1323547"/>
                  <a:pt x="1397474" y="1235734"/>
                </a:cubicBezTo>
                <a:cubicBezTo>
                  <a:pt x="1391391" y="1174753"/>
                  <a:pt x="1403558" y="1113771"/>
                  <a:pt x="1406600" y="1052790"/>
                </a:cubicBezTo>
                <a:cubicBezTo>
                  <a:pt x="1415725" y="1052790"/>
                  <a:pt x="1424850" y="1052790"/>
                  <a:pt x="1433975" y="1052790"/>
                </a:cubicBezTo>
                <a:cubicBezTo>
                  <a:pt x="1433975" y="1174753"/>
                  <a:pt x="1433975" y="1296716"/>
                  <a:pt x="1433975" y="1416239"/>
                </a:cubicBezTo>
                <a:cubicBezTo>
                  <a:pt x="1443101" y="1416239"/>
                  <a:pt x="1452226" y="1416239"/>
                  <a:pt x="1461351" y="1416239"/>
                </a:cubicBezTo>
                <a:cubicBezTo>
                  <a:pt x="1458309" y="1377211"/>
                  <a:pt x="1458309" y="1338182"/>
                  <a:pt x="1455268" y="1299155"/>
                </a:cubicBezTo>
                <a:cubicBezTo>
                  <a:pt x="1430934" y="1106454"/>
                  <a:pt x="1506979" y="935706"/>
                  <a:pt x="1643858" y="779593"/>
                </a:cubicBezTo>
                <a:cubicBezTo>
                  <a:pt x="1674276" y="740564"/>
                  <a:pt x="1689485" y="691780"/>
                  <a:pt x="1725986" y="657630"/>
                </a:cubicBezTo>
                <a:cubicBezTo>
                  <a:pt x="1786822" y="591770"/>
                  <a:pt x="1859824" y="530789"/>
                  <a:pt x="1929786" y="469808"/>
                </a:cubicBezTo>
                <a:cubicBezTo>
                  <a:pt x="1972370" y="430778"/>
                  <a:pt x="2017997" y="391751"/>
                  <a:pt x="2057540" y="350283"/>
                </a:cubicBezTo>
                <a:cubicBezTo>
                  <a:pt x="2145752" y="257591"/>
                  <a:pt x="2279590" y="228321"/>
                  <a:pt x="2407344" y="196611"/>
                </a:cubicBezTo>
                <a:cubicBezTo>
                  <a:pt x="2515708" y="168253"/>
                  <a:pt x="2623643" y="157048"/>
                  <a:pt x="2731472" y="156305"/>
                </a:cubicBezTo>
                <a:close/>
                <a:moveTo>
                  <a:pt x="2483720" y="288"/>
                </a:moveTo>
                <a:cubicBezTo>
                  <a:pt x="2523362" y="1736"/>
                  <a:pt x="2563860" y="8745"/>
                  <a:pt x="2604928" y="23371"/>
                </a:cubicBezTo>
                <a:cubicBezTo>
                  <a:pt x="2559296" y="28247"/>
                  <a:pt x="2513666" y="30684"/>
                  <a:pt x="2468034" y="35559"/>
                </a:cubicBezTo>
                <a:cubicBezTo>
                  <a:pt x="2422403" y="40435"/>
                  <a:pt x="2376773" y="47748"/>
                  <a:pt x="2334183" y="69689"/>
                </a:cubicBezTo>
                <a:cubicBezTo>
                  <a:pt x="2477160" y="69689"/>
                  <a:pt x="2620138" y="69689"/>
                  <a:pt x="2760073" y="69689"/>
                </a:cubicBezTo>
                <a:cubicBezTo>
                  <a:pt x="2763114" y="77002"/>
                  <a:pt x="2763114" y="86752"/>
                  <a:pt x="2763114" y="94065"/>
                </a:cubicBezTo>
                <a:cubicBezTo>
                  <a:pt x="2708358" y="94065"/>
                  <a:pt x="2656643" y="94065"/>
                  <a:pt x="2604928" y="94065"/>
                </a:cubicBezTo>
                <a:cubicBezTo>
                  <a:pt x="2376773" y="86752"/>
                  <a:pt x="2191206" y="169636"/>
                  <a:pt x="2017808" y="272022"/>
                </a:cubicBezTo>
                <a:cubicBezTo>
                  <a:pt x="1938715" y="318339"/>
                  <a:pt x="1865705" y="367095"/>
                  <a:pt x="1789652" y="418287"/>
                </a:cubicBezTo>
                <a:cubicBezTo>
                  <a:pt x="1704474" y="474355"/>
                  <a:pt x="1622338" y="530424"/>
                  <a:pt x="1549329" y="601118"/>
                </a:cubicBezTo>
                <a:cubicBezTo>
                  <a:pt x="1573666" y="566990"/>
                  <a:pt x="1594960" y="532861"/>
                  <a:pt x="1619296" y="496295"/>
                </a:cubicBezTo>
                <a:lnTo>
                  <a:pt x="1619610" y="496066"/>
                </a:lnTo>
                <a:lnTo>
                  <a:pt x="1619241" y="467667"/>
                </a:lnTo>
                <a:cubicBezTo>
                  <a:pt x="1619616" y="458214"/>
                  <a:pt x="1621126" y="449064"/>
                  <a:pt x="1625654" y="440524"/>
                </a:cubicBezTo>
                <a:cubicBezTo>
                  <a:pt x="1637726" y="416125"/>
                  <a:pt x="1658853" y="394167"/>
                  <a:pt x="1679980" y="372207"/>
                </a:cubicBezTo>
                <a:cubicBezTo>
                  <a:pt x="1704126" y="377087"/>
                  <a:pt x="1728270" y="384407"/>
                  <a:pt x="1758452" y="391727"/>
                </a:cubicBezTo>
                <a:lnTo>
                  <a:pt x="1707746" y="430776"/>
                </a:lnTo>
                <a:lnTo>
                  <a:pt x="1759232" y="391472"/>
                </a:lnTo>
                <a:cubicBezTo>
                  <a:pt x="1728812" y="384159"/>
                  <a:pt x="1704474" y="376846"/>
                  <a:pt x="1680137" y="371970"/>
                </a:cubicBezTo>
                <a:cubicBezTo>
                  <a:pt x="1838325" y="272022"/>
                  <a:pt x="1984345" y="155010"/>
                  <a:pt x="2157743" y="81878"/>
                </a:cubicBezTo>
                <a:cubicBezTo>
                  <a:pt x="2253569" y="41654"/>
                  <a:pt x="2364794" y="-4053"/>
                  <a:pt x="2483720" y="28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26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FFFF6CF-E818-4B45-B67C-4A44E5FE7B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806" y="1073441"/>
            <a:ext cx="4681959" cy="4740079"/>
          </a:xfrm>
          <a:custGeom>
            <a:avLst/>
            <a:gdLst>
              <a:gd name="connsiteX0" fmla="*/ 3849714 w 4681959"/>
              <a:gd name="connsiteY0" fmla="*/ 4698235 h 4740079"/>
              <a:gd name="connsiteX1" fmla="*/ 3868312 w 4681959"/>
              <a:gd name="connsiteY1" fmla="*/ 4721482 h 4740079"/>
              <a:gd name="connsiteX2" fmla="*/ 3849714 w 4681959"/>
              <a:gd name="connsiteY2" fmla="*/ 4740079 h 4740079"/>
              <a:gd name="connsiteX3" fmla="*/ 3831117 w 4681959"/>
              <a:gd name="connsiteY3" fmla="*/ 4721482 h 4740079"/>
              <a:gd name="connsiteX4" fmla="*/ 3849714 w 4681959"/>
              <a:gd name="connsiteY4" fmla="*/ 4698235 h 4740079"/>
              <a:gd name="connsiteX5" fmla="*/ 922908 w 4681959"/>
              <a:gd name="connsiteY5" fmla="*/ 4677311 h 4740079"/>
              <a:gd name="connsiteX6" fmla="*/ 936856 w 4681959"/>
              <a:gd name="connsiteY6" fmla="*/ 4696943 h 4740079"/>
              <a:gd name="connsiteX7" fmla="*/ 918259 w 4681959"/>
              <a:gd name="connsiteY7" fmla="*/ 4721482 h 4740079"/>
              <a:gd name="connsiteX8" fmla="*/ 904310 w 4681959"/>
              <a:gd name="connsiteY8" fmla="*/ 4701850 h 4740079"/>
              <a:gd name="connsiteX9" fmla="*/ 922908 w 4681959"/>
              <a:gd name="connsiteY9" fmla="*/ 4677311 h 4740079"/>
              <a:gd name="connsiteX10" fmla="*/ 1117022 w 4681959"/>
              <a:gd name="connsiteY10" fmla="*/ 4668013 h 4740079"/>
              <a:gd name="connsiteX11" fmla="*/ 1127484 w 4681959"/>
              <a:gd name="connsiteY11" fmla="*/ 4687940 h 4740079"/>
              <a:gd name="connsiteX12" fmla="*/ 1117022 w 4681959"/>
              <a:gd name="connsiteY12" fmla="*/ 4702884 h 4740079"/>
              <a:gd name="connsiteX13" fmla="*/ 1111791 w 4681959"/>
              <a:gd name="connsiteY13" fmla="*/ 4687940 h 4740079"/>
              <a:gd name="connsiteX14" fmla="*/ 1117022 w 4681959"/>
              <a:gd name="connsiteY14" fmla="*/ 4668013 h 4740079"/>
              <a:gd name="connsiteX15" fmla="*/ 1508734 w 4681959"/>
              <a:gd name="connsiteY15" fmla="*/ 4654064 h 4740079"/>
              <a:gd name="connsiteX16" fmla="*/ 1527332 w 4681959"/>
              <a:gd name="connsiteY16" fmla="*/ 4673696 h 4740079"/>
              <a:gd name="connsiteX17" fmla="*/ 1508734 w 4681959"/>
              <a:gd name="connsiteY17" fmla="*/ 4693327 h 4740079"/>
              <a:gd name="connsiteX18" fmla="*/ 1494786 w 4681959"/>
              <a:gd name="connsiteY18" fmla="*/ 4673696 h 4740079"/>
              <a:gd name="connsiteX19" fmla="*/ 1508734 w 4681959"/>
              <a:gd name="connsiteY19" fmla="*/ 4654064 h 4740079"/>
              <a:gd name="connsiteX20" fmla="*/ 1075177 w 4681959"/>
              <a:gd name="connsiteY20" fmla="*/ 4646510 h 4740079"/>
              <a:gd name="connsiteX21" fmla="*/ 1087963 w 4681959"/>
              <a:gd name="connsiteY21" fmla="*/ 4649415 h 4740079"/>
              <a:gd name="connsiteX22" fmla="*/ 1101911 w 4681959"/>
              <a:gd name="connsiteY22" fmla="*/ 4654064 h 4740079"/>
              <a:gd name="connsiteX23" fmla="*/ 1087963 w 4681959"/>
              <a:gd name="connsiteY23" fmla="*/ 4663363 h 4740079"/>
              <a:gd name="connsiteX24" fmla="*/ 1069365 w 4681959"/>
              <a:gd name="connsiteY24" fmla="*/ 4654064 h 4740079"/>
              <a:gd name="connsiteX25" fmla="*/ 1075177 w 4681959"/>
              <a:gd name="connsiteY25" fmla="*/ 4646510 h 4740079"/>
              <a:gd name="connsiteX26" fmla="*/ 1146080 w 4681959"/>
              <a:gd name="connsiteY26" fmla="*/ 4644766 h 4740079"/>
              <a:gd name="connsiteX27" fmla="*/ 1164677 w 4681959"/>
              <a:gd name="connsiteY27" fmla="*/ 4654064 h 4740079"/>
              <a:gd name="connsiteX28" fmla="*/ 1146080 w 4681959"/>
              <a:gd name="connsiteY28" fmla="*/ 4663363 h 4740079"/>
              <a:gd name="connsiteX29" fmla="*/ 1132132 w 4681959"/>
              <a:gd name="connsiteY29" fmla="*/ 4654064 h 4740079"/>
              <a:gd name="connsiteX30" fmla="*/ 1146080 w 4681959"/>
              <a:gd name="connsiteY30" fmla="*/ 4644766 h 4740079"/>
              <a:gd name="connsiteX31" fmla="*/ 33874 w 4681959"/>
              <a:gd name="connsiteY31" fmla="*/ 4644766 h 4740079"/>
              <a:gd name="connsiteX32" fmla="*/ 48820 w 4681959"/>
              <a:gd name="connsiteY32" fmla="*/ 4663363 h 4740079"/>
              <a:gd name="connsiteX33" fmla="*/ 28892 w 4681959"/>
              <a:gd name="connsiteY33" fmla="*/ 4681961 h 4740079"/>
              <a:gd name="connsiteX34" fmla="*/ 13948 w 4681959"/>
              <a:gd name="connsiteY34" fmla="*/ 4663363 h 4740079"/>
              <a:gd name="connsiteX35" fmla="*/ 33874 w 4681959"/>
              <a:gd name="connsiteY35" fmla="*/ 4644766 h 4740079"/>
              <a:gd name="connsiteX36" fmla="*/ 676489 w 4681959"/>
              <a:gd name="connsiteY36" fmla="*/ 4623844 h 4740079"/>
              <a:gd name="connsiteX37" fmla="*/ 690437 w 4681959"/>
              <a:gd name="connsiteY37" fmla="*/ 4638955 h 4740079"/>
              <a:gd name="connsiteX38" fmla="*/ 681138 w 4681959"/>
              <a:gd name="connsiteY38" fmla="*/ 4654066 h 4740079"/>
              <a:gd name="connsiteX39" fmla="*/ 662541 w 4681959"/>
              <a:gd name="connsiteY39" fmla="*/ 4643992 h 4740079"/>
              <a:gd name="connsiteX40" fmla="*/ 676489 w 4681959"/>
              <a:gd name="connsiteY40" fmla="*/ 4623844 h 4740079"/>
              <a:gd name="connsiteX41" fmla="*/ 4366795 w 4681959"/>
              <a:gd name="connsiteY41" fmla="*/ 4614545 h 4740079"/>
              <a:gd name="connsiteX42" fmla="*/ 4386722 w 4681959"/>
              <a:gd name="connsiteY42" fmla="*/ 4634177 h 4740079"/>
              <a:gd name="connsiteX43" fmla="*/ 4366795 w 4681959"/>
              <a:gd name="connsiteY43" fmla="*/ 4658715 h 4740079"/>
              <a:gd name="connsiteX44" fmla="*/ 4351851 w 4681959"/>
              <a:gd name="connsiteY44" fmla="*/ 4634177 h 4740079"/>
              <a:gd name="connsiteX45" fmla="*/ 4366795 w 4681959"/>
              <a:gd name="connsiteY45" fmla="*/ 4614545 h 4740079"/>
              <a:gd name="connsiteX46" fmla="*/ 1117022 w 4681959"/>
              <a:gd name="connsiteY46" fmla="*/ 4609896 h 4740079"/>
              <a:gd name="connsiteX47" fmla="*/ 1127484 w 4681959"/>
              <a:gd name="connsiteY47" fmla="*/ 4627332 h 4740079"/>
              <a:gd name="connsiteX48" fmla="*/ 1117022 w 4681959"/>
              <a:gd name="connsiteY48" fmla="*/ 4644768 h 4740079"/>
              <a:gd name="connsiteX49" fmla="*/ 1106561 w 4681959"/>
              <a:gd name="connsiteY49" fmla="*/ 4627332 h 4740079"/>
              <a:gd name="connsiteX50" fmla="*/ 1117022 w 4681959"/>
              <a:gd name="connsiteY50" fmla="*/ 4609896 h 4740079"/>
              <a:gd name="connsiteX51" fmla="*/ 260367 w 4681959"/>
              <a:gd name="connsiteY51" fmla="*/ 4556427 h 4740079"/>
              <a:gd name="connsiteX52" fmla="*/ 274315 w 4681959"/>
              <a:gd name="connsiteY52" fmla="*/ 4571538 h 4740079"/>
              <a:gd name="connsiteX53" fmla="*/ 260367 w 4681959"/>
              <a:gd name="connsiteY53" fmla="*/ 4586649 h 4740079"/>
              <a:gd name="connsiteX54" fmla="*/ 246419 w 4681959"/>
              <a:gd name="connsiteY54" fmla="*/ 4571538 h 4740079"/>
              <a:gd name="connsiteX55" fmla="*/ 260367 w 4681959"/>
              <a:gd name="connsiteY55" fmla="*/ 4556427 h 4740079"/>
              <a:gd name="connsiteX56" fmla="*/ 1731131 w 4681959"/>
              <a:gd name="connsiteY56" fmla="*/ 4542478 h 4740079"/>
              <a:gd name="connsiteX57" fmla="*/ 1741206 w 4681959"/>
              <a:gd name="connsiteY57" fmla="*/ 4557589 h 4740079"/>
              <a:gd name="connsiteX58" fmla="*/ 1726095 w 4681959"/>
              <a:gd name="connsiteY58" fmla="*/ 4572700 h 4740079"/>
              <a:gd name="connsiteX59" fmla="*/ 1710984 w 4681959"/>
              <a:gd name="connsiteY59" fmla="*/ 4557589 h 4740079"/>
              <a:gd name="connsiteX60" fmla="*/ 1731131 w 4681959"/>
              <a:gd name="connsiteY60" fmla="*/ 4542478 h 4740079"/>
              <a:gd name="connsiteX61" fmla="*/ 4483430 w 4681959"/>
              <a:gd name="connsiteY61" fmla="*/ 4528530 h 4740079"/>
              <a:gd name="connsiteX62" fmla="*/ 4488545 w 4681959"/>
              <a:gd name="connsiteY62" fmla="*/ 4547128 h 4740079"/>
              <a:gd name="connsiteX63" fmla="*/ 4483430 w 4681959"/>
              <a:gd name="connsiteY63" fmla="*/ 4561076 h 4740079"/>
              <a:gd name="connsiteX64" fmla="*/ 4473201 w 4681959"/>
              <a:gd name="connsiteY64" fmla="*/ 4542478 h 4740079"/>
              <a:gd name="connsiteX65" fmla="*/ 4483430 w 4681959"/>
              <a:gd name="connsiteY65" fmla="*/ 4528530 h 4740079"/>
              <a:gd name="connsiteX66" fmla="*/ 4217018 w 4681959"/>
              <a:gd name="connsiteY66" fmla="*/ 4519231 h 4740079"/>
              <a:gd name="connsiteX67" fmla="*/ 4226317 w 4681959"/>
              <a:gd name="connsiteY67" fmla="*/ 4533180 h 4740079"/>
              <a:gd name="connsiteX68" fmla="*/ 4217018 w 4681959"/>
              <a:gd name="connsiteY68" fmla="*/ 4547128 h 4740079"/>
              <a:gd name="connsiteX69" fmla="*/ 4203070 w 4681959"/>
              <a:gd name="connsiteY69" fmla="*/ 4533180 h 4740079"/>
              <a:gd name="connsiteX70" fmla="*/ 4217018 w 4681959"/>
              <a:gd name="connsiteY70" fmla="*/ 4519231 h 4740079"/>
              <a:gd name="connsiteX71" fmla="*/ 4507606 w 4681959"/>
              <a:gd name="connsiteY71" fmla="*/ 4502959 h 4740079"/>
              <a:gd name="connsiteX72" fmla="*/ 4526203 w 4681959"/>
              <a:gd name="connsiteY72" fmla="*/ 4513421 h 4740079"/>
              <a:gd name="connsiteX73" fmla="*/ 4512255 w 4681959"/>
              <a:gd name="connsiteY73" fmla="*/ 4523882 h 4740079"/>
              <a:gd name="connsiteX74" fmla="*/ 4493657 w 4681959"/>
              <a:gd name="connsiteY74" fmla="*/ 4513421 h 4740079"/>
              <a:gd name="connsiteX75" fmla="*/ 4507606 w 4681959"/>
              <a:gd name="connsiteY75" fmla="*/ 4502959 h 4740079"/>
              <a:gd name="connsiteX76" fmla="*/ 4449489 w 4681959"/>
              <a:gd name="connsiteY76" fmla="*/ 4502959 h 4740079"/>
              <a:gd name="connsiteX77" fmla="*/ 4468086 w 4681959"/>
              <a:gd name="connsiteY77" fmla="*/ 4513421 h 4740079"/>
              <a:gd name="connsiteX78" fmla="*/ 4449489 w 4681959"/>
              <a:gd name="connsiteY78" fmla="*/ 4523882 h 4740079"/>
              <a:gd name="connsiteX79" fmla="*/ 4435540 w 4681959"/>
              <a:gd name="connsiteY79" fmla="*/ 4513421 h 4740079"/>
              <a:gd name="connsiteX80" fmla="*/ 4449489 w 4681959"/>
              <a:gd name="connsiteY80" fmla="*/ 4502959 h 4740079"/>
              <a:gd name="connsiteX81" fmla="*/ 2045742 w 4681959"/>
              <a:gd name="connsiteY81" fmla="*/ 4493893 h 4740079"/>
              <a:gd name="connsiteX82" fmla="*/ 2064340 w 4681959"/>
              <a:gd name="connsiteY82" fmla="*/ 4513421 h 4740079"/>
              <a:gd name="connsiteX83" fmla="*/ 2045742 w 4681959"/>
              <a:gd name="connsiteY83" fmla="*/ 4532948 h 4740079"/>
              <a:gd name="connsiteX84" fmla="*/ 2027144 w 4681959"/>
              <a:gd name="connsiteY84" fmla="*/ 4508538 h 4740079"/>
              <a:gd name="connsiteX85" fmla="*/ 2045742 w 4681959"/>
              <a:gd name="connsiteY85" fmla="*/ 4493893 h 4740079"/>
              <a:gd name="connsiteX86" fmla="*/ 4478315 w 4681959"/>
              <a:gd name="connsiteY86" fmla="*/ 4470413 h 4740079"/>
              <a:gd name="connsiteX87" fmla="*/ 4488545 w 4681959"/>
              <a:gd name="connsiteY87" fmla="*/ 4484361 h 4740079"/>
              <a:gd name="connsiteX88" fmla="*/ 4483430 w 4681959"/>
              <a:gd name="connsiteY88" fmla="*/ 4498310 h 4740079"/>
              <a:gd name="connsiteX89" fmla="*/ 4473201 w 4681959"/>
              <a:gd name="connsiteY89" fmla="*/ 4484361 h 4740079"/>
              <a:gd name="connsiteX90" fmla="*/ 4478315 w 4681959"/>
              <a:gd name="connsiteY90" fmla="*/ 4470413 h 4740079"/>
              <a:gd name="connsiteX91" fmla="*/ 474240 w 4681959"/>
              <a:gd name="connsiteY91" fmla="*/ 4435542 h 4740079"/>
              <a:gd name="connsiteX92" fmla="*/ 488189 w 4681959"/>
              <a:gd name="connsiteY92" fmla="*/ 4450653 h 4740079"/>
              <a:gd name="connsiteX93" fmla="*/ 474240 w 4681959"/>
              <a:gd name="connsiteY93" fmla="*/ 4465764 h 4740079"/>
              <a:gd name="connsiteX94" fmla="*/ 460292 w 4681959"/>
              <a:gd name="connsiteY94" fmla="*/ 4450653 h 4740079"/>
              <a:gd name="connsiteX95" fmla="*/ 474240 w 4681959"/>
              <a:gd name="connsiteY95" fmla="*/ 4435542 h 4740079"/>
              <a:gd name="connsiteX96" fmla="*/ 3926429 w 4681959"/>
              <a:gd name="connsiteY96" fmla="*/ 4430892 h 4740079"/>
              <a:gd name="connsiteX97" fmla="*/ 3940377 w 4681959"/>
              <a:gd name="connsiteY97" fmla="*/ 4450524 h 4740079"/>
              <a:gd name="connsiteX98" fmla="*/ 3921779 w 4681959"/>
              <a:gd name="connsiteY98" fmla="*/ 4470155 h 4740079"/>
              <a:gd name="connsiteX99" fmla="*/ 3907831 w 4681959"/>
              <a:gd name="connsiteY99" fmla="*/ 4450524 h 4740079"/>
              <a:gd name="connsiteX100" fmla="*/ 3926429 w 4681959"/>
              <a:gd name="connsiteY100" fmla="*/ 4430892 h 4740079"/>
              <a:gd name="connsiteX101" fmla="*/ 110810 w 4681959"/>
              <a:gd name="connsiteY101" fmla="*/ 4393697 h 4740079"/>
              <a:gd name="connsiteX102" fmla="*/ 120885 w 4681959"/>
              <a:gd name="connsiteY102" fmla="*/ 4407645 h 4740079"/>
              <a:gd name="connsiteX103" fmla="*/ 105774 w 4681959"/>
              <a:gd name="connsiteY103" fmla="*/ 4421594 h 4740079"/>
              <a:gd name="connsiteX104" fmla="*/ 90663 w 4681959"/>
              <a:gd name="connsiteY104" fmla="*/ 4407645 h 4740079"/>
              <a:gd name="connsiteX105" fmla="*/ 110810 w 4681959"/>
              <a:gd name="connsiteY105" fmla="*/ 4393697 h 4740079"/>
              <a:gd name="connsiteX106" fmla="*/ 4507606 w 4681959"/>
              <a:gd name="connsiteY106" fmla="*/ 4349528 h 4740079"/>
              <a:gd name="connsiteX107" fmla="*/ 4521554 w 4681959"/>
              <a:gd name="connsiteY107" fmla="*/ 4358827 h 4740079"/>
              <a:gd name="connsiteX108" fmla="*/ 4507606 w 4681959"/>
              <a:gd name="connsiteY108" fmla="*/ 4377425 h 4740079"/>
              <a:gd name="connsiteX109" fmla="*/ 4493657 w 4681959"/>
              <a:gd name="connsiteY109" fmla="*/ 4363477 h 4740079"/>
              <a:gd name="connsiteX110" fmla="*/ 4507606 w 4681959"/>
              <a:gd name="connsiteY110" fmla="*/ 4349528 h 4740079"/>
              <a:gd name="connsiteX111" fmla="*/ 4647088 w 4681959"/>
              <a:gd name="connsiteY111" fmla="*/ 4268163 h 4740079"/>
              <a:gd name="connsiteX112" fmla="*/ 4665686 w 4681959"/>
              <a:gd name="connsiteY112" fmla="*/ 4286761 h 4740079"/>
              <a:gd name="connsiteX113" fmla="*/ 4647088 w 4681959"/>
              <a:gd name="connsiteY113" fmla="*/ 4310008 h 4740079"/>
              <a:gd name="connsiteX114" fmla="*/ 4628490 w 4681959"/>
              <a:gd name="connsiteY114" fmla="*/ 4286761 h 4740079"/>
              <a:gd name="connsiteX115" fmla="*/ 4647088 w 4681959"/>
              <a:gd name="connsiteY115" fmla="*/ 4268163 h 4740079"/>
              <a:gd name="connsiteX116" fmla="*/ 251068 w 4681959"/>
              <a:gd name="connsiteY116" fmla="*/ 4263514 h 4740079"/>
              <a:gd name="connsiteX117" fmla="*/ 265017 w 4681959"/>
              <a:gd name="connsiteY117" fmla="*/ 4272812 h 4740079"/>
              <a:gd name="connsiteX118" fmla="*/ 265017 w 4681959"/>
              <a:gd name="connsiteY118" fmla="*/ 4291410 h 4740079"/>
              <a:gd name="connsiteX119" fmla="*/ 265017 w 4681959"/>
              <a:gd name="connsiteY119" fmla="*/ 4305358 h 4740079"/>
              <a:gd name="connsiteX120" fmla="*/ 251068 w 4681959"/>
              <a:gd name="connsiteY120" fmla="*/ 4319306 h 4740079"/>
              <a:gd name="connsiteX121" fmla="*/ 241770 w 4681959"/>
              <a:gd name="connsiteY121" fmla="*/ 4286761 h 4740079"/>
              <a:gd name="connsiteX122" fmla="*/ 251068 w 4681959"/>
              <a:gd name="connsiteY122" fmla="*/ 4263514 h 4740079"/>
              <a:gd name="connsiteX123" fmla="*/ 188882 w 4681959"/>
              <a:gd name="connsiteY123" fmla="*/ 4228644 h 4740079"/>
              <a:gd name="connsiteX124" fmla="*/ 217941 w 4681959"/>
              <a:gd name="connsiteY124" fmla="*/ 4228644 h 4740079"/>
              <a:gd name="connsiteX125" fmla="*/ 232471 w 4681959"/>
              <a:gd name="connsiteY125" fmla="*/ 4242592 h 4740079"/>
              <a:gd name="connsiteX126" fmla="*/ 217941 w 4681959"/>
              <a:gd name="connsiteY126" fmla="*/ 4251891 h 4740079"/>
              <a:gd name="connsiteX127" fmla="*/ 203412 w 4681959"/>
              <a:gd name="connsiteY127" fmla="*/ 4251891 h 4740079"/>
              <a:gd name="connsiteX128" fmla="*/ 184038 w 4681959"/>
              <a:gd name="connsiteY128" fmla="*/ 4251891 h 4740079"/>
              <a:gd name="connsiteX129" fmla="*/ 174352 w 4681959"/>
              <a:gd name="connsiteY129" fmla="*/ 4237942 h 4740079"/>
              <a:gd name="connsiteX130" fmla="*/ 188882 w 4681959"/>
              <a:gd name="connsiteY130" fmla="*/ 4228644 h 4740079"/>
              <a:gd name="connsiteX131" fmla="*/ 282380 w 4681959"/>
              <a:gd name="connsiteY131" fmla="*/ 4228062 h 4740079"/>
              <a:gd name="connsiteX132" fmla="*/ 298725 w 4681959"/>
              <a:gd name="connsiteY132" fmla="*/ 4228644 h 4740079"/>
              <a:gd name="connsiteX133" fmla="*/ 327784 w 4681959"/>
              <a:gd name="connsiteY133" fmla="*/ 4237942 h 4740079"/>
              <a:gd name="connsiteX134" fmla="*/ 318098 w 4681959"/>
              <a:gd name="connsiteY134" fmla="*/ 4251891 h 4740079"/>
              <a:gd name="connsiteX135" fmla="*/ 298725 w 4681959"/>
              <a:gd name="connsiteY135" fmla="*/ 4251891 h 4740079"/>
              <a:gd name="connsiteX136" fmla="*/ 279352 w 4681959"/>
              <a:gd name="connsiteY136" fmla="*/ 4251891 h 4740079"/>
              <a:gd name="connsiteX137" fmla="*/ 269666 w 4681959"/>
              <a:gd name="connsiteY137" fmla="*/ 4237942 h 4740079"/>
              <a:gd name="connsiteX138" fmla="*/ 282380 w 4681959"/>
              <a:gd name="connsiteY138" fmla="*/ 4228062 h 4740079"/>
              <a:gd name="connsiteX139" fmla="*/ 255718 w 4681959"/>
              <a:gd name="connsiteY139" fmla="*/ 4165876 h 4740079"/>
              <a:gd name="connsiteX140" fmla="*/ 265017 w 4681959"/>
              <a:gd name="connsiteY140" fmla="*/ 4194935 h 4740079"/>
              <a:gd name="connsiteX141" fmla="*/ 255718 w 4681959"/>
              <a:gd name="connsiteY141" fmla="*/ 4223994 h 4740079"/>
              <a:gd name="connsiteX142" fmla="*/ 241770 w 4681959"/>
              <a:gd name="connsiteY142" fmla="*/ 4214307 h 4740079"/>
              <a:gd name="connsiteX143" fmla="*/ 241770 w 4681959"/>
              <a:gd name="connsiteY143" fmla="*/ 4194935 h 4740079"/>
              <a:gd name="connsiteX144" fmla="*/ 241770 w 4681959"/>
              <a:gd name="connsiteY144" fmla="*/ 4175561 h 4740079"/>
              <a:gd name="connsiteX145" fmla="*/ 255718 w 4681959"/>
              <a:gd name="connsiteY145" fmla="*/ 4165876 h 4740079"/>
              <a:gd name="connsiteX146" fmla="*/ 179002 w 4681959"/>
              <a:gd name="connsiteY146" fmla="*/ 4031043 h 4740079"/>
              <a:gd name="connsiteX147" fmla="*/ 192950 w 4681959"/>
              <a:gd name="connsiteY147" fmla="*/ 4044991 h 4740079"/>
              <a:gd name="connsiteX148" fmla="*/ 179002 w 4681959"/>
              <a:gd name="connsiteY148" fmla="*/ 4058939 h 4740079"/>
              <a:gd name="connsiteX149" fmla="*/ 169703 w 4681959"/>
              <a:gd name="connsiteY149" fmla="*/ 4044991 h 4740079"/>
              <a:gd name="connsiteX150" fmla="*/ 179002 w 4681959"/>
              <a:gd name="connsiteY150" fmla="*/ 4031043 h 4740079"/>
              <a:gd name="connsiteX151" fmla="*/ 904310 w 4681959"/>
              <a:gd name="connsiteY151" fmla="*/ 4026393 h 4740079"/>
              <a:gd name="connsiteX152" fmla="*/ 922908 w 4681959"/>
              <a:gd name="connsiteY152" fmla="*/ 4044991 h 4740079"/>
              <a:gd name="connsiteX153" fmla="*/ 904310 w 4681959"/>
              <a:gd name="connsiteY153" fmla="*/ 4068238 h 4740079"/>
              <a:gd name="connsiteX154" fmla="*/ 885713 w 4681959"/>
              <a:gd name="connsiteY154" fmla="*/ 4044991 h 4740079"/>
              <a:gd name="connsiteX155" fmla="*/ 904310 w 4681959"/>
              <a:gd name="connsiteY155" fmla="*/ 4026393 h 4740079"/>
              <a:gd name="connsiteX156" fmla="*/ 595125 w 4681959"/>
              <a:gd name="connsiteY156" fmla="*/ 4017094 h 4740079"/>
              <a:gd name="connsiteX157" fmla="*/ 609073 w 4681959"/>
              <a:gd name="connsiteY157" fmla="*/ 4031043 h 4740079"/>
              <a:gd name="connsiteX158" fmla="*/ 595125 w 4681959"/>
              <a:gd name="connsiteY158" fmla="*/ 4044991 h 4740079"/>
              <a:gd name="connsiteX159" fmla="*/ 581177 w 4681959"/>
              <a:gd name="connsiteY159" fmla="*/ 4026393 h 4740079"/>
              <a:gd name="connsiteX160" fmla="*/ 595125 w 4681959"/>
              <a:gd name="connsiteY160" fmla="*/ 4017094 h 4740079"/>
              <a:gd name="connsiteX161" fmla="*/ 1213497 w 4681959"/>
              <a:gd name="connsiteY161" fmla="*/ 4005472 h 4740079"/>
              <a:gd name="connsiteX162" fmla="*/ 1227445 w 4681959"/>
              <a:gd name="connsiteY162" fmla="*/ 4020583 h 4740079"/>
              <a:gd name="connsiteX163" fmla="*/ 1213497 w 4681959"/>
              <a:gd name="connsiteY163" fmla="*/ 4030656 h 4740079"/>
              <a:gd name="connsiteX164" fmla="*/ 1199549 w 4681959"/>
              <a:gd name="connsiteY164" fmla="*/ 4020583 h 4740079"/>
              <a:gd name="connsiteX165" fmla="*/ 1213497 w 4681959"/>
              <a:gd name="connsiteY165" fmla="*/ 4005472 h 4740079"/>
              <a:gd name="connsiteX166" fmla="*/ 4400669 w 4681959"/>
              <a:gd name="connsiteY166" fmla="*/ 3938054 h 4740079"/>
              <a:gd name="connsiteX167" fmla="*/ 4419267 w 4681959"/>
              <a:gd name="connsiteY167" fmla="*/ 3962593 h 4740079"/>
              <a:gd name="connsiteX168" fmla="*/ 4400669 w 4681959"/>
              <a:gd name="connsiteY168" fmla="*/ 3982225 h 4740079"/>
              <a:gd name="connsiteX169" fmla="*/ 4386721 w 4681959"/>
              <a:gd name="connsiteY169" fmla="*/ 3962593 h 4740079"/>
              <a:gd name="connsiteX170" fmla="*/ 4400669 w 4681959"/>
              <a:gd name="connsiteY170" fmla="*/ 3938054 h 4740079"/>
              <a:gd name="connsiteX171" fmla="*/ 3936890 w 4681959"/>
              <a:gd name="connsiteY171" fmla="*/ 3852041 h 4740079"/>
              <a:gd name="connsiteX172" fmla="*/ 3952001 w 4681959"/>
              <a:gd name="connsiteY172" fmla="*/ 3865989 h 4740079"/>
              <a:gd name="connsiteX173" fmla="*/ 3936890 w 4681959"/>
              <a:gd name="connsiteY173" fmla="*/ 3879937 h 4740079"/>
              <a:gd name="connsiteX174" fmla="*/ 3921779 w 4681959"/>
              <a:gd name="connsiteY174" fmla="*/ 3865989 h 4740079"/>
              <a:gd name="connsiteX175" fmla="*/ 3936890 w 4681959"/>
              <a:gd name="connsiteY175" fmla="*/ 3852041 h 4740079"/>
              <a:gd name="connsiteX176" fmla="*/ 52472 w 4681959"/>
              <a:gd name="connsiteY176" fmla="*/ 3803479 h 4740079"/>
              <a:gd name="connsiteX177" fmla="*/ 67417 w 4681959"/>
              <a:gd name="connsiteY177" fmla="*/ 3823111 h 4740079"/>
              <a:gd name="connsiteX178" fmla="*/ 52472 w 4681959"/>
              <a:gd name="connsiteY178" fmla="*/ 3842742 h 4740079"/>
              <a:gd name="connsiteX179" fmla="*/ 32546 w 4681959"/>
              <a:gd name="connsiteY179" fmla="*/ 3823111 h 4740079"/>
              <a:gd name="connsiteX180" fmla="*/ 52472 w 4681959"/>
              <a:gd name="connsiteY180" fmla="*/ 3803479 h 4740079"/>
              <a:gd name="connsiteX181" fmla="*/ 4501795 w 4681959"/>
              <a:gd name="connsiteY181" fmla="*/ 3749754 h 4740079"/>
              <a:gd name="connsiteX182" fmla="*/ 4516616 w 4681959"/>
              <a:gd name="connsiteY182" fmla="*/ 3759474 h 4740079"/>
              <a:gd name="connsiteX183" fmla="*/ 4516616 w 4681959"/>
              <a:gd name="connsiteY183" fmla="*/ 3778918 h 4740079"/>
              <a:gd name="connsiteX184" fmla="*/ 4501795 w 4681959"/>
              <a:gd name="connsiteY184" fmla="*/ 3803223 h 4740079"/>
              <a:gd name="connsiteX185" fmla="*/ 4486975 w 4681959"/>
              <a:gd name="connsiteY185" fmla="*/ 3778918 h 4740079"/>
              <a:gd name="connsiteX186" fmla="*/ 4491915 w 4681959"/>
              <a:gd name="connsiteY186" fmla="*/ 3759474 h 4740079"/>
              <a:gd name="connsiteX187" fmla="*/ 4501795 w 4681959"/>
              <a:gd name="connsiteY187" fmla="*/ 3749754 h 4740079"/>
              <a:gd name="connsiteX188" fmla="*/ 4471138 w 4681959"/>
              <a:gd name="connsiteY188" fmla="*/ 3716627 h 4740079"/>
              <a:gd name="connsiteX189" fmla="*/ 4482034 w 4681959"/>
              <a:gd name="connsiteY189" fmla="*/ 3726507 h 4740079"/>
              <a:gd name="connsiteX190" fmla="*/ 4452975 w 4681959"/>
              <a:gd name="connsiteY190" fmla="*/ 3740455 h 4740079"/>
              <a:gd name="connsiteX191" fmla="*/ 4433602 w 4681959"/>
              <a:gd name="connsiteY191" fmla="*/ 3740455 h 4740079"/>
              <a:gd name="connsiteX192" fmla="*/ 4423916 w 4681959"/>
              <a:gd name="connsiteY192" fmla="*/ 3726507 h 4740079"/>
              <a:gd name="connsiteX193" fmla="*/ 4433602 w 4681959"/>
              <a:gd name="connsiteY193" fmla="*/ 3717208 h 4740079"/>
              <a:gd name="connsiteX194" fmla="*/ 4452975 w 4681959"/>
              <a:gd name="connsiteY194" fmla="*/ 3717208 h 4740079"/>
              <a:gd name="connsiteX195" fmla="*/ 4471138 w 4681959"/>
              <a:gd name="connsiteY195" fmla="*/ 3716627 h 4740079"/>
              <a:gd name="connsiteX196" fmla="*/ 4562722 w 4681959"/>
              <a:gd name="connsiteY196" fmla="*/ 3714882 h 4740079"/>
              <a:gd name="connsiteX197" fmla="*/ 4579672 w 4681959"/>
              <a:gd name="connsiteY197" fmla="*/ 3726507 h 4740079"/>
              <a:gd name="connsiteX198" fmla="*/ 4569987 w 4681959"/>
              <a:gd name="connsiteY198" fmla="*/ 3740455 h 4740079"/>
              <a:gd name="connsiteX199" fmla="*/ 4550613 w 4681959"/>
              <a:gd name="connsiteY199" fmla="*/ 3740455 h 4740079"/>
              <a:gd name="connsiteX200" fmla="*/ 4531241 w 4681959"/>
              <a:gd name="connsiteY200" fmla="*/ 3740455 h 4740079"/>
              <a:gd name="connsiteX201" fmla="*/ 4521554 w 4681959"/>
              <a:gd name="connsiteY201" fmla="*/ 3726507 h 4740079"/>
              <a:gd name="connsiteX202" fmla="*/ 4545770 w 4681959"/>
              <a:gd name="connsiteY202" fmla="*/ 3717208 h 4740079"/>
              <a:gd name="connsiteX203" fmla="*/ 4562722 w 4681959"/>
              <a:gd name="connsiteY203" fmla="*/ 3714882 h 4740079"/>
              <a:gd name="connsiteX204" fmla="*/ 309185 w 4681959"/>
              <a:gd name="connsiteY204" fmla="*/ 3686986 h 4740079"/>
              <a:gd name="connsiteX205" fmla="*/ 323134 w 4681959"/>
              <a:gd name="connsiteY205" fmla="*/ 3702097 h 4740079"/>
              <a:gd name="connsiteX206" fmla="*/ 309185 w 4681959"/>
              <a:gd name="connsiteY206" fmla="*/ 3717208 h 4740079"/>
              <a:gd name="connsiteX207" fmla="*/ 295237 w 4681959"/>
              <a:gd name="connsiteY207" fmla="*/ 3702097 h 4740079"/>
              <a:gd name="connsiteX208" fmla="*/ 309185 w 4681959"/>
              <a:gd name="connsiteY208" fmla="*/ 3686986 h 4740079"/>
              <a:gd name="connsiteX209" fmla="*/ 4501962 w 4681959"/>
              <a:gd name="connsiteY209" fmla="*/ 3654619 h 4740079"/>
              <a:gd name="connsiteX210" fmla="*/ 4516906 w 4681959"/>
              <a:gd name="connsiteY210" fmla="*/ 3664275 h 4740079"/>
              <a:gd name="connsiteX211" fmla="*/ 4516906 w 4681959"/>
              <a:gd name="connsiteY211" fmla="*/ 3683589 h 4740079"/>
              <a:gd name="connsiteX212" fmla="*/ 4516906 w 4681959"/>
              <a:gd name="connsiteY212" fmla="*/ 3698073 h 4740079"/>
              <a:gd name="connsiteX213" fmla="*/ 4501962 w 4681959"/>
              <a:gd name="connsiteY213" fmla="*/ 3712558 h 4740079"/>
              <a:gd name="connsiteX214" fmla="*/ 4487016 w 4681959"/>
              <a:gd name="connsiteY214" fmla="*/ 3688417 h 4740079"/>
              <a:gd name="connsiteX215" fmla="*/ 4501962 w 4681959"/>
              <a:gd name="connsiteY215" fmla="*/ 3654619 h 4740079"/>
              <a:gd name="connsiteX216" fmla="*/ 120885 w 4681959"/>
              <a:gd name="connsiteY216" fmla="*/ 3638168 h 4740079"/>
              <a:gd name="connsiteX217" fmla="*/ 130184 w 4681959"/>
              <a:gd name="connsiteY217" fmla="*/ 3653112 h 4740079"/>
              <a:gd name="connsiteX218" fmla="*/ 120885 w 4681959"/>
              <a:gd name="connsiteY218" fmla="*/ 3673039 h 4740079"/>
              <a:gd name="connsiteX219" fmla="*/ 116236 w 4681959"/>
              <a:gd name="connsiteY219" fmla="*/ 3653112 h 4740079"/>
              <a:gd name="connsiteX220" fmla="*/ 120885 w 4681959"/>
              <a:gd name="connsiteY220" fmla="*/ 3638168 h 4740079"/>
              <a:gd name="connsiteX221" fmla="*/ 149777 w 4681959"/>
              <a:gd name="connsiteY221" fmla="*/ 3614921 h 4740079"/>
              <a:gd name="connsiteX222" fmla="*/ 169704 w 4681959"/>
              <a:gd name="connsiteY222" fmla="*/ 3624220 h 4740079"/>
              <a:gd name="connsiteX223" fmla="*/ 149777 w 4681959"/>
              <a:gd name="connsiteY223" fmla="*/ 3633518 h 4740079"/>
              <a:gd name="connsiteX224" fmla="*/ 134833 w 4681959"/>
              <a:gd name="connsiteY224" fmla="*/ 3624220 h 4740079"/>
              <a:gd name="connsiteX225" fmla="*/ 149777 w 4681959"/>
              <a:gd name="connsiteY225" fmla="*/ 3614921 h 4740079"/>
              <a:gd name="connsiteX226" fmla="*/ 91991 w 4681959"/>
              <a:gd name="connsiteY226" fmla="*/ 3614921 h 4740079"/>
              <a:gd name="connsiteX227" fmla="*/ 106937 w 4681959"/>
              <a:gd name="connsiteY227" fmla="*/ 3624220 h 4740079"/>
              <a:gd name="connsiteX228" fmla="*/ 91991 w 4681959"/>
              <a:gd name="connsiteY228" fmla="*/ 3633518 h 4740079"/>
              <a:gd name="connsiteX229" fmla="*/ 72065 w 4681959"/>
              <a:gd name="connsiteY229" fmla="*/ 3624220 h 4740079"/>
              <a:gd name="connsiteX230" fmla="*/ 91991 w 4681959"/>
              <a:gd name="connsiteY230" fmla="*/ 3614921 h 4740079"/>
              <a:gd name="connsiteX231" fmla="*/ 4402994 w 4681959"/>
              <a:gd name="connsiteY231" fmla="*/ 3596323 h 4740079"/>
              <a:gd name="connsiteX232" fmla="*/ 4414619 w 4681959"/>
              <a:gd name="connsiteY232" fmla="*/ 3610271 h 4740079"/>
              <a:gd name="connsiteX233" fmla="*/ 4402994 w 4681959"/>
              <a:gd name="connsiteY233" fmla="*/ 3624220 h 4740079"/>
              <a:gd name="connsiteX234" fmla="*/ 4391370 w 4681959"/>
              <a:gd name="connsiteY234" fmla="*/ 3610271 h 4740079"/>
              <a:gd name="connsiteX235" fmla="*/ 4402994 w 4681959"/>
              <a:gd name="connsiteY235" fmla="*/ 3596323 h 4740079"/>
              <a:gd name="connsiteX236" fmla="*/ 120885 w 4681959"/>
              <a:gd name="connsiteY236" fmla="*/ 3575400 h 4740079"/>
              <a:gd name="connsiteX237" fmla="*/ 130184 w 4681959"/>
              <a:gd name="connsiteY237" fmla="*/ 3592836 h 4740079"/>
              <a:gd name="connsiteX238" fmla="*/ 120885 w 4681959"/>
              <a:gd name="connsiteY238" fmla="*/ 3610273 h 4740079"/>
              <a:gd name="connsiteX239" fmla="*/ 111586 w 4681959"/>
              <a:gd name="connsiteY239" fmla="*/ 3592836 h 4740079"/>
              <a:gd name="connsiteX240" fmla="*/ 120885 w 4681959"/>
              <a:gd name="connsiteY240" fmla="*/ 3575400 h 4740079"/>
              <a:gd name="connsiteX241" fmla="*/ 3892887 w 4681959"/>
              <a:gd name="connsiteY241" fmla="*/ 3542854 h 4740079"/>
              <a:gd name="connsiteX242" fmla="*/ 3907833 w 4681959"/>
              <a:gd name="connsiteY242" fmla="*/ 3561452 h 4740079"/>
              <a:gd name="connsiteX243" fmla="*/ 3892887 w 4681959"/>
              <a:gd name="connsiteY243" fmla="*/ 3580049 h 4740079"/>
              <a:gd name="connsiteX244" fmla="*/ 3872961 w 4681959"/>
              <a:gd name="connsiteY244" fmla="*/ 3561452 h 4740079"/>
              <a:gd name="connsiteX245" fmla="*/ 3892887 w 4681959"/>
              <a:gd name="connsiteY245" fmla="*/ 3542854 h 4740079"/>
              <a:gd name="connsiteX246" fmla="*/ 4622514 w 4681959"/>
              <a:gd name="connsiteY246" fmla="*/ 3528906 h 4740079"/>
              <a:gd name="connsiteX247" fmla="*/ 4642440 w 4681959"/>
              <a:gd name="connsiteY247" fmla="*/ 3547504 h 4740079"/>
              <a:gd name="connsiteX248" fmla="*/ 4627496 w 4681959"/>
              <a:gd name="connsiteY248" fmla="*/ 3570751 h 4740079"/>
              <a:gd name="connsiteX249" fmla="*/ 4607569 w 4681959"/>
              <a:gd name="connsiteY249" fmla="*/ 3547504 h 4740079"/>
              <a:gd name="connsiteX250" fmla="*/ 4622514 w 4681959"/>
              <a:gd name="connsiteY250" fmla="*/ 3528906 h 4740079"/>
              <a:gd name="connsiteX251" fmla="*/ 4110081 w 4681959"/>
              <a:gd name="connsiteY251" fmla="*/ 3475438 h 4740079"/>
              <a:gd name="connsiteX252" fmla="*/ 4124030 w 4681959"/>
              <a:gd name="connsiteY252" fmla="*/ 3489387 h 4740079"/>
              <a:gd name="connsiteX253" fmla="*/ 4110081 w 4681959"/>
              <a:gd name="connsiteY253" fmla="*/ 3503335 h 4740079"/>
              <a:gd name="connsiteX254" fmla="*/ 4096133 w 4681959"/>
              <a:gd name="connsiteY254" fmla="*/ 3489387 h 4740079"/>
              <a:gd name="connsiteX255" fmla="*/ 4110081 w 4681959"/>
              <a:gd name="connsiteY255" fmla="*/ 3475438 h 4740079"/>
              <a:gd name="connsiteX256" fmla="*/ 120885 w 4681959"/>
              <a:gd name="connsiteY256" fmla="*/ 3426619 h 4740079"/>
              <a:gd name="connsiteX257" fmla="*/ 134833 w 4681959"/>
              <a:gd name="connsiteY257" fmla="*/ 3440567 h 4740079"/>
              <a:gd name="connsiteX258" fmla="*/ 120885 w 4681959"/>
              <a:gd name="connsiteY258" fmla="*/ 3454515 h 4740079"/>
              <a:gd name="connsiteX259" fmla="*/ 106937 w 4681959"/>
              <a:gd name="connsiteY259" fmla="*/ 3440567 h 4740079"/>
              <a:gd name="connsiteX260" fmla="*/ 120885 w 4681959"/>
              <a:gd name="connsiteY260" fmla="*/ 3426619 h 4740079"/>
              <a:gd name="connsiteX261" fmla="*/ 710031 w 4681959"/>
              <a:gd name="connsiteY261" fmla="*/ 3315033 h 4740079"/>
              <a:gd name="connsiteX262" fmla="*/ 729958 w 4681959"/>
              <a:gd name="connsiteY262" fmla="*/ 3339571 h 4740079"/>
              <a:gd name="connsiteX263" fmla="*/ 710031 w 4681959"/>
              <a:gd name="connsiteY263" fmla="*/ 3359203 h 4740079"/>
              <a:gd name="connsiteX264" fmla="*/ 695087 w 4681959"/>
              <a:gd name="connsiteY264" fmla="*/ 3334664 h 4740079"/>
              <a:gd name="connsiteX265" fmla="*/ 710031 w 4681959"/>
              <a:gd name="connsiteY265" fmla="*/ 3315033 h 4740079"/>
              <a:gd name="connsiteX266" fmla="*/ 261363 w 4681959"/>
              <a:gd name="connsiteY266" fmla="*/ 3238318 h 4740079"/>
              <a:gd name="connsiteX267" fmla="*/ 281290 w 4681959"/>
              <a:gd name="connsiteY267" fmla="*/ 3257950 h 4740079"/>
              <a:gd name="connsiteX268" fmla="*/ 266345 w 4681959"/>
              <a:gd name="connsiteY268" fmla="*/ 3282488 h 4740079"/>
              <a:gd name="connsiteX269" fmla="*/ 246419 w 4681959"/>
              <a:gd name="connsiteY269" fmla="*/ 3257950 h 4740079"/>
              <a:gd name="connsiteX270" fmla="*/ 261363 w 4681959"/>
              <a:gd name="connsiteY270" fmla="*/ 3238318 h 4740079"/>
              <a:gd name="connsiteX271" fmla="*/ 4628490 w 4681959"/>
              <a:gd name="connsiteY271" fmla="*/ 3054666 h 4740079"/>
              <a:gd name="connsiteX272" fmla="*/ 4637789 w 4681959"/>
              <a:gd name="connsiteY272" fmla="*/ 3068614 h 4740079"/>
              <a:gd name="connsiteX273" fmla="*/ 4623841 w 4681959"/>
              <a:gd name="connsiteY273" fmla="*/ 3082562 h 4740079"/>
              <a:gd name="connsiteX274" fmla="*/ 4614542 w 4681959"/>
              <a:gd name="connsiteY274" fmla="*/ 3068614 h 4740079"/>
              <a:gd name="connsiteX275" fmla="*/ 4628490 w 4681959"/>
              <a:gd name="connsiteY275" fmla="*/ 3054666 h 4740079"/>
              <a:gd name="connsiteX276" fmla="*/ 295237 w 4681959"/>
              <a:gd name="connsiteY276" fmla="*/ 3010497 h 4740079"/>
              <a:gd name="connsiteX277" fmla="*/ 309185 w 4681959"/>
              <a:gd name="connsiteY277" fmla="*/ 3020726 h 4740079"/>
              <a:gd name="connsiteX278" fmla="*/ 295237 w 4681959"/>
              <a:gd name="connsiteY278" fmla="*/ 3036069 h 4740079"/>
              <a:gd name="connsiteX279" fmla="*/ 281289 w 4681959"/>
              <a:gd name="connsiteY279" fmla="*/ 3025841 h 4740079"/>
              <a:gd name="connsiteX280" fmla="*/ 295237 w 4681959"/>
              <a:gd name="connsiteY280" fmla="*/ 3010497 h 4740079"/>
              <a:gd name="connsiteX281" fmla="*/ 28892 w 4681959"/>
              <a:gd name="connsiteY281" fmla="*/ 2943080 h 4740079"/>
              <a:gd name="connsiteX282" fmla="*/ 48820 w 4681959"/>
              <a:gd name="connsiteY282" fmla="*/ 2967489 h 4740079"/>
              <a:gd name="connsiteX283" fmla="*/ 33874 w 4681959"/>
              <a:gd name="connsiteY283" fmla="*/ 2987017 h 4740079"/>
              <a:gd name="connsiteX284" fmla="*/ 13948 w 4681959"/>
              <a:gd name="connsiteY284" fmla="*/ 2967489 h 4740079"/>
              <a:gd name="connsiteX285" fmla="*/ 28892 w 4681959"/>
              <a:gd name="connsiteY285" fmla="*/ 2943080 h 4740079"/>
              <a:gd name="connsiteX286" fmla="*/ 4308843 w 4681959"/>
              <a:gd name="connsiteY286" fmla="*/ 2934039 h 4740079"/>
              <a:gd name="connsiteX287" fmla="*/ 4328604 w 4681959"/>
              <a:gd name="connsiteY287" fmla="*/ 2953670 h 4740079"/>
              <a:gd name="connsiteX288" fmla="*/ 4308843 w 4681959"/>
              <a:gd name="connsiteY288" fmla="*/ 2973302 h 4740079"/>
              <a:gd name="connsiteX289" fmla="*/ 4289083 w 4681959"/>
              <a:gd name="connsiteY289" fmla="*/ 2953670 h 4740079"/>
              <a:gd name="connsiteX290" fmla="*/ 4308843 w 4681959"/>
              <a:gd name="connsiteY290" fmla="*/ 2934039 h 4740079"/>
              <a:gd name="connsiteX291" fmla="*/ 4463437 w 4681959"/>
              <a:gd name="connsiteY291" fmla="*/ 2836143 h 4740079"/>
              <a:gd name="connsiteX292" fmla="*/ 4472736 w 4681959"/>
              <a:gd name="connsiteY292" fmla="*/ 2853579 h 4740079"/>
              <a:gd name="connsiteX293" fmla="*/ 4463437 w 4681959"/>
              <a:gd name="connsiteY293" fmla="*/ 2871016 h 4740079"/>
              <a:gd name="connsiteX294" fmla="*/ 4454138 w 4681959"/>
              <a:gd name="connsiteY294" fmla="*/ 2853579 h 4740079"/>
              <a:gd name="connsiteX295" fmla="*/ 4463437 w 4681959"/>
              <a:gd name="connsiteY295" fmla="*/ 2836143 h 4740079"/>
              <a:gd name="connsiteX296" fmla="*/ 4492496 w 4681959"/>
              <a:gd name="connsiteY296" fmla="*/ 2812896 h 4740079"/>
              <a:gd name="connsiteX297" fmla="*/ 4507317 w 4681959"/>
              <a:gd name="connsiteY297" fmla="*/ 2822195 h 4740079"/>
              <a:gd name="connsiteX298" fmla="*/ 4492496 w 4681959"/>
              <a:gd name="connsiteY298" fmla="*/ 2831494 h 4740079"/>
              <a:gd name="connsiteX299" fmla="*/ 4477676 w 4681959"/>
              <a:gd name="connsiteY299" fmla="*/ 2822195 h 4740079"/>
              <a:gd name="connsiteX300" fmla="*/ 4492496 w 4681959"/>
              <a:gd name="connsiteY300" fmla="*/ 2812896 h 4740079"/>
              <a:gd name="connsiteX301" fmla="*/ 4434543 w 4681959"/>
              <a:gd name="connsiteY301" fmla="*/ 2812896 h 4740079"/>
              <a:gd name="connsiteX302" fmla="*/ 4449489 w 4681959"/>
              <a:gd name="connsiteY302" fmla="*/ 2822195 h 4740079"/>
              <a:gd name="connsiteX303" fmla="*/ 4434543 w 4681959"/>
              <a:gd name="connsiteY303" fmla="*/ 2826844 h 4740079"/>
              <a:gd name="connsiteX304" fmla="*/ 4414617 w 4681959"/>
              <a:gd name="connsiteY304" fmla="*/ 2822195 h 4740079"/>
              <a:gd name="connsiteX305" fmla="*/ 4434543 w 4681959"/>
              <a:gd name="connsiteY305" fmla="*/ 2812896 h 4740079"/>
              <a:gd name="connsiteX306" fmla="*/ 4463437 w 4681959"/>
              <a:gd name="connsiteY306" fmla="*/ 2773377 h 4740079"/>
              <a:gd name="connsiteX307" fmla="*/ 4472736 w 4681959"/>
              <a:gd name="connsiteY307" fmla="*/ 2793303 h 4740079"/>
              <a:gd name="connsiteX308" fmla="*/ 4463437 w 4681959"/>
              <a:gd name="connsiteY308" fmla="*/ 2808248 h 4740079"/>
              <a:gd name="connsiteX309" fmla="*/ 4454138 w 4681959"/>
              <a:gd name="connsiteY309" fmla="*/ 2788321 h 4740079"/>
              <a:gd name="connsiteX310" fmla="*/ 4463437 w 4681959"/>
              <a:gd name="connsiteY310" fmla="*/ 2773377 h 4740079"/>
              <a:gd name="connsiteX311" fmla="*/ 222009 w 4681959"/>
              <a:gd name="connsiteY311" fmla="*/ 2754779 h 4740079"/>
              <a:gd name="connsiteX312" fmla="*/ 232471 w 4681959"/>
              <a:gd name="connsiteY312" fmla="*/ 2774705 h 4740079"/>
              <a:gd name="connsiteX313" fmla="*/ 222009 w 4681959"/>
              <a:gd name="connsiteY313" fmla="*/ 2789650 h 4740079"/>
              <a:gd name="connsiteX314" fmla="*/ 211548 w 4681959"/>
              <a:gd name="connsiteY314" fmla="*/ 2769723 h 4740079"/>
              <a:gd name="connsiteX315" fmla="*/ 222009 w 4681959"/>
              <a:gd name="connsiteY315" fmla="*/ 2754779 h 4740079"/>
              <a:gd name="connsiteX316" fmla="*/ 251068 w 4681959"/>
              <a:gd name="connsiteY316" fmla="*/ 2731532 h 4740079"/>
              <a:gd name="connsiteX317" fmla="*/ 265017 w 4681959"/>
              <a:gd name="connsiteY317" fmla="*/ 2740831 h 4740079"/>
              <a:gd name="connsiteX318" fmla="*/ 246419 w 4681959"/>
              <a:gd name="connsiteY318" fmla="*/ 2750130 h 4740079"/>
              <a:gd name="connsiteX319" fmla="*/ 232471 w 4681959"/>
              <a:gd name="connsiteY319" fmla="*/ 2740831 h 4740079"/>
              <a:gd name="connsiteX320" fmla="*/ 251068 w 4681959"/>
              <a:gd name="connsiteY320" fmla="*/ 2731532 h 4740079"/>
              <a:gd name="connsiteX321" fmla="*/ 192950 w 4681959"/>
              <a:gd name="connsiteY321" fmla="*/ 2731532 h 4740079"/>
              <a:gd name="connsiteX322" fmla="*/ 206898 w 4681959"/>
              <a:gd name="connsiteY322" fmla="*/ 2740831 h 4740079"/>
              <a:gd name="connsiteX323" fmla="*/ 188301 w 4681959"/>
              <a:gd name="connsiteY323" fmla="*/ 2750130 h 4740079"/>
              <a:gd name="connsiteX324" fmla="*/ 174352 w 4681959"/>
              <a:gd name="connsiteY324" fmla="*/ 2740831 h 4740079"/>
              <a:gd name="connsiteX325" fmla="*/ 192950 w 4681959"/>
              <a:gd name="connsiteY325" fmla="*/ 2731532 h 4740079"/>
              <a:gd name="connsiteX326" fmla="*/ 507782 w 4681959"/>
              <a:gd name="connsiteY326" fmla="*/ 2710867 h 4740079"/>
              <a:gd name="connsiteX327" fmla="*/ 527709 w 4681959"/>
              <a:gd name="connsiteY327" fmla="*/ 2730498 h 4740079"/>
              <a:gd name="connsiteX328" fmla="*/ 512764 w 4681959"/>
              <a:gd name="connsiteY328" fmla="*/ 2750130 h 4740079"/>
              <a:gd name="connsiteX329" fmla="*/ 492838 w 4681959"/>
              <a:gd name="connsiteY329" fmla="*/ 2730498 h 4740079"/>
              <a:gd name="connsiteX330" fmla="*/ 507782 w 4681959"/>
              <a:gd name="connsiteY330" fmla="*/ 2710867 h 4740079"/>
              <a:gd name="connsiteX331" fmla="*/ 222009 w 4681959"/>
              <a:gd name="connsiteY331" fmla="*/ 2692011 h 4740079"/>
              <a:gd name="connsiteX332" fmla="*/ 232471 w 4681959"/>
              <a:gd name="connsiteY332" fmla="*/ 2711772 h 4740079"/>
              <a:gd name="connsiteX333" fmla="*/ 222009 w 4681959"/>
              <a:gd name="connsiteY333" fmla="*/ 2726591 h 4740079"/>
              <a:gd name="connsiteX334" fmla="*/ 211548 w 4681959"/>
              <a:gd name="connsiteY334" fmla="*/ 2711772 h 4740079"/>
              <a:gd name="connsiteX335" fmla="*/ 222009 w 4681959"/>
              <a:gd name="connsiteY335" fmla="*/ 2692011 h 4740079"/>
              <a:gd name="connsiteX336" fmla="*/ 4337903 w 4681959"/>
              <a:gd name="connsiteY336" fmla="*/ 2594374 h 4740079"/>
              <a:gd name="connsiteX337" fmla="*/ 4347202 w 4681959"/>
              <a:gd name="connsiteY337" fmla="*/ 2609484 h 4740079"/>
              <a:gd name="connsiteX338" fmla="*/ 4333253 w 4681959"/>
              <a:gd name="connsiteY338" fmla="*/ 2624595 h 4740079"/>
              <a:gd name="connsiteX339" fmla="*/ 4319305 w 4681959"/>
              <a:gd name="connsiteY339" fmla="*/ 2609484 h 4740079"/>
              <a:gd name="connsiteX340" fmla="*/ 4337903 w 4681959"/>
              <a:gd name="connsiteY340" fmla="*/ 2594374 h 4740079"/>
              <a:gd name="connsiteX341" fmla="*/ 4536499 w 4681959"/>
              <a:gd name="connsiteY341" fmla="*/ 2561828 h 4740079"/>
              <a:gd name="connsiteX342" fmla="*/ 4556425 w 4681959"/>
              <a:gd name="connsiteY342" fmla="*/ 2581459 h 4740079"/>
              <a:gd name="connsiteX343" fmla="*/ 4536499 w 4681959"/>
              <a:gd name="connsiteY343" fmla="*/ 2605998 h 4740079"/>
              <a:gd name="connsiteX344" fmla="*/ 4521554 w 4681959"/>
              <a:gd name="connsiteY344" fmla="*/ 2581459 h 4740079"/>
              <a:gd name="connsiteX345" fmla="*/ 4536499 w 4681959"/>
              <a:gd name="connsiteY345" fmla="*/ 2561828 h 4740079"/>
              <a:gd name="connsiteX346" fmla="*/ 163892 w 4681959"/>
              <a:gd name="connsiteY346" fmla="*/ 2561828 h 4740079"/>
              <a:gd name="connsiteX347" fmla="*/ 183653 w 4681959"/>
              <a:gd name="connsiteY347" fmla="*/ 2581459 h 4740079"/>
              <a:gd name="connsiteX348" fmla="*/ 163892 w 4681959"/>
              <a:gd name="connsiteY348" fmla="*/ 2601089 h 4740079"/>
              <a:gd name="connsiteX349" fmla="*/ 144132 w 4681959"/>
              <a:gd name="connsiteY349" fmla="*/ 2581459 h 4740079"/>
              <a:gd name="connsiteX350" fmla="*/ 163892 w 4681959"/>
              <a:gd name="connsiteY350" fmla="*/ 2561828 h 4740079"/>
              <a:gd name="connsiteX351" fmla="*/ 3868312 w 4681959"/>
              <a:gd name="connsiteY351" fmla="*/ 2513009 h 4740079"/>
              <a:gd name="connsiteX352" fmla="*/ 3882260 w 4681959"/>
              <a:gd name="connsiteY352" fmla="*/ 2537226 h 4740079"/>
              <a:gd name="connsiteX353" fmla="*/ 3882260 w 4681959"/>
              <a:gd name="connsiteY353" fmla="*/ 2556598 h 4740079"/>
              <a:gd name="connsiteX354" fmla="*/ 3868312 w 4681959"/>
              <a:gd name="connsiteY354" fmla="*/ 2571128 h 4740079"/>
              <a:gd name="connsiteX355" fmla="*/ 3859013 w 4681959"/>
              <a:gd name="connsiteY355" fmla="*/ 2556598 h 4740079"/>
              <a:gd name="connsiteX356" fmla="*/ 3859013 w 4681959"/>
              <a:gd name="connsiteY356" fmla="*/ 2542069 h 4740079"/>
              <a:gd name="connsiteX357" fmla="*/ 3868312 w 4681959"/>
              <a:gd name="connsiteY357" fmla="*/ 2513009 h 4740079"/>
              <a:gd name="connsiteX358" fmla="*/ 3684659 w 4681959"/>
              <a:gd name="connsiteY358" fmla="*/ 2508360 h 4740079"/>
              <a:gd name="connsiteX359" fmla="*/ 3698608 w 4681959"/>
              <a:gd name="connsiteY359" fmla="*/ 2517659 h 4740079"/>
              <a:gd name="connsiteX360" fmla="*/ 3684659 w 4681959"/>
              <a:gd name="connsiteY360" fmla="*/ 2531607 h 4740079"/>
              <a:gd name="connsiteX361" fmla="*/ 3670711 w 4681959"/>
              <a:gd name="connsiteY361" fmla="*/ 2517659 h 4740079"/>
              <a:gd name="connsiteX362" fmla="*/ 3684659 w 4681959"/>
              <a:gd name="connsiteY362" fmla="*/ 2508360 h 4740079"/>
              <a:gd name="connsiteX363" fmla="*/ 445181 w 4681959"/>
              <a:gd name="connsiteY363" fmla="*/ 2494412 h 4740079"/>
              <a:gd name="connsiteX364" fmla="*/ 460292 w 4681959"/>
              <a:gd name="connsiteY364" fmla="*/ 2503711 h 4740079"/>
              <a:gd name="connsiteX365" fmla="*/ 445181 w 4681959"/>
              <a:gd name="connsiteY365" fmla="*/ 2517659 h 4740079"/>
              <a:gd name="connsiteX366" fmla="*/ 430070 w 4681959"/>
              <a:gd name="connsiteY366" fmla="*/ 2503711 h 4740079"/>
              <a:gd name="connsiteX367" fmla="*/ 445181 w 4681959"/>
              <a:gd name="connsiteY367" fmla="*/ 2494412 h 4740079"/>
              <a:gd name="connsiteX368" fmla="*/ 3804310 w 4681959"/>
              <a:gd name="connsiteY368" fmla="*/ 2479882 h 4740079"/>
              <a:gd name="connsiteX369" fmla="*/ 3820655 w 4681959"/>
              <a:gd name="connsiteY369" fmla="*/ 2480464 h 4740079"/>
              <a:gd name="connsiteX370" fmla="*/ 3837000 w 4681959"/>
              <a:gd name="connsiteY370" fmla="*/ 2479882 h 4740079"/>
              <a:gd name="connsiteX371" fmla="*/ 3849714 w 4681959"/>
              <a:gd name="connsiteY371" fmla="*/ 2489762 h 4740079"/>
              <a:gd name="connsiteX372" fmla="*/ 3835185 w 4681959"/>
              <a:gd name="connsiteY372" fmla="*/ 2503711 h 4740079"/>
              <a:gd name="connsiteX373" fmla="*/ 3820655 w 4681959"/>
              <a:gd name="connsiteY373" fmla="*/ 2503711 h 4740079"/>
              <a:gd name="connsiteX374" fmla="*/ 3806125 w 4681959"/>
              <a:gd name="connsiteY374" fmla="*/ 2503711 h 4740079"/>
              <a:gd name="connsiteX375" fmla="*/ 3791596 w 4681959"/>
              <a:gd name="connsiteY375" fmla="*/ 2489762 h 4740079"/>
              <a:gd name="connsiteX376" fmla="*/ 3804310 w 4681959"/>
              <a:gd name="connsiteY376" fmla="*/ 2479882 h 4740079"/>
              <a:gd name="connsiteX377" fmla="*/ 3900228 w 4681959"/>
              <a:gd name="connsiteY377" fmla="*/ 2476312 h 4740079"/>
              <a:gd name="connsiteX378" fmla="*/ 3920811 w 4681959"/>
              <a:gd name="connsiteY378" fmla="*/ 2478803 h 4740079"/>
              <a:gd name="connsiteX379" fmla="*/ 3945028 w 4681959"/>
              <a:gd name="connsiteY379" fmla="*/ 2488765 h 4740079"/>
              <a:gd name="connsiteX380" fmla="*/ 3930498 w 4681959"/>
              <a:gd name="connsiteY380" fmla="*/ 2503711 h 4740079"/>
              <a:gd name="connsiteX381" fmla="*/ 3915969 w 4681959"/>
              <a:gd name="connsiteY381" fmla="*/ 2503711 h 4740079"/>
              <a:gd name="connsiteX382" fmla="*/ 3896595 w 4681959"/>
              <a:gd name="connsiteY382" fmla="*/ 2503711 h 4740079"/>
              <a:gd name="connsiteX383" fmla="*/ 3886909 w 4681959"/>
              <a:gd name="connsiteY383" fmla="*/ 2488765 h 4740079"/>
              <a:gd name="connsiteX384" fmla="*/ 3900228 w 4681959"/>
              <a:gd name="connsiteY384" fmla="*/ 2476312 h 4740079"/>
              <a:gd name="connsiteX385" fmla="*/ 3868312 w 4681959"/>
              <a:gd name="connsiteY385" fmla="*/ 2417696 h 4740079"/>
              <a:gd name="connsiteX386" fmla="*/ 3882260 w 4681959"/>
              <a:gd name="connsiteY386" fmla="*/ 2437068 h 4740079"/>
              <a:gd name="connsiteX387" fmla="*/ 3882260 w 4681959"/>
              <a:gd name="connsiteY387" fmla="*/ 2446755 h 4740079"/>
              <a:gd name="connsiteX388" fmla="*/ 3882260 w 4681959"/>
              <a:gd name="connsiteY388" fmla="*/ 2461285 h 4740079"/>
              <a:gd name="connsiteX389" fmla="*/ 3868312 w 4681959"/>
              <a:gd name="connsiteY389" fmla="*/ 2475814 h 4740079"/>
              <a:gd name="connsiteX390" fmla="*/ 3859013 w 4681959"/>
              <a:gd name="connsiteY390" fmla="*/ 2456442 h 4740079"/>
              <a:gd name="connsiteX391" fmla="*/ 3859013 w 4681959"/>
              <a:gd name="connsiteY391" fmla="*/ 2437068 h 4740079"/>
              <a:gd name="connsiteX392" fmla="*/ 3868312 w 4681959"/>
              <a:gd name="connsiteY392" fmla="*/ 2417696 h 4740079"/>
              <a:gd name="connsiteX393" fmla="*/ 1010086 w 4681959"/>
              <a:gd name="connsiteY393" fmla="*/ 2417696 h 4740079"/>
              <a:gd name="connsiteX394" fmla="*/ 1029846 w 4681959"/>
              <a:gd name="connsiteY394" fmla="*/ 2436293 h 4740079"/>
              <a:gd name="connsiteX395" fmla="*/ 1010086 w 4681959"/>
              <a:gd name="connsiteY395" fmla="*/ 2459540 h 4740079"/>
              <a:gd name="connsiteX396" fmla="*/ 995264 w 4681959"/>
              <a:gd name="connsiteY396" fmla="*/ 2440943 h 4740079"/>
              <a:gd name="connsiteX397" fmla="*/ 1010086 w 4681959"/>
              <a:gd name="connsiteY397" fmla="*/ 2417696 h 4740079"/>
              <a:gd name="connsiteX398" fmla="*/ 120885 w 4681959"/>
              <a:gd name="connsiteY398" fmla="*/ 2338656 h 4740079"/>
              <a:gd name="connsiteX399" fmla="*/ 134833 w 4681959"/>
              <a:gd name="connsiteY399" fmla="*/ 2353767 h 4740079"/>
              <a:gd name="connsiteX400" fmla="*/ 125534 w 4681959"/>
              <a:gd name="connsiteY400" fmla="*/ 2368878 h 4740079"/>
              <a:gd name="connsiteX401" fmla="*/ 106937 w 4681959"/>
              <a:gd name="connsiteY401" fmla="*/ 2353767 h 4740079"/>
              <a:gd name="connsiteX402" fmla="*/ 120885 w 4681959"/>
              <a:gd name="connsiteY402" fmla="*/ 2338656 h 4740079"/>
              <a:gd name="connsiteX403" fmla="*/ 3984547 w 4681959"/>
              <a:gd name="connsiteY403" fmla="*/ 2324707 h 4740079"/>
              <a:gd name="connsiteX404" fmla="*/ 3998495 w 4681959"/>
              <a:gd name="connsiteY404" fmla="*/ 2339818 h 4740079"/>
              <a:gd name="connsiteX405" fmla="*/ 3979898 w 4681959"/>
              <a:gd name="connsiteY405" fmla="*/ 2354929 h 4740079"/>
              <a:gd name="connsiteX406" fmla="*/ 3970599 w 4681959"/>
              <a:gd name="connsiteY406" fmla="*/ 2339818 h 4740079"/>
              <a:gd name="connsiteX407" fmla="*/ 3984547 w 4681959"/>
              <a:gd name="connsiteY407" fmla="*/ 2324707 h 4740079"/>
              <a:gd name="connsiteX408" fmla="*/ 4376261 w 4681959"/>
              <a:gd name="connsiteY408" fmla="*/ 2285188 h 4740079"/>
              <a:gd name="connsiteX409" fmla="*/ 4386334 w 4681959"/>
              <a:gd name="connsiteY409" fmla="*/ 2300299 h 4740079"/>
              <a:gd name="connsiteX410" fmla="*/ 4371223 w 4681959"/>
              <a:gd name="connsiteY410" fmla="*/ 2315410 h 4740079"/>
              <a:gd name="connsiteX411" fmla="*/ 4361150 w 4681959"/>
              <a:gd name="connsiteY411" fmla="*/ 2300299 h 4740079"/>
              <a:gd name="connsiteX412" fmla="*/ 4376261 w 4681959"/>
              <a:gd name="connsiteY412" fmla="*/ 2285188 h 4740079"/>
              <a:gd name="connsiteX413" fmla="*/ 4627496 w 4681959"/>
              <a:gd name="connsiteY413" fmla="*/ 2145706 h 4740079"/>
              <a:gd name="connsiteX414" fmla="*/ 4642440 w 4681959"/>
              <a:gd name="connsiteY414" fmla="*/ 2170244 h 4740079"/>
              <a:gd name="connsiteX415" fmla="*/ 4627496 w 4681959"/>
              <a:gd name="connsiteY415" fmla="*/ 2189876 h 4740079"/>
              <a:gd name="connsiteX416" fmla="*/ 4607569 w 4681959"/>
              <a:gd name="connsiteY416" fmla="*/ 2170244 h 4740079"/>
              <a:gd name="connsiteX417" fmla="*/ 4627496 w 4681959"/>
              <a:gd name="connsiteY417" fmla="*/ 2145706 h 4740079"/>
              <a:gd name="connsiteX418" fmla="*/ 705781 w 4681959"/>
              <a:gd name="connsiteY418" fmla="*/ 2096886 h 4740079"/>
              <a:gd name="connsiteX419" fmla="*/ 710895 w 4681959"/>
              <a:gd name="connsiteY419" fmla="*/ 2111830 h 4740079"/>
              <a:gd name="connsiteX420" fmla="*/ 700666 w 4681959"/>
              <a:gd name="connsiteY420" fmla="*/ 2131758 h 4740079"/>
              <a:gd name="connsiteX421" fmla="*/ 695551 w 4681959"/>
              <a:gd name="connsiteY421" fmla="*/ 2111830 h 4740079"/>
              <a:gd name="connsiteX422" fmla="*/ 705781 w 4681959"/>
              <a:gd name="connsiteY422" fmla="*/ 2096886 h 4740079"/>
              <a:gd name="connsiteX423" fmla="*/ 734607 w 4681959"/>
              <a:gd name="connsiteY423" fmla="*/ 2073639 h 4740079"/>
              <a:gd name="connsiteX424" fmla="*/ 748556 w 4681959"/>
              <a:gd name="connsiteY424" fmla="*/ 2082938 h 4740079"/>
              <a:gd name="connsiteX425" fmla="*/ 729958 w 4681959"/>
              <a:gd name="connsiteY425" fmla="*/ 2087587 h 4740079"/>
              <a:gd name="connsiteX426" fmla="*/ 716010 w 4681959"/>
              <a:gd name="connsiteY426" fmla="*/ 2082938 h 4740079"/>
              <a:gd name="connsiteX427" fmla="*/ 734607 w 4681959"/>
              <a:gd name="connsiteY427" fmla="*/ 2073639 h 4740079"/>
              <a:gd name="connsiteX428" fmla="*/ 671840 w 4681959"/>
              <a:gd name="connsiteY428" fmla="*/ 2073639 h 4740079"/>
              <a:gd name="connsiteX429" fmla="*/ 685788 w 4681959"/>
              <a:gd name="connsiteY429" fmla="*/ 2082938 h 4740079"/>
              <a:gd name="connsiteX430" fmla="*/ 671840 w 4681959"/>
              <a:gd name="connsiteY430" fmla="*/ 2092237 h 4740079"/>
              <a:gd name="connsiteX431" fmla="*/ 657891 w 4681959"/>
              <a:gd name="connsiteY431" fmla="*/ 2082938 h 4740079"/>
              <a:gd name="connsiteX432" fmla="*/ 671840 w 4681959"/>
              <a:gd name="connsiteY432" fmla="*/ 2073639 h 4740079"/>
              <a:gd name="connsiteX433" fmla="*/ 700666 w 4681959"/>
              <a:gd name="connsiteY433" fmla="*/ 2034120 h 4740079"/>
              <a:gd name="connsiteX434" fmla="*/ 710895 w 4681959"/>
              <a:gd name="connsiteY434" fmla="*/ 2054046 h 4740079"/>
              <a:gd name="connsiteX435" fmla="*/ 705781 w 4681959"/>
              <a:gd name="connsiteY435" fmla="*/ 2068991 h 4740079"/>
              <a:gd name="connsiteX436" fmla="*/ 695551 w 4681959"/>
              <a:gd name="connsiteY436" fmla="*/ 2054046 h 4740079"/>
              <a:gd name="connsiteX437" fmla="*/ 700666 w 4681959"/>
              <a:gd name="connsiteY437" fmla="*/ 2034120 h 4740079"/>
              <a:gd name="connsiteX438" fmla="*/ 52472 w 4681959"/>
              <a:gd name="connsiteY438" fmla="*/ 2001807 h 4740079"/>
              <a:gd name="connsiteX439" fmla="*/ 67417 w 4681959"/>
              <a:gd name="connsiteY439" fmla="*/ 2021334 h 4740079"/>
              <a:gd name="connsiteX440" fmla="*/ 47490 w 4681959"/>
              <a:gd name="connsiteY440" fmla="*/ 2040862 h 4740079"/>
              <a:gd name="connsiteX441" fmla="*/ 32546 w 4681959"/>
              <a:gd name="connsiteY441" fmla="*/ 2016452 h 4740079"/>
              <a:gd name="connsiteX442" fmla="*/ 52472 w 4681959"/>
              <a:gd name="connsiteY442" fmla="*/ 2001807 h 4740079"/>
              <a:gd name="connsiteX443" fmla="*/ 430070 w 4681959"/>
              <a:gd name="connsiteY443" fmla="*/ 1920208 h 4740079"/>
              <a:gd name="connsiteX444" fmla="*/ 444018 w 4681959"/>
              <a:gd name="connsiteY444" fmla="*/ 1934157 h 4740079"/>
              <a:gd name="connsiteX445" fmla="*/ 430070 w 4681959"/>
              <a:gd name="connsiteY445" fmla="*/ 1948105 h 4740079"/>
              <a:gd name="connsiteX446" fmla="*/ 416122 w 4681959"/>
              <a:gd name="connsiteY446" fmla="*/ 1934157 h 4740079"/>
              <a:gd name="connsiteX447" fmla="*/ 430070 w 4681959"/>
              <a:gd name="connsiteY447" fmla="*/ 1920208 h 4740079"/>
              <a:gd name="connsiteX448" fmla="*/ 210427 w 4681959"/>
              <a:gd name="connsiteY448" fmla="*/ 1917460 h 4740079"/>
              <a:gd name="connsiteX449" fmla="*/ 218523 w 4681959"/>
              <a:gd name="connsiteY449" fmla="*/ 1927719 h 4740079"/>
              <a:gd name="connsiteX450" fmla="*/ 218523 w 4681959"/>
              <a:gd name="connsiteY450" fmla="*/ 1942205 h 4740079"/>
              <a:gd name="connsiteX451" fmla="*/ 218523 w 4681959"/>
              <a:gd name="connsiteY451" fmla="*/ 1961517 h 4740079"/>
              <a:gd name="connsiteX452" fmla="*/ 198595 w 4681959"/>
              <a:gd name="connsiteY452" fmla="*/ 1971175 h 4740079"/>
              <a:gd name="connsiteX453" fmla="*/ 188633 w 4681959"/>
              <a:gd name="connsiteY453" fmla="*/ 1942205 h 4740079"/>
              <a:gd name="connsiteX454" fmla="*/ 198595 w 4681959"/>
              <a:gd name="connsiteY454" fmla="*/ 1918063 h 4740079"/>
              <a:gd name="connsiteX455" fmla="*/ 210427 w 4681959"/>
              <a:gd name="connsiteY455" fmla="*/ 1917460 h 4740079"/>
              <a:gd name="connsiteX456" fmla="*/ 4270485 w 4681959"/>
              <a:gd name="connsiteY456" fmla="*/ 1908586 h 4740079"/>
              <a:gd name="connsiteX457" fmla="*/ 4289083 w 4681959"/>
              <a:gd name="connsiteY457" fmla="*/ 1928217 h 4740079"/>
              <a:gd name="connsiteX458" fmla="*/ 4270485 w 4681959"/>
              <a:gd name="connsiteY458" fmla="*/ 1952756 h 4740079"/>
              <a:gd name="connsiteX459" fmla="*/ 4256537 w 4681959"/>
              <a:gd name="connsiteY459" fmla="*/ 1933124 h 4740079"/>
              <a:gd name="connsiteX460" fmla="*/ 4270485 w 4681959"/>
              <a:gd name="connsiteY460" fmla="*/ 1908586 h 4740079"/>
              <a:gd name="connsiteX461" fmla="*/ 235376 w 4681959"/>
              <a:gd name="connsiteY461" fmla="*/ 1883013 h 4740079"/>
              <a:gd name="connsiteX462" fmla="*/ 251068 w 4681959"/>
              <a:gd name="connsiteY462" fmla="*/ 1885339 h 4740079"/>
              <a:gd name="connsiteX463" fmla="*/ 274315 w 4681959"/>
              <a:gd name="connsiteY463" fmla="*/ 1894637 h 4740079"/>
              <a:gd name="connsiteX464" fmla="*/ 260367 w 4681959"/>
              <a:gd name="connsiteY464" fmla="*/ 1908586 h 4740079"/>
              <a:gd name="connsiteX465" fmla="*/ 246419 w 4681959"/>
              <a:gd name="connsiteY465" fmla="*/ 1908586 h 4740079"/>
              <a:gd name="connsiteX466" fmla="*/ 232471 w 4681959"/>
              <a:gd name="connsiteY466" fmla="*/ 1908586 h 4740079"/>
              <a:gd name="connsiteX467" fmla="*/ 223172 w 4681959"/>
              <a:gd name="connsiteY467" fmla="*/ 1894637 h 4740079"/>
              <a:gd name="connsiteX468" fmla="*/ 235376 w 4681959"/>
              <a:gd name="connsiteY468" fmla="*/ 1883013 h 4740079"/>
              <a:gd name="connsiteX469" fmla="*/ 138248 w 4681959"/>
              <a:gd name="connsiteY469" fmla="*/ 1883013 h 4740079"/>
              <a:gd name="connsiteX470" fmla="*/ 154594 w 4681959"/>
              <a:gd name="connsiteY470" fmla="*/ 1885339 h 4740079"/>
              <a:gd name="connsiteX471" fmla="*/ 178809 w 4681959"/>
              <a:gd name="connsiteY471" fmla="*/ 1894637 h 4740079"/>
              <a:gd name="connsiteX472" fmla="*/ 169123 w 4681959"/>
              <a:gd name="connsiteY472" fmla="*/ 1908586 h 4740079"/>
              <a:gd name="connsiteX473" fmla="*/ 149749 w 4681959"/>
              <a:gd name="connsiteY473" fmla="*/ 1908586 h 4740079"/>
              <a:gd name="connsiteX474" fmla="*/ 135220 w 4681959"/>
              <a:gd name="connsiteY474" fmla="*/ 1908586 h 4740079"/>
              <a:gd name="connsiteX475" fmla="*/ 125534 w 4681959"/>
              <a:gd name="connsiteY475" fmla="*/ 1894637 h 4740079"/>
              <a:gd name="connsiteX476" fmla="*/ 138248 w 4681959"/>
              <a:gd name="connsiteY476" fmla="*/ 1883013 h 4740079"/>
              <a:gd name="connsiteX477" fmla="*/ 4622680 w 4681959"/>
              <a:gd name="connsiteY477" fmla="*/ 1845818 h 4740079"/>
              <a:gd name="connsiteX478" fmla="*/ 4642440 w 4681959"/>
              <a:gd name="connsiteY478" fmla="*/ 1865345 h 4740079"/>
              <a:gd name="connsiteX479" fmla="*/ 4627620 w 4681959"/>
              <a:gd name="connsiteY479" fmla="*/ 1889755 h 4740079"/>
              <a:gd name="connsiteX480" fmla="*/ 4607860 w 4681959"/>
              <a:gd name="connsiteY480" fmla="*/ 1870228 h 4740079"/>
              <a:gd name="connsiteX481" fmla="*/ 4622680 w 4681959"/>
              <a:gd name="connsiteY481" fmla="*/ 1845818 h 4740079"/>
              <a:gd name="connsiteX482" fmla="*/ 210427 w 4681959"/>
              <a:gd name="connsiteY482" fmla="*/ 1822146 h 4740079"/>
              <a:gd name="connsiteX483" fmla="*/ 213541 w 4681959"/>
              <a:gd name="connsiteY483" fmla="*/ 1832406 h 4740079"/>
              <a:gd name="connsiteX484" fmla="*/ 218523 w 4681959"/>
              <a:gd name="connsiteY484" fmla="*/ 1851719 h 4740079"/>
              <a:gd name="connsiteX485" fmla="*/ 213541 w 4681959"/>
              <a:gd name="connsiteY485" fmla="*/ 1866203 h 4740079"/>
              <a:gd name="connsiteX486" fmla="*/ 203577 w 4681959"/>
              <a:gd name="connsiteY486" fmla="*/ 1875861 h 4740079"/>
              <a:gd name="connsiteX487" fmla="*/ 188633 w 4681959"/>
              <a:gd name="connsiteY487" fmla="*/ 1851719 h 4740079"/>
              <a:gd name="connsiteX488" fmla="*/ 203577 w 4681959"/>
              <a:gd name="connsiteY488" fmla="*/ 1822749 h 4740079"/>
              <a:gd name="connsiteX489" fmla="*/ 210427 w 4681959"/>
              <a:gd name="connsiteY489" fmla="*/ 1822146 h 4740079"/>
              <a:gd name="connsiteX490" fmla="*/ 34095 w 4681959"/>
              <a:gd name="connsiteY490" fmla="*/ 1678439 h 4740079"/>
              <a:gd name="connsiteX491" fmla="*/ 44170 w 4681959"/>
              <a:gd name="connsiteY491" fmla="*/ 1692387 h 4740079"/>
              <a:gd name="connsiteX492" fmla="*/ 29059 w 4681959"/>
              <a:gd name="connsiteY492" fmla="*/ 1706335 h 4740079"/>
              <a:gd name="connsiteX493" fmla="*/ 13948 w 4681959"/>
              <a:gd name="connsiteY493" fmla="*/ 1692387 h 4740079"/>
              <a:gd name="connsiteX494" fmla="*/ 34095 w 4681959"/>
              <a:gd name="connsiteY494" fmla="*/ 1678439 h 4740079"/>
              <a:gd name="connsiteX495" fmla="*/ 3583368 w 4681959"/>
              <a:gd name="connsiteY495" fmla="*/ 1562204 h 4740079"/>
              <a:gd name="connsiteX496" fmla="*/ 3603295 w 4681959"/>
              <a:gd name="connsiteY496" fmla="*/ 1580801 h 4740079"/>
              <a:gd name="connsiteX497" fmla="*/ 3583368 w 4681959"/>
              <a:gd name="connsiteY497" fmla="*/ 1604048 h 4740079"/>
              <a:gd name="connsiteX498" fmla="*/ 3568424 w 4681959"/>
              <a:gd name="connsiteY498" fmla="*/ 1580801 h 4740079"/>
              <a:gd name="connsiteX499" fmla="*/ 3583368 w 4681959"/>
              <a:gd name="connsiteY499" fmla="*/ 1562204 h 4740079"/>
              <a:gd name="connsiteX500" fmla="*/ 4318142 w 4681959"/>
              <a:gd name="connsiteY500" fmla="*/ 1541282 h 4740079"/>
              <a:gd name="connsiteX501" fmla="*/ 4333253 w 4681959"/>
              <a:gd name="connsiteY501" fmla="*/ 1556393 h 4740079"/>
              <a:gd name="connsiteX502" fmla="*/ 4318142 w 4681959"/>
              <a:gd name="connsiteY502" fmla="*/ 1571504 h 4740079"/>
              <a:gd name="connsiteX503" fmla="*/ 4303031 w 4681959"/>
              <a:gd name="connsiteY503" fmla="*/ 1551355 h 4740079"/>
              <a:gd name="connsiteX504" fmla="*/ 4318142 w 4681959"/>
              <a:gd name="connsiteY504" fmla="*/ 1541282 h 4740079"/>
              <a:gd name="connsiteX505" fmla="*/ 4129675 w 4681959"/>
              <a:gd name="connsiteY505" fmla="*/ 1411098 h 4740079"/>
              <a:gd name="connsiteX506" fmla="*/ 4149602 w 4681959"/>
              <a:gd name="connsiteY506" fmla="*/ 1430730 h 4740079"/>
              <a:gd name="connsiteX507" fmla="*/ 4129675 w 4681959"/>
              <a:gd name="connsiteY507" fmla="*/ 1455268 h 4740079"/>
              <a:gd name="connsiteX508" fmla="*/ 4114731 w 4681959"/>
              <a:gd name="connsiteY508" fmla="*/ 1435637 h 4740079"/>
              <a:gd name="connsiteX509" fmla="*/ 4129675 w 4681959"/>
              <a:gd name="connsiteY509" fmla="*/ 1411098 h 4740079"/>
              <a:gd name="connsiteX510" fmla="*/ 4439414 w 4681959"/>
              <a:gd name="connsiteY510" fmla="*/ 1406449 h 4740079"/>
              <a:gd name="connsiteX511" fmla="*/ 4449489 w 4681959"/>
              <a:gd name="connsiteY511" fmla="*/ 1416136 h 4740079"/>
              <a:gd name="connsiteX512" fmla="*/ 4449489 w 4681959"/>
              <a:gd name="connsiteY512" fmla="*/ 1435508 h 4740079"/>
              <a:gd name="connsiteX513" fmla="*/ 4449489 w 4681959"/>
              <a:gd name="connsiteY513" fmla="*/ 1450038 h 4740079"/>
              <a:gd name="connsiteX514" fmla="*/ 4439414 w 4681959"/>
              <a:gd name="connsiteY514" fmla="*/ 1464567 h 4740079"/>
              <a:gd name="connsiteX515" fmla="*/ 4424303 w 4681959"/>
              <a:gd name="connsiteY515" fmla="*/ 1435508 h 4740079"/>
              <a:gd name="connsiteX516" fmla="*/ 4439414 w 4681959"/>
              <a:gd name="connsiteY516" fmla="*/ 1406449 h 4740079"/>
              <a:gd name="connsiteX517" fmla="*/ 3700003 w 4681959"/>
              <a:gd name="connsiteY517" fmla="*/ 1392501 h 4740079"/>
              <a:gd name="connsiteX518" fmla="*/ 3710232 w 4681959"/>
              <a:gd name="connsiteY518" fmla="*/ 1406449 h 4740079"/>
              <a:gd name="connsiteX519" fmla="*/ 3694888 w 4681959"/>
              <a:gd name="connsiteY519" fmla="*/ 1420397 h 4740079"/>
              <a:gd name="connsiteX520" fmla="*/ 3684659 w 4681959"/>
              <a:gd name="connsiteY520" fmla="*/ 1406449 h 4740079"/>
              <a:gd name="connsiteX521" fmla="*/ 3700003 w 4681959"/>
              <a:gd name="connsiteY521" fmla="*/ 1392501 h 4740079"/>
              <a:gd name="connsiteX522" fmla="*/ 4463823 w 4681959"/>
              <a:gd name="connsiteY522" fmla="*/ 1373903 h 4740079"/>
              <a:gd name="connsiteX523" fmla="*/ 4497727 w 4681959"/>
              <a:gd name="connsiteY523" fmla="*/ 1373903 h 4740079"/>
              <a:gd name="connsiteX524" fmla="*/ 4512256 w 4681959"/>
              <a:gd name="connsiteY524" fmla="*/ 1387851 h 4740079"/>
              <a:gd name="connsiteX525" fmla="*/ 4497727 w 4681959"/>
              <a:gd name="connsiteY525" fmla="*/ 1397150 h 4740079"/>
              <a:gd name="connsiteX526" fmla="*/ 4478354 w 4681959"/>
              <a:gd name="connsiteY526" fmla="*/ 1397150 h 4740079"/>
              <a:gd name="connsiteX527" fmla="*/ 4463823 w 4681959"/>
              <a:gd name="connsiteY527" fmla="*/ 1397150 h 4740079"/>
              <a:gd name="connsiteX528" fmla="*/ 4454138 w 4681959"/>
              <a:gd name="connsiteY528" fmla="*/ 1383202 h 4740079"/>
              <a:gd name="connsiteX529" fmla="*/ 4463823 w 4681959"/>
              <a:gd name="connsiteY529" fmla="*/ 1373903 h 4740079"/>
              <a:gd name="connsiteX530" fmla="*/ 4383744 w 4681959"/>
              <a:gd name="connsiteY530" fmla="*/ 1372740 h 4740079"/>
              <a:gd name="connsiteX531" fmla="*/ 4409775 w 4681959"/>
              <a:gd name="connsiteY531" fmla="*/ 1373903 h 4740079"/>
              <a:gd name="connsiteX532" fmla="*/ 4414619 w 4681959"/>
              <a:gd name="connsiteY532" fmla="*/ 1387851 h 4740079"/>
              <a:gd name="connsiteX533" fmla="*/ 4400089 w 4681959"/>
              <a:gd name="connsiteY533" fmla="*/ 1397150 h 4740079"/>
              <a:gd name="connsiteX534" fmla="*/ 4390402 w 4681959"/>
              <a:gd name="connsiteY534" fmla="*/ 1397150 h 4740079"/>
              <a:gd name="connsiteX535" fmla="*/ 4375873 w 4681959"/>
              <a:gd name="connsiteY535" fmla="*/ 1397150 h 4740079"/>
              <a:gd name="connsiteX536" fmla="*/ 4361343 w 4681959"/>
              <a:gd name="connsiteY536" fmla="*/ 1392501 h 4740079"/>
              <a:gd name="connsiteX537" fmla="*/ 4361343 w 4681959"/>
              <a:gd name="connsiteY537" fmla="*/ 1378552 h 4740079"/>
              <a:gd name="connsiteX538" fmla="*/ 4383744 w 4681959"/>
              <a:gd name="connsiteY538" fmla="*/ 1372740 h 4740079"/>
              <a:gd name="connsiteX539" fmla="*/ 4647088 w 4681959"/>
              <a:gd name="connsiteY539" fmla="*/ 1358017 h 4740079"/>
              <a:gd name="connsiteX540" fmla="*/ 4661036 w 4681959"/>
              <a:gd name="connsiteY540" fmla="*/ 1368091 h 4740079"/>
              <a:gd name="connsiteX541" fmla="*/ 4647088 w 4681959"/>
              <a:gd name="connsiteY541" fmla="*/ 1383202 h 4740079"/>
              <a:gd name="connsiteX542" fmla="*/ 4633140 w 4681959"/>
              <a:gd name="connsiteY542" fmla="*/ 1373128 h 4740079"/>
              <a:gd name="connsiteX543" fmla="*/ 4647088 w 4681959"/>
              <a:gd name="connsiteY543" fmla="*/ 1358017 h 4740079"/>
              <a:gd name="connsiteX544" fmla="*/ 526712 w 4681959"/>
              <a:gd name="connsiteY544" fmla="*/ 1343681 h 4740079"/>
              <a:gd name="connsiteX545" fmla="*/ 541658 w 4681959"/>
              <a:gd name="connsiteY545" fmla="*/ 1358792 h 4740079"/>
              <a:gd name="connsiteX546" fmla="*/ 526712 w 4681959"/>
              <a:gd name="connsiteY546" fmla="*/ 1373903 h 4740079"/>
              <a:gd name="connsiteX547" fmla="*/ 511768 w 4681959"/>
              <a:gd name="connsiteY547" fmla="*/ 1358792 h 4740079"/>
              <a:gd name="connsiteX548" fmla="*/ 526712 w 4681959"/>
              <a:gd name="connsiteY548" fmla="*/ 1343681 h 4740079"/>
              <a:gd name="connsiteX549" fmla="*/ 28892 w 4681959"/>
              <a:gd name="connsiteY549" fmla="*/ 1339032 h 4740079"/>
              <a:gd name="connsiteX550" fmla="*/ 48820 w 4681959"/>
              <a:gd name="connsiteY550" fmla="*/ 1358663 h 4740079"/>
              <a:gd name="connsiteX551" fmla="*/ 28892 w 4681959"/>
              <a:gd name="connsiteY551" fmla="*/ 1378293 h 4740079"/>
              <a:gd name="connsiteX552" fmla="*/ 13948 w 4681959"/>
              <a:gd name="connsiteY552" fmla="*/ 1358663 h 4740079"/>
              <a:gd name="connsiteX553" fmla="*/ 28892 w 4681959"/>
              <a:gd name="connsiteY553" fmla="*/ 1339032 h 4740079"/>
              <a:gd name="connsiteX554" fmla="*/ 4439414 w 4681959"/>
              <a:gd name="connsiteY554" fmla="*/ 1311135 h 4740079"/>
              <a:gd name="connsiteX555" fmla="*/ 4449489 w 4681959"/>
              <a:gd name="connsiteY555" fmla="*/ 1320822 h 4740079"/>
              <a:gd name="connsiteX556" fmla="*/ 4449489 w 4681959"/>
              <a:gd name="connsiteY556" fmla="*/ 1340194 h 4740079"/>
              <a:gd name="connsiteX557" fmla="*/ 4449489 w 4681959"/>
              <a:gd name="connsiteY557" fmla="*/ 1354724 h 4740079"/>
              <a:gd name="connsiteX558" fmla="*/ 4434378 w 4681959"/>
              <a:gd name="connsiteY558" fmla="*/ 1369254 h 4740079"/>
              <a:gd name="connsiteX559" fmla="*/ 4424303 w 4681959"/>
              <a:gd name="connsiteY559" fmla="*/ 1340194 h 4740079"/>
              <a:gd name="connsiteX560" fmla="*/ 4439414 w 4681959"/>
              <a:gd name="connsiteY560" fmla="*/ 1311135 h 4740079"/>
              <a:gd name="connsiteX561" fmla="*/ 701064 w 4681959"/>
              <a:gd name="connsiteY561" fmla="*/ 1236744 h 4740079"/>
              <a:gd name="connsiteX562" fmla="*/ 716010 w 4681959"/>
              <a:gd name="connsiteY562" fmla="*/ 1261283 h 4740079"/>
              <a:gd name="connsiteX563" fmla="*/ 696082 w 4681959"/>
              <a:gd name="connsiteY563" fmla="*/ 1280915 h 4740079"/>
              <a:gd name="connsiteX564" fmla="*/ 681138 w 4681959"/>
              <a:gd name="connsiteY564" fmla="*/ 1261283 h 4740079"/>
              <a:gd name="connsiteX565" fmla="*/ 701064 w 4681959"/>
              <a:gd name="connsiteY565" fmla="*/ 1236744 h 4740079"/>
              <a:gd name="connsiteX566" fmla="*/ 183651 w 4681959"/>
              <a:gd name="connsiteY566" fmla="*/ 1204199 h 4740079"/>
              <a:gd name="connsiteX567" fmla="*/ 197600 w 4681959"/>
              <a:gd name="connsiteY567" fmla="*/ 1218147 h 4740079"/>
              <a:gd name="connsiteX568" fmla="*/ 183651 w 4681959"/>
              <a:gd name="connsiteY568" fmla="*/ 1232095 h 4740079"/>
              <a:gd name="connsiteX569" fmla="*/ 174352 w 4681959"/>
              <a:gd name="connsiteY569" fmla="*/ 1218147 h 4740079"/>
              <a:gd name="connsiteX570" fmla="*/ 183651 w 4681959"/>
              <a:gd name="connsiteY570" fmla="*/ 1204199 h 4740079"/>
              <a:gd name="connsiteX571" fmla="*/ 4501795 w 4681959"/>
              <a:gd name="connsiteY571" fmla="*/ 1106561 h 4740079"/>
              <a:gd name="connsiteX572" fmla="*/ 4516906 w 4681959"/>
              <a:gd name="connsiteY572" fmla="*/ 1121672 h 4740079"/>
              <a:gd name="connsiteX573" fmla="*/ 4501795 w 4681959"/>
              <a:gd name="connsiteY573" fmla="*/ 1136783 h 4740079"/>
              <a:gd name="connsiteX574" fmla="*/ 4486684 w 4681959"/>
              <a:gd name="connsiteY574" fmla="*/ 1121672 h 4740079"/>
              <a:gd name="connsiteX575" fmla="*/ 4501795 w 4681959"/>
              <a:gd name="connsiteY575" fmla="*/ 1106561 h 4740079"/>
              <a:gd name="connsiteX576" fmla="*/ 4555097 w 4681959"/>
              <a:gd name="connsiteY576" fmla="*/ 1043794 h 4740079"/>
              <a:gd name="connsiteX577" fmla="*/ 4575023 w 4681959"/>
              <a:gd name="connsiteY577" fmla="*/ 1068333 h 4740079"/>
              <a:gd name="connsiteX578" fmla="*/ 4555097 w 4681959"/>
              <a:gd name="connsiteY578" fmla="*/ 1087965 h 4740079"/>
              <a:gd name="connsiteX579" fmla="*/ 4540151 w 4681959"/>
              <a:gd name="connsiteY579" fmla="*/ 1068333 h 4740079"/>
              <a:gd name="connsiteX580" fmla="*/ 4555097 w 4681959"/>
              <a:gd name="connsiteY580" fmla="*/ 1043794 h 4740079"/>
              <a:gd name="connsiteX581" fmla="*/ 4304194 w 4681959"/>
              <a:gd name="connsiteY581" fmla="*/ 860142 h 4740079"/>
              <a:gd name="connsiteX582" fmla="*/ 4319305 w 4681959"/>
              <a:gd name="connsiteY582" fmla="*/ 875253 h 4740079"/>
              <a:gd name="connsiteX583" fmla="*/ 4304194 w 4681959"/>
              <a:gd name="connsiteY583" fmla="*/ 890364 h 4740079"/>
              <a:gd name="connsiteX584" fmla="*/ 4289083 w 4681959"/>
              <a:gd name="connsiteY584" fmla="*/ 875253 h 4740079"/>
              <a:gd name="connsiteX585" fmla="*/ 4304194 w 4681959"/>
              <a:gd name="connsiteY585" fmla="*/ 860142 h 4740079"/>
              <a:gd name="connsiteX586" fmla="*/ 846193 w 4681959"/>
              <a:gd name="connsiteY586" fmla="*/ 860142 h 4740079"/>
              <a:gd name="connsiteX587" fmla="*/ 855492 w 4681959"/>
              <a:gd name="connsiteY587" fmla="*/ 875253 h 4740079"/>
              <a:gd name="connsiteX588" fmla="*/ 846193 w 4681959"/>
              <a:gd name="connsiteY588" fmla="*/ 890364 h 4740079"/>
              <a:gd name="connsiteX589" fmla="*/ 832245 w 4681959"/>
              <a:gd name="connsiteY589" fmla="*/ 875253 h 4740079"/>
              <a:gd name="connsiteX590" fmla="*/ 846193 w 4681959"/>
              <a:gd name="connsiteY590" fmla="*/ 860142 h 4740079"/>
              <a:gd name="connsiteX591" fmla="*/ 183651 w 4681959"/>
              <a:gd name="connsiteY591" fmla="*/ 808998 h 4740079"/>
              <a:gd name="connsiteX592" fmla="*/ 197600 w 4681959"/>
              <a:gd name="connsiteY592" fmla="*/ 818297 h 4740079"/>
              <a:gd name="connsiteX593" fmla="*/ 197600 w 4681959"/>
              <a:gd name="connsiteY593" fmla="*/ 836895 h 4740079"/>
              <a:gd name="connsiteX594" fmla="*/ 197600 w 4681959"/>
              <a:gd name="connsiteY594" fmla="*/ 855492 h 4740079"/>
              <a:gd name="connsiteX595" fmla="*/ 183651 w 4681959"/>
              <a:gd name="connsiteY595" fmla="*/ 864791 h 4740079"/>
              <a:gd name="connsiteX596" fmla="*/ 174352 w 4681959"/>
              <a:gd name="connsiteY596" fmla="*/ 836895 h 4740079"/>
              <a:gd name="connsiteX597" fmla="*/ 183651 w 4681959"/>
              <a:gd name="connsiteY597" fmla="*/ 808998 h 4740079"/>
              <a:gd name="connsiteX598" fmla="*/ 647431 w 4681959"/>
              <a:gd name="connsiteY598" fmla="*/ 797376 h 4740079"/>
              <a:gd name="connsiteX599" fmla="*/ 667192 w 4681959"/>
              <a:gd name="connsiteY599" fmla="*/ 821914 h 4740079"/>
              <a:gd name="connsiteX600" fmla="*/ 647431 w 4681959"/>
              <a:gd name="connsiteY600" fmla="*/ 841546 h 4740079"/>
              <a:gd name="connsiteX601" fmla="*/ 627671 w 4681959"/>
              <a:gd name="connsiteY601" fmla="*/ 817007 h 4740079"/>
              <a:gd name="connsiteX602" fmla="*/ 647431 w 4681959"/>
              <a:gd name="connsiteY602" fmla="*/ 797376 h 4740079"/>
              <a:gd name="connsiteX603" fmla="*/ 119650 w 4681959"/>
              <a:gd name="connsiteY603" fmla="*/ 774128 h 4740079"/>
              <a:gd name="connsiteX604" fmla="*/ 135996 w 4681959"/>
              <a:gd name="connsiteY604" fmla="*/ 774128 h 4740079"/>
              <a:gd name="connsiteX605" fmla="*/ 165055 w 4681959"/>
              <a:gd name="connsiteY605" fmla="*/ 788077 h 4740079"/>
              <a:gd name="connsiteX606" fmla="*/ 155368 w 4681959"/>
              <a:gd name="connsiteY606" fmla="*/ 802025 h 4740079"/>
              <a:gd name="connsiteX607" fmla="*/ 135996 w 4681959"/>
              <a:gd name="connsiteY607" fmla="*/ 802025 h 4740079"/>
              <a:gd name="connsiteX608" fmla="*/ 116622 w 4681959"/>
              <a:gd name="connsiteY608" fmla="*/ 802025 h 4740079"/>
              <a:gd name="connsiteX609" fmla="*/ 106937 w 4681959"/>
              <a:gd name="connsiteY609" fmla="*/ 788077 h 4740079"/>
              <a:gd name="connsiteX610" fmla="*/ 119650 w 4681959"/>
              <a:gd name="connsiteY610" fmla="*/ 774128 h 4740079"/>
              <a:gd name="connsiteX611" fmla="*/ 229586 w 4681959"/>
              <a:gd name="connsiteY611" fmla="*/ 773547 h 4740079"/>
              <a:gd name="connsiteX612" fmla="*/ 250710 w 4681959"/>
              <a:gd name="connsiteY612" fmla="*/ 778778 h 4740079"/>
              <a:gd name="connsiteX613" fmla="*/ 260367 w 4681959"/>
              <a:gd name="connsiteY613" fmla="*/ 788077 h 4740079"/>
              <a:gd name="connsiteX614" fmla="*/ 250710 w 4681959"/>
              <a:gd name="connsiteY614" fmla="*/ 797376 h 4740079"/>
              <a:gd name="connsiteX615" fmla="*/ 226569 w 4681959"/>
              <a:gd name="connsiteY615" fmla="*/ 802025 h 4740079"/>
              <a:gd name="connsiteX616" fmla="*/ 212084 w 4681959"/>
              <a:gd name="connsiteY616" fmla="*/ 797376 h 4740079"/>
              <a:gd name="connsiteX617" fmla="*/ 212084 w 4681959"/>
              <a:gd name="connsiteY617" fmla="*/ 778778 h 4740079"/>
              <a:gd name="connsiteX618" fmla="*/ 229586 w 4681959"/>
              <a:gd name="connsiteY618" fmla="*/ 773547 h 4740079"/>
              <a:gd name="connsiteX619" fmla="*/ 183651 w 4681959"/>
              <a:gd name="connsiteY619" fmla="*/ 716203 h 4740079"/>
              <a:gd name="connsiteX620" fmla="*/ 197600 w 4681959"/>
              <a:gd name="connsiteY620" fmla="*/ 740420 h 4740079"/>
              <a:gd name="connsiteX621" fmla="*/ 197600 w 4681959"/>
              <a:gd name="connsiteY621" fmla="*/ 750107 h 4740079"/>
              <a:gd name="connsiteX622" fmla="*/ 183651 w 4681959"/>
              <a:gd name="connsiteY622" fmla="*/ 769479 h 4740079"/>
              <a:gd name="connsiteX623" fmla="*/ 174352 w 4681959"/>
              <a:gd name="connsiteY623" fmla="*/ 750107 h 4740079"/>
              <a:gd name="connsiteX624" fmla="*/ 174352 w 4681959"/>
              <a:gd name="connsiteY624" fmla="*/ 740420 h 4740079"/>
              <a:gd name="connsiteX625" fmla="*/ 183651 w 4681959"/>
              <a:gd name="connsiteY625" fmla="*/ 716203 h 4740079"/>
              <a:gd name="connsiteX626" fmla="*/ 4606407 w 4681959"/>
              <a:gd name="connsiteY626" fmla="*/ 604424 h 4740079"/>
              <a:gd name="connsiteX627" fmla="*/ 4623844 w 4681959"/>
              <a:gd name="connsiteY627" fmla="*/ 624184 h 4740079"/>
              <a:gd name="connsiteX628" fmla="*/ 4606407 w 4681959"/>
              <a:gd name="connsiteY628" fmla="*/ 643945 h 4740079"/>
              <a:gd name="connsiteX629" fmla="*/ 4588971 w 4681959"/>
              <a:gd name="connsiteY629" fmla="*/ 624184 h 4740079"/>
              <a:gd name="connsiteX630" fmla="*/ 4606407 w 4681959"/>
              <a:gd name="connsiteY630" fmla="*/ 604424 h 4740079"/>
              <a:gd name="connsiteX631" fmla="*/ 512598 w 4681959"/>
              <a:gd name="connsiteY631" fmla="*/ 550957 h 4740079"/>
              <a:gd name="connsiteX632" fmla="*/ 532359 w 4681959"/>
              <a:gd name="connsiteY632" fmla="*/ 570588 h 4740079"/>
              <a:gd name="connsiteX633" fmla="*/ 512598 w 4681959"/>
              <a:gd name="connsiteY633" fmla="*/ 595127 h 4740079"/>
              <a:gd name="connsiteX634" fmla="*/ 497777 w 4681959"/>
              <a:gd name="connsiteY634" fmla="*/ 570588 h 4740079"/>
              <a:gd name="connsiteX635" fmla="*/ 512598 w 4681959"/>
              <a:gd name="connsiteY635" fmla="*/ 550957 h 4740079"/>
              <a:gd name="connsiteX636" fmla="*/ 13948 w 4681959"/>
              <a:gd name="connsiteY636" fmla="*/ 546307 h 4740079"/>
              <a:gd name="connsiteX637" fmla="*/ 27897 w 4681959"/>
              <a:gd name="connsiteY637" fmla="*/ 556536 h 4740079"/>
              <a:gd name="connsiteX638" fmla="*/ 13948 w 4681959"/>
              <a:gd name="connsiteY638" fmla="*/ 571880 h 4740079"/>
              <a:gd name="connsiteX639" fmla="*/ 0 w 4681959"/>
              <a:gd name="connsiteY639" fmla="*/ 561651 h 4740079"/>
              <a:gd name="connsiteX640" fmla="*/ 13948 w 4681959"/>
              <a:gd name="connsiteY640" fmla="*/ 546307 h 4740079"/>
              <a:gd name="connsiteX641" fmla="*/ 3680010 w 4681959"/>
              <a:gd name="connsiteY641" fmla="*/ 513761 h 4740079"/>
              <a:gd name="connsiteX642" fmla="*/ 3693958 w 4681959"/>
              <a:gd name="connsiteY642" fmla="*/ 527709 h 4740079"/>
              <a:gd name="connsiteX643" fmla="*/ 3680010 w 4681959"/>
              <a:gd name="connsiteY643" fmla="*/ 541658 h 4740079"/>
              <a:gd name="connsiteX644" fmla="*/ 3666062 w 4681959"/>
              <a:gd name="connsiteY644" fmla="*/ 527709 h 4740079"/>
              <a:gd name="connsiteX645" fmla="*/ 3680010 w 4681959"/>
              <a:gd name="connsiteY645" fmla="*/ 513761 h 4740079"/>
              <a:gd name="connsiteX646" fmla="*/ 647431 w 4681959"/>
              <a:gd name="connsiteY646" fmla="*/ 478890 h 4740079"/>
              <a:gd name="connsiteX647" fmla="*/ 662542 w 4681959"/>
              <a:gd name="connsiteY647" fmla="*/ 494001 h 4740079"/>
              <a:gd name="connsiteX648" fmla="*/ 647431 w 4681959"/>
              <a:gd name="connsiteY648" fmla="*/ 509112 h 4740079"/>
              <a:gd name="connsiteX649" fmla="*/ 632320 w 4681959"/>
              <a:gd name="connsiteY649" fmla="*/ 494001 h 4740079"/>
              <a:gd name="connsiteX650" fmla="*/ 647431 w 4681959"/>
              <a:gd name="connsiteY650" fmla="*/ 478890 h 4740079"/>
              <a:gd name="connsiteX651" fmla="*/ 4667015 w 4681959"/>
              <a:gd name="connsiteY651" fmla="*/ 388227 h 4740079"/>
              <a:gd name="connsiteX652" fmla="*/ 4681959 w 4681959"/>
              <a:gd name="connsiteY652" fmla="*/ 406825 h 4740079"/>
              <a:gd name="connsiteX653" fmla="*/ 4667015 w 4681959"/>
              <a:gd name="connsiteY653" fmla="*/ 430072 h 4740079"/>
              <a:gd name="connsiteX654" fmla="*/ 4647088 w 4681959"/>
              <a:gd name="connsiteY654" fmla="*/ 406825 h 4740079"/>
              <a:gd name="connsiteX655" fmla="*/ 4667015 w 4681959"/>
              <a:gd name="connsiteY655" fmla="*/ 388227 h 4740079"/>
              <a:gd name="connsiteX656" fmla="*/ 4028716 w 4681959"/>
              <a:gd name="connsiteY656" fmla="*/ 348706 h 4740079"/>
              <a:gd name="connsiteX657" fmla="*/ 4042664 w 4681959"/>
              <a:gd name="connsiteY657" fmla="*/ 363817 h 4740079"/>
              <a:gd name="connsiteX658" fmla="*/ 4033365 w 4681959"/>
              <a:gd name="connsiteY658" fmla="*/ 378928 h 4740079"/>
              <a:gd name="connsiteX659" fmla="*/ 4019417 w 4681959"/>
              <a:gd name="connsiteY659" fmla="*/ 363817 h 4740079"/>
              <a:gd name="connsiteX660" fmla="*/ 4028716 w 4681959"/>
              <a:gd name="connsiteY660" fmla="*/ 348706 h 4740079"/>
              <a:gd name="connsiteX661" fmla="*/ 4289083 w 4681959"/>
              <a:gd name="connsiteY661" fmla="*/ 339407 h 4740079"/>
              <a:gd name="connsiteX662" fmla="*/ 4307681 w 4681959"/>
              <a:gd name="connsiteY662" fmla="*/ 363946 h 4740079"/>
              <a:gd name="connsiteX663" fmla="*/ 4289083 w 4681959"/>
              <a:gd name="connsiteY663" fmla="*/ 383578 h 4740079"/>
              <a:gd name="connsiteX664" fmla="*/ 4275135 w 4681959"/>
              <a:gd name="connsiteY664" fmla="*/ 363946 h 4740079"/>
              <a:gd name="connsiteX665" fmla="*/ 4289083 w 4681959"/>
              <a:gd name="connsiteY665" fmla="*/ 339407 h 4740079"/>
              <a:gd name="connsiteX666" fmla="*/ 159408 w 4681959"/>
              <a:gd name="connsiteY666" fmla="*/ 281290 h 4740079"/>
              <a:gd name="connsiteX667" fmla="*/ 174354 w 4681959"/>
              <a:gd name="connsiteY667" fmla="*/ 300922 h 4740079"/>
              <a:gd name="connsiteX668" fmla="*/ 159408 w 4681959"/>
              <a:gd name="connsiteY668" fmla="*/ 325461 h 4740079"/>
              <a:gd name="connsiteX669" fmla="*/ 144464 w 4681959"/>
              <a:gd name="connsiteY669" fmla="*/ 305829 h 4740079"/>
              <a:gd name="connsiteX670" fmla="*/ 159408 w 4681959"/>
              <a:gd name="connsiteY670" fmla="*/ 281290 h 4740079"/>
              <a:gd name="connsiteX671" fmla="*/ 4579672 w 4681959"/>
              <a:gd name="connsiteY671" fmla="*/ 209224 h 4740079"/>
              <a:gd name="connsiteX672" fmla="*/ 4593620 w 4681959"/>
              <a:gd name="connsiteY672" fmla="*/ 223172 h 4740079"/>
              <a:gd name="connsiteX673" fmla="*/ 4579672 w 4681959"/>
              <a:gd name="connsiteY673" fmla="*/ 237120 h 4740079"/>
              <a:gd name="connsiteX674" fmla="*/ 4565724 w 4681959"/>
              <a:gd name="connsiteY674" fmla="*/ 223172 h 4740079"/>
              <a:gd name="connsiteX675" fmla="*/ 4579672 w 4681959"/>
              <a:gd name="connsiteY675" fmla="*/ 209224 h 4740079"/>
              <a:gd name="connsiteX676" fmla="*/ 676489 w 4681959"/>
              <a:gd name="connsiteY676" fmla="*/ 160406 h 4740079"/>
              <a:gd name="connsiteX677" fmla="*/ 685788 w 4681959"/>
              <a:gd name="connsiteY677" fmla="*/ 180332 h 4740079"/>
              <a:gd name="connsiteX678" fmla="*/ 676489 w 4681959"/>
              <a:gd name="connsiteY678" fmla="*/ 195277 h 4740079"/>
              <a:gd name="connsiteX679" fmla="*/ 671840 w 4681959"/>
              <a:gd name="connsiteY679" fmla="*/ 175351 h 4740079"/>
              <a:gd name="connsiteX680" fmla="*/ 676489 w 4681959"/>
              <a:gd name="connsiteY680" fmla="*/ 160406 h 4740079"/>
              <a:gd name="connsiteX681" fmla="*/ 3937056 w 4681959"/>
              <a:gd name="connsiteY681" fmla="*/ 155756 h 4740079"/>
              <a:gd name="connsiteX682" fmla="*/ 3952001 w 4681959"/>
              <a:gd name="connsiteY682" fmla="*/ 175388 h 4740079"/>
              <a:gd name="connsiteX683" fmla="*/ 3937056 w 4681959"/>
              <a:gd name="connsiteY683" fmla="*/ 199926 h 4740079"/>
              <a:gd name="connsiteX684" fmla="*/ 3917130 w 4681959"/>
              <a:gd name="connsiteY684" fmla="*/ 175388 h 4740079"/>
              <a:gd name="connsiteX685" fmla="*/ 3937056 w 4681959"/>
              <a:gd name="connsiteY685" fmla="*/ 155756 h 4740079"/>
              <a:gd name="connsiteX686" fmla="*/ 1242722 w 4681959"/>
              <a:gd name="connsiteY686" fmla="*/ 151107 h 4740079"/>
              <a:gd name="connsiteX687" fmla="*/ 1257667 w 4681959"/>
              <a:gd name="connsiteY687" fmla="*/ 180399 h 4740079"/>
              <a:gd name="connsiteX688" fmla="*/ 1237740 w 4681959"/>
              <a:gd name="connsiteY688" fmla="*/ 199926 h 4740079"/>
              <a:gd name="connsiteX689" fmla="*/ 1222796 w 4681959"/>
              <a:gd name="connsiteY689" fmla="*/ 175517 h 4740079"/>
              <a:gd name="connsiteX690" fmla="*/ 1242722 w 4681959"/>
              <a:gd name="connsiteY690" fmla="*/ 151107 h 4740079"/>
              <a:gd name="connsiteX691" fmla="*/ 696041 w 4681959"/>
              <a:gd name="connsiteY691" fmla="*/ 140645 h 4740079"/>
              <a:gd name="connsiteX692" fmla="*/ 705381 w 4681959"/>
              <a:gd name="connsiteY692" fmla="*/ 141808 h 4740079"/>
              <a:gd name="connsiteX693" fmla="*/ 725309 w 4681959"/>
              <a:gd name="connsiteY693" fmla="*/ 146457 h 4740079"/>
              <a:gd name="connsiteX694" fmla="*/ 705381 w 4681959"/>
              <a:gd name="connsiteY694" fmla="*/ 155756 h 4740079"/>
              <a:gd name="connsiteX695" fmla="*/ 690437 w 4681959"/>
              <a:gd name="connsiteY695" fmla="*/ 146457 h 4740079"/>
              <a:gd name="connsiteX696" fmla="*/ 696041 w 4681959"/>
              <a:gd name="connsiteY696" fmla="*/ 140645 h 4740079"/>
              <a:gd name="connsiteX697" fmla="*/ 638257 w 4681959"/>
              <a:gd name="connsiteY697" fmla="*/ 140645 h 4740079"/>
              <a:gd name="connsiteX698" fmla="*/ 647597 w 4681959"/>
              <a:gd name="connsiteY698" fmla="*/ 141808 h 4740079"/>
              <a:gd name="connsiteX699" fmla="*/ 662542 w 4681959"/>
              <a:gd name="connsiteY699" fmla="*/ 146457 h 4740079"/>
              <a:gd name="connsiteX700" fmla="*/ 647597 w 4681959"/>
              <a:gd name="connsiteY700" fmla="*/ 155756 h 4740079"/>
              <a:gd name="connsiteX701" fmla="*/ 632653 w 4681959"/>
              <a:gd name="connsiteY701" fmla="*/ 146457 h 4740079"/>
              <a:gd name="connsiteX702" fmla="*/ 638257 w 4681959"/>
              <a:gd name="connsiteY702" fmla="*/ 140645 h 4740079"/>
              <a:gd name="connsiteX703" fmla="*/ 3234829 w 4681959"/>
              <a:gd name="connsiteY703" fmla="*/ 137159 h 4740079"/>
              <a:gd name="connsiteX704" fmla="*/ 3249940 w 4681959"/>
              <a:gd name="connsiteY704" fmla="*/ 151107 h 4740079"/>
              <a:gd name="connsiteX705" fmla="*/ 3234829 w 4681959"/>
              <a:gd name="connsiteY705" fmla="*/ 165055 h 4740079"/>
              <a:gd name="connsiteX706" fmla="*/ 3219718 w 4681959"/>
              <a:gd name="connsiteY706" fmla="*/ 151107 h 4740079"/>
              <a:gd name="connsiteX707" fmla="*/ 3234829 w 4681959"/>
              <a:gd name="connsiteY707" fmla="*/ 137159 h 4740079"/>
              <a:gd name="connsiteX708" fmla="*/ 179002 w 4681959"/>
              <a:gd name="connsiteY708" fmla="*/ 116236 h 4740079"/>
              <a:gd name="connsiteX709" fmla="*/ 192950 w 4681959"/>
              <a:gd name="connsiteY709" fmla="*/ 131346 h 4740079"/>
              <a:gd name="connsiteX710" fmla="*/ 179002 w 4681959"/>
              <a:gd name="connsiteY710" fmla="*/ 146457 h 4740079"/>
              <a:gd name="connsiteX711" fmla="*/ 165054 w 4681959"/>
              <a:gd name="connsiteY711" fmla="*/ 131346 h 4740079"/>
              <a:gd name="connsiteX712" fmla="*/ 179002 w 4681959"/>
              <a:gd name="connsiteY712" fmla="*/ 116236 h 4740079"/>
              <a:gd name="connsiteX713" fmla="*/ 676489 w 4681959"/>
              <a:gd name="connsiteY713" fmla="*/ 102287 h 4740079"/>
              <a:gd name="connsiteX714" fmla="*/ 685788 w 4681959"/>
              <a:gd name="connsiteY714" fmla="*/ 117233 h 4740079"/>
              <a:gd name="connsiteX715" fmla="*/ 676489 w 4681959"/>
              <a:gd name="connsiteY715" fmla="*/ 137159 h 4740079"/>
              <a:gd name="connsiteX716" fmla="*/ 671840 w 4681959"/>
              <a:gd name="connsiteY716" fmla="*/ 117233 h 4740079"/>
              <a:gd name="connsiteX717" fmla="*/ 676489 w 4681959"/>
              <a:gd name="connsiteY717" fmla="*/ 102287 h 4740079"/>
              <a:gd name="connsiteX718" fmla="*/ 4318142 w 4681959"/>
              <a:gd name="connsiteY718" fmla="*/ 79040 h 4740079"/>
              <a:gd name="connsiteX719" fmla="*/ 4328604 w 4681959"/>
              <a:gd name="connsiteY719" fmla="*/ 97638 h 4740079"/>
              <a:gd name="connsiteX720" fmla="*/ 4318142 w 4681959"/>
              <a:gd name="connsiteY720" fmla="*/ 111586 h 4740079"/>
              <a:gd name="connsiteX721" fmla="*/ 4307681 w 4681959"/>
              <a:gd name="connsiteY721" fmla="*/ 97638 h 4740079"/>
              <a:gd name="connsiteX722" fmla="*/ 4318142 w 4681959"/>
              <a:gd name="connsiteY722" fmla="*/ 79040 h 4740079"/>
              <a:gd name="connsiteX723" fmla="*/ 401178 w 4681959"/>
              <a:gd name="connsiteY723" fmla="*/ 74391 h 4740079"/>
              <a:gd name="connsiteX724" fmla="*/ 416123 w 4681959"/>
              <a:gd name="connsiteY724" fmla="*/ 92988 h 4740079"/>
              <a:gd name="connsiteX725" fmla="*/ 401178 w 4681959"/>
              <a:gd name="connsiteY725" fmla="*/ 111586 h 4740079"/>
              <a:gd name="connsiteX726" fmla="*/ 381252 w 4681959"/>
              <a:gd name="connsiteY726" fmla="*/ 92988 h 4740079"/>
              <a:gd name="connsiteX727" fmla="*/ 401178 w 4681959"/>
              <a:gd name="connsiteY727" fmla="*/ 74391 h 4740079"/>
              <a:gd name="connsiteX728" fmla="*/ 4359987 w 4681959"/>
              <a:gd name="connsiteY728" fmla="*/ 57304 h 4740079"/>
              <a:gd name="connsiteX729" fmla="*/ 4365799 w 4681959"/>
              <a:gd name="connsiteY729" fmla="*/ 63698 h 4740079"/>
              <a:gd name="connsiteX730" fmla="*/ 4347202 w 4681959"/>
              <a:gd name="connsiteY730" fmla="*/ 73927 h 4740079"/>
              <a:gd name="connsiteX731" fmla="*/ 4333253 w 4681959"/>
              <a:gd name="connsiteY731" fmla="*/ 68813 h 4740079"/>
              <a:gd name="connsiteX732" fmla="*/ 4347202 w 4681959"/>
              <a:gd name="connsiteY732" fmla="*/ 58584 h 4740079"/>
              <a:gd name="connsiteX733" fmla="*/ 4359987 w 4681959"/>
              <a:gd name="connsiteY733" fmla="*/ 57304 h 4740079"/>
              <a:gd name="connsiteX734" fmla="*/ 4276296 w 4681959"/>
              <a:gd name="connsiteY734" fmla="*/ 57304 h 4740079"/>
              <a:gd name="connsiteX735" fmla="*/ 4289083 w 4681959"/>
              <a:gd name="connsiteY735" fmla="*/ 58584 h 4740079"/>
              <a:gd name="connsiteX736" fmla="*/ 4303031 w 4681959"/>
              <a:gd name="connsiteY736" fmla="*/ 63698 h 4740079"/>
              <a:gd name="connsiteX737" fmla="*/ 4289083 w 4681959"/>
              <a:gd name="connsiteY737" fmla="*/ 73927 h 4740079"/>
              <a:gd name="connsiteX738" fmla="*/ 4270485 w 4681959"/>
              <a:gd name="connsiteY738" fmla="*/ 63698 h 4740079"/>
              <a:gd name="connsiteX739" fmla="*/ 4276296 w 4681959"/>
              <a:gd name="connsiteY739" fmla="*/ 57304 h 4740079"/>
              <a:gd name="connsiteX740" fmla="*/ 2563155 w 4681959"/>
              <a:gd name="connsiteY740" fmla="*/ 44170 h 4740079"/>
              <a:gd name="connsiteX741" fmla="*/ 2578100 w 4681959"/>
              <a:gd name="connsiteY741" fmla="*/ 68709 h 4740079"/>
              <a:gd name="connsiteX742" fmla="*/ 2563155 w 4681959"/>
              <a:gd name="connsiteY742" fmla="*/ 88341 h 4740079"/>
              <a:gd name="connsiteX743" fmla="*/ 2543229 w 4681959"/>
              <a:gd name="connsiteY743" fmla="*/ 63802 h 4740079"/>
              <a:gd name="connsiteX744" fmla="*/ 2563155 w 4681959"/>
              <a:gd name="connsiteY744" fmla="*/ 44170 h 4740079"/>
              <a:gd name="connsiteX745" fmla="*/ 1561203 w 4681959"/>
              <a:gd name="connsiteY745" fmla="*/ 30222 h 4740079"/>
              <a:gd name="connsiteX746" fmla="*/ 1575714 w 4681959"/>
              <a:gd name="connsiteY746" fmla="*/ 30222 h 4740079"/>
              <a:gd name="connsiteX747" fmla="*/ 2354393 w 4681959"/>
              <a:gd name="connsiteY747" fmla="*/ 30222 h 4740079"/>
              <a:gd name="connsiteX748" fmla="*/ 2378575 w 4681959"/>
              <a:gd name="connsiteY748" fmla="*/ 30222 h 4740079"/>
              <a:gd name="connsiteX749" fmla="*/ 2426940 w 4681959"/>
              <a:gd name="connsiteY749" fmla="*/ 88210 h 4740079"/>
              <a:gd name="connsiteX750" fmla="*/ 2373739 w 4681959"/>
              <a:gd name="connsiteY750" fmla="*/ 136533 h 4740079"/>
              <a:gd name="connsiteX751" fmla="*/ 2214133 w 4681959"/>
              <a:gd name="connsiteY751" fmla="*/ 136533 h 4740079"/>
              <a:gd name="connsiteX752" fmla="*/ 2194787 w 4681959"/>
              <a:gd name="connsiteY752" fmla="*/ 136533 h 4740079"/>
              <a:gd name="connsiteX753" fmla="*/ 2170604 w 4681959"/>
              <a:gd name="connsiteY753" fmla="*/ 160694 h 4740079"/>
              <a:gd name="connsiteX754" fmla="*/ 2194787 w 4681959"/>
              <a:gd name="connsiteY754" fmla="*/ 180024 h 4740079"/>
              <a:gd name="connsiteX755" fmla="*/ 2214133 w 4681959"/>
              <a:gd name="connsiteY755" fmla="*/ 180024 h 4740079"/>
              <a:gd name="connsiteX756" fmla="*/ 2886410 w 4681959"/>
              <a:gd name="connsiteY756" fmla="*/ 180024 h 4740079"/>
              <a:gd name="connsiteX757" fmla="*/ 2958957 w 4681959"/>
              <a:gd name="connsiteY757" fmla="*/ 242845 h 4740079"/>
              <a:gd name="connsiteX758" fmla="*/ 3002486 w 4681959"/>
              <a:gd name="connsiteY758" fmla="*/ 286334 h 4740079"/>
              <a:gd name="connsiteX759" fmla="*/ 3026668 w 4681959"/>
              <a:gd name="connsiteY759" fmla="*/ 286334 h 4740079"/>
              <a:gd name="connsiteX760" fmla="*/ 3616724 w 4681959"/>
              <a:gd name="connsiteY760" fmla="*/ 286334 h 4740079"/>
              <a:gd name="connsiteX761" fmla="*/ 3655416 w 4681959"/>
              <a:gd name="connsiteY761" fmla="*/ 291166 h 4740079"/>
              <a:gd name="connsiteX762" fmla="*/ 3703781 w 4681959"/>
              <a:gd name="connsiteY762" fmla="*/ 363652 h 4740079"/>
              <a:gd name="connsiteX763" fmla="*/ 3640906 w 4681959"/>
              <a:gd name="connsiteY763" fmla="*/ 426471 h 4740079"/>
              <a:gd name="connsiteX764" fmla="*/ 3529666 w 4681959"/>
              <a:gd name="connsiteY764" fmla="*/ 426471 h 4740079"/>
              <a:gd name="connsiteX765" fmla="*/ 3447445 w 4681959"/>
              <a:gd name="connsiteY765" fmla="*/ 518285 h 4740079"/>
              <a:gd name="connsiteX766" fmla="*/ 3515157 w 4681959"/>
              <a:gd name="connsiteY766" fmla="*/ 619763 h 4740079"/>
              <a:gd name="connsiteX767" fmla="*/ 3563521 w 4681959"/>
              <a:gd name="connsiteY767" fmla="*/ 619763 h 4740079"/>
              <a:gd name="connsiteX768" fmla="*/ 4395403 w 4681959"/>
              <a:gd name="connsiteY768" fmla="*/ 619763 h 4740079"/>
              <a:gd name="connsiteX769" fmla="*/ 4419586 w 4681959"/>
              <a:gd name="connsiteY769" fmla="*/ 624596 h 4740079"/>
              <a:gd name="connsiteX770" fmla="*/ 4487297 w 4681959"/>
              <a:gd name="connsiteY770" fmla="*/ 692249 h 4740079"/>
              <a:gd name="connsiteX771" fmla="*/ 4419586 w 4681959"/>
              <a:gd name="connsiteY771" fmla="*/ 755068 h 4740079"/>
              <a:gd name="connsiteX772" fmla="*/ 3839203 w 4681959"/>
              <a:gd name="connsiteY772" fmla="*/ 755068 h 4740079"/>
              <a:gd name="connsiteX773" fmla="*/ 3805348 w 4681959"/>
              <a:gd name="connsiteY773" fmla="*/ 759900 h 4740079"/>
              <a:gd name="connsiteX774" fmla="*/ 3771493 w 4681959"/>
              <a:gd name="connsiteY774" fmla="*/ 813056 h 4740079"/>
              <a:gd name="connsiteX775" fmla="*/ 3810185 w 4681959"/>
              <a:gd name="connsiteY775" fmla="*/ 861379 h 4740079"/>
              <a:gd name="connsiteX776" fmla="*/ 3839203 w 4681959"/>
              <a:gd name="connsiteY776" fmla="*/ 861379 h 4740079"/>
              <a:gd name="connsiteX777" fmla="*/ 4061683 w 4681959"/>
              <a:gd name="connsiteY777" fmla="*/ 861379 h 4740079"/>
              <a:gd name="connsiteX778" fmla="*/ 4298673 w 4681959"/>
              <a:gd name="connsiteY778" fmla="*/ 1083665 h 4740079"/>
              <a:gd name="connsiteX779" fmla="*/ 4100375 w 4681959"/>
              <a:gd name="connsiteY779" fmla="*/ 1349443 h 4740079"/>
              <a:gd name="connsiteX780" fmla="*/ 4047174 w 4681959"/>
              <a:gd name="connsiteY780" fmla="*/ 1354274 h 4740079"/>
              <a:gd name="connsiteX781" fmla="*/ 3607050 w 4681959"/>
              <a:gd name="connsiteY781" fmla="*/ 1354274 h 4740079"/>
              <a:gd name="connsiteX782" fmla="*/ 3587704 w 4681959"/>
              <a:gd name="connsiteY782" fmla="*/ 1354274 h 4740079"/>
              <a:gd name="connsiteX783" fmla="*/ 3529666 w 4681959"/>
              <a:gd name="connsiteY783" fmla="*/ 1407430 h 4740079"/>
              <a:gd name="connsiteX784" fmla="*/ 3587704 w 4681959"/>
              <a:gd name="connsiteY784" fmla="*/ 1460586 h 4740079"/>
              <a:gd name="connsiteX785" fmla="*/ 3665089 w 4681959"/>
              <a:gd name="connsiteY785" fmla="*/ 1460586 h 4740079"/>
              <a:gd name="connsiteX786" fmla="*/ 3853713 w 4681959"/>
              <a:gd name="connsiteY786" fmla="*/ 1460586 h 4740079"/>
              <a:gd name="connsiteX787" fmla="*/ 3902078 w 4681959"/>
              <a:gd name="connsiteY787" fmla="*/ 1499244 h 4740079"/>
              <a:gd name="connsiteX788" fmla="*/ 3853713 w 4681959"/>
              <a:gd name="connsiteY788" fmla="*/ 1537904 h 4740079"/>
              <a:gd name="connsiteX789" fmla="*/ 3278167 w 4681959"/>
              <a:gd name="connsiteY789" fmla="*/ 1537904 h 4740079"/>
              <a:gd name="connsiteX790" fmla="*/ 3253985 w 4681959"/>
              <a:gd name="connsiteY790" fmla="*/ 1537904 h 4740079"/>
              <a:gd name="connsiteX791" fmla="*/ 3220129 w 4681959"/>
              <a:gd name="connsiteY791" fmla="*/ 1576562 h 4740079"/>
              <a:gd name="connsiteX792" fmla="*/ 3253985 w 4681959"/>
              <a:gd name="connsiteY792" fmla="*/ 1620052 h 4740079"/>
              <a:gd name="connsiteX793" fmla="*/ 3283004 w 4681959"/>
              <a:gd name="connsiteY793" fmla="*/ 1620052 h 4740079"/>
              <a:gd name="connsiteX794" fmla="*/ 4555009 w 4681959"/>
              <a:gd name="connsiteY794" fmla="*/ 1620052 h 4740079"/>
              <a:gd name="connsiteX795" fmla="*/ 4642067 w 4681959"/>
              <a:gd name="connsiteY795" fmla="*/ 1682872 h 4740079"/>
              <a:gd name="connsiteX796" fmla="*/ 4564681 w 4681959"/>
              <a:gd name="connsiteY796" fmla="*/ 1774686 h 4740079"/>
              <a:gd name="connsiteX797" fmla="*/ 4211616 w 4681959"/>
              <a:gd name="connsiteY797" fmla="*/ 1774686 h 4740079"/>
              <a:gd name="connsiteX798" fmla="*/ 4172924 w 4681959"/>
              <a:gd name="connsiteY798" fmla="*/ 1779518 h 4740079"/>
              <a:gd name="connsiteX799" fmla="*/ 4110049 w 4681959"/>
              <a:gd name="connsiteY799" fmla="*/ 1866499 h 4740079"/>
              <a:gd name="connsiteX800" fmla="*/ 4008481 w 4681959"/>
              <a:gd name="connsiteY800" fmla="*/ 1953482 h 4740079"/>
              <a:gd name="connsiteX801" fmla="*/ 3795674 w 4681959"/>
              <a:gd name="connsiteY801" fmla="*/ 1953482 h 4740079"/>
              <a:gd name="connsiteX802" fmla="*/ 3747310 w 4681959"/>
              <a:gd name="connsiteY802" fmla="*/ 2001805 h 4740079"/>
              <a:gd name="connsiteX803" fmla="*/ 3790839 w 4681959"/>
              <a:gd name="connsiteY803" fmla="*/ 2045296 h 4740079"/>
              <a:gd name="connsiteX804" fmla="*/ 3810185 w 4681959"/>
              <a:gd name="connsiteY804" fmla="*/ 2045296 h 4740079"/>
              <a:gd name="connsiteX805" fmla="*/ 4308346 w 4681959"/>
              <a:gd name="connsiteY805" fmla="*/ 2045296 h 4740079"/>
              <a:gd name="connsiteX806" fmla="*/ 4337365 w 4681959"/>
              <a:gd name="connsiteY806" fmla="*/ 2045296 h 4740079"/>
              <a:gd name="connsiteX807" fmla="*/ 4385729 w 4681959"/>
              <a:gd name="connsiteY807" fmla="*/ 2112947 h 4740079"/>
              <a:gd name="connsiteX808" fmla="*/ 4327692 w 4681959"/>
              <a:gd name="connsiteY808" fmla="*/ 2166103 h 4740079"/>
              <a:gd name="connsiteX809" fmla="*/ 4298673 w 4681959"/>
              <a:gd name="connsiteY809" fmla="*/ 2170936 h 4740079"/>
              <a:gd name="connsiteX810" fmla="*/ 3906914 w 4681959"/>
              <a:gd name="connsiteY810" fmla="*/ 2170936 h 4740079"/>
              <a:gd name="connsiteX811" fmla="*/ 3810185 w 4681959"/>
              <a:gd name="connsiteY811" fmla="*/ 2257917 h 4740079"/>
              <a:gd name="connsiteX812" fmla="*/ 3732799 w 4681959"/>
              <a:gd name="connsiteY812" fmla="*/ 2330402 h 4740079"/>
              <a:gd name="connsiteX813" fmla="*/ 3626396 w 4681959"/>
              <a:gd name="connsiteY813" fmla="*/ 2330402 h 4740079"/>
              <a:gd name="connsiteX814" fmla="*/ 3486137 w 4681959"/>
              <a:gd name="connsiteY814" fmla="*/ 2465707 h 4740079"/>
              <a:gd name="connsiteX815" fmla="*/ 3626396 w 4681959"/>
              <a:gd name="connsiteY815" fmla="*/ 2605844 h 4740079"/>
              <a:gd name="connsiteX816" fmla="*/ 4124558 w 4681959"/>
              <a:gd name="connsiteY816" fmla="*/ 2605844 h 4740079"/>
              <a:gd name="connsiteX817" fmla="*/ 4264817 w 4681959"/>
              <a:gd name="connsiteY817" fmla="*/ 2721819 h 4740079"/>
              <a:gd name="connsiteX818" fmla="*/ 4177759 w 4681959"/>
              <a:gd name="connsiteY818" fmla="*/ 2881286 h 4740079"/>
              <a:gd name="connsiteX819" fmla="*/ 4119721 w 4681959"/>
              <a:gd name="connsiteY819" fmla="*/ 2890951 h 4740079"/>
              <a:gd name="connsiteX820" fmla="*/ 4013318 w 4681959"/>
              <a:gd name="connsiteY820" fmla="*/ 2890951 h 4740079"/>
              <a:gd name="connsiteX821" fmla="*/ 3955280 w 4681959"/>
              <a:gd name="connsiteY821" fmla="*/ 2948937 h 4740079"/>
              <a:gd name="connsiteX822" fmla="*/ 4013318 w 4681959"/>
              <a:gd name="connsiteY822" fmla="*/ 2997260 h 4740079"/>
              <a:gd name="connsiteX823" fmla="*/ 4308346 w 4681959"/>
              <a:gd name="connsiteY823" fmla="*/ 3002093 h 4740079"/>
              <a:gd name="connsiteX824" fmla="*/ 4482461 w 4681959"/>
              <a:gd name="connsiteY824" fmla="*/ 3113236 h 4740079"/>
              <a:gd name="connsiteX825" fmla="*/ 4458278 w 4681959"/>
              <a:gd name="connsiteY825" fmla="*/ 3325858 h 4740079"/>
              <a:gd name="connsiteX826" fmla="*/ 4298673 w 4681959"/>
              <a:gd name="connsiteY826" fmla="*/ 3403175 h 4740079"/>
              <a:gd name="connsiteX827" fmla="*/ 3756982 w 4681959"/>
              <a:gd name="connsiteY827" fmla="*/ 3403175 h 4740079"/>
              <a:gd name="connsiteX828" fmla="*/ 3631233 w 4681959"/>
              <a:gd name="connsiteY828" fmla="*/ 3494989 h 4740079"/>
              <a:gd name="connsiteX829" fmla="*/ 3752147 w 4681959"/>
              <a:gd name="connsiteY829" fmla="*/ 3654455 h 4740079"/>
              <a:gd name="connsiteX830" fmla="*/ 4114884 w 4681959"/>
              <a:gd name="connsiteY830" fmla="*/ 3654455 h 4740079"/>
              <a:gd name="connsiteX831" fmla="*/ 4187433 w 4681959"/>
              <a:gd name="connsiteY831" fmla="*/ 3707610 h 4740079"/>
              <a:gd name="connsiteX832" fmla="*/ 4114884 w 4681959"/>
              <a:gd name="connsiteY832" fmla="*/ 3784927 h 4740079"/>
              <a:gd name="connsiteX833" fmla="*/ 3786002 w 4681959"/>
              <a:gd name="connsiteY833" fmla="*/ 3784927 h 4740079"/>
              <a:gd name="connsiteX834" fmla="*/ 3756982 w 4681959"/>
              <a:gd name="connsiteY834" fmla="*/ 3789759 h 4740079"/>
              <a:gd name="connsiteX835" fmla="*/ 3708618 w 4681959"/>
              <a:gd name="connsiteY835" fmla="*/ 3857412 h 4740079"/>
              <a:gd name="connsiteX836" fmla="*/ 3771493 w 4681959"/>
              <a:gd name="connsiteY836" fmla="*/ 3915400 h 4740079"/>
              <a:gd name="connsiteX837" fmla="*/ 3863386 w 4681959"/>
              <a:gd name="connsiteY837" fmla="*/ 3920233 h 4740079"/>
              <a:gd name="connsiteX838" fmla="*/ 4110049 w 4681959"/>
              <a:gd name="connsiteY838" fmla="*/ 3920233 h 4740079"/>
              <a:gd name="connsiteX839" fmla="*/ 4182596 w 4681959"/>
              <a:gd name="connsiteY839" fmla="*/ 3987884 h 4740079"/>
              <a:gd name="connsiteX840" fmla="*/ 4250308 w 4681959"/>
              <a:gd name="connsiteY840" fmla="*/ 4050705 h 4740079"/>
              <a:gd name="connsiteX841" fmla="*/ 4371220 w 4681959"/>
              <a:gd name="connsiteY841" fmla="*/ 4050705 h 4740079"/>
              <a:gd name="connsiteX842" fmla="*/ 4506643 w 4681959"/>
              <a:gd name="connsiteY842" fmla="*/ 4190842 h 4740079"/>
              <a:gd name="connsiteX843" fmla="*/ 4366383 w 4681959"/>
              <a:gd name="connsiteY843" fmla="*/ 4326147 h 4740079"/>
              <a:gd name="connsiteX844" fmla="*/ 3452282 w 4681959"/>
              <a:gd name="connsiteY844" fmla="*/ 4326147 h 4740079"/>
              <a:gd name="connsiteX845" fmla="*/ 3428100 w 4681959"/>
              <a:gd name="connsiteY845" fmla="*/ 4326147 h 4740079"/>
              <a:gd name="connsiteX846" fmla="*/ 3374897 w 4681959"/>
              <a:gd name="connsiteY846" fmla="*/ 4374470 h 4740079"/>
              <a:gd name="connsiteX847" fmla="*/ 3428100 w 4681959"/>
              <a:gd name="connsiteY847" fmla="*/ 4422793 h 4740079"/>
              <a:gd name="connsiteX848" fmla="*/ 3621561 w 4681959"/>
              <a:gd name="connsiteY848" fmla="*/ 4422793 h 4740079"/>
              <a:gd name="connsiteX849" fmla="*/ 3752147 w 4681959"/>
              <a:gd name="connsiteY849" fmla="*/ 4519439 h 4740079"/>
              <a:gd name="connsiteX850" fmla="*/ 3636070 w 4681959"/>
              <a:gd name="connsiteY850" fmla="*/ 4698235 h 4740079"/>
              <a:gd name="connsiteX851" fmla="*/ 3607050 w 4681959"/>
              <a:gd name="connsiteY851" fmla="*/ 4698235 h 4740079"/>
              <a:gd name="connsiteX852" fmla="*/ 2789679 w 4681959"/>
              <a:gd name="connsiteY852" fmla="*/ 4698235 h 4740079"/>
              <a:gd name="connsiteX853" fmla="*/ 1967471 w 4681959"/>
              <a:gd name="connsiteY853" fmla="*/ 4698235 h 4740079"/>
              <a:gd name="connsiteX854" fmla="*/ 1890087 w 4681959"/>
              <a:gd name="connsiteY854" fmla="*/ 4640246 h 4740079"/>
              <a:gd name="connsiteX855" fmla="*/ 1967471 w 4681959"/>
              <a:gd name="connsiteY855" fmla="*/ 4577427 h 4740079"/>
              <a:gd name="connsiteX856" fmla="*/ 2059365 w 4681959"/>
              <a:gd name="connsiteY856" fmla="*/ 4577427 h 4740079"/>
              <a:gd name="connsiteX857" fmla="*/ 2127077 w 4681959"/>
              <a:gd name="connsiteY857" fmla="*/ 4519439 h 4740079"/>
              <a:gd name="connsiteX858" fmla="*/ 2059365 w 4681959"/>
              <a:gd name="connsiteY858" fmla="*/ 4461451 h 4740079"/>
              <a:gd name="connsiteX859" fmla="*/ 1778847 w 4681959"/>
              <a:gd name="connsiteY859" fmla="*/ 4461451 h 4740079"/>
              <a:gd name="connsiteX860" fmla="*/ 1512839 w 4681959"/>
              <a:gd name="connsiteY860" fmla="*/ 4461451 h 4740079"/>
              <a:gd name="connsiteX861" fmla="*/ 1445127 w 4681959"/>
              <a:gd name="connsiteY861" fmla="*/ 4524272 h 4740079"/>
              <a:gd name="connsiteX862" fmla="*/ 1382252 w 4681959"/>
              <a:gd name="connsiteY862" fmla="*/ 4577427 h 4740079"/>
              <a:gd name="connsiteX863" fmla="*/ 811543 w 4681959"/>
              <a:gd name="connsiteY863" fmla="*/ 4577427 h 4740079"/>
              <a:gd name="connsiteX864" fmla="*/ 729322 w 4681959"/>
              <a:gd name="connsiteY864" fmla="*/ 4504942 h 4740079"/>
              <a:gd name="connsiteX865" fmla="*/ 642265 w 4681959"/>
              <a:gd name="connsiteY865" fmla="*/ 4422793 h 4740079"/>
              <a:gd name="connsiteX866" fmla="*/ 574553 w 4681959"/>
              <a:gd name="connsiteY866" fmla="*/ 4422793 h 4740079"/>
              <a:gd name="connsiteX867" fmla="*/ 511679 w 4681959"/>
              <a:gd name="connsiteY867" fmla="*/ 4369637 h 4740079"/>
              <a:gd name="connsiteX868" fmla="*/ 574553 w 4681959"/>
              <a:gd name="connsiteY868" fmla="*/ 4311649 h 4740079"/>
              <a:gd name="connsiteX869" fmla="*/ 1043696 w 4681959"/>
              <a:gd name="connsiteY869" fmla="*/ 4311649 h 4740079"/>
              <a:gd name="connsiteX870" fmla="*/ 1072714 w 4681959"/>
              <a:gd name="connsiteY870" fmla="*/ 4311649 h 4740079"/>
              <a:gd name="connsiteX871" fmla="*/ 1111407 w 4681959"/>
              <a:gd name="connsiteY871" fmla="*/ 4268159 h 4740079"/>
              <a:gd name="connsiteX872" fmla="*/ 1072714 w 4681959"/>
              <a:gd name="connsiteY872" fmla="*/ 4224668 h 4740079"/>
              <a:gd name="connsiteX873" fmla="*/ 1019513 w 4681959"/>
              <a:gd name="connsiteY873" fmla="*/ 4219835 h 4740079"/>
              <a:gd name="connsiteX874" fmla="*/ 946965 w 4681959"/>
              <a:gd name="connsiteY874" fmla="*/ 4152184 h 4740079"/>
              <a:gd name="connsiteX875" fmla="*/ 1019513 w 4681959"/>
              <a:gd name="connsiteY875" fmla="*/ 4084531 h 4740079"/>
              <a:gd name="connsiteX876" fmla="*/ 1353233 w 4681959"/>
              <a:gd name="connsiteY876" fmla="*/ 4084531 h 4740079"/>
              <a:gd name="connsiteX877" fmla="*/ 1425781 w 4681959"/>
              <a:gd name="connsiteY877" fmla="*/ 4026543 h 4740079"/>
              <a:gd name="connsiteX878" fmla="*/ 1377416 w 4681959"/>
              <a:gd name="connsiteY878" fmla="*/ 3954059 h 4740079"/>
              <a:gd name="connsiteX879" fmla="*/ 1338724 w 4681959"/>
              <a:gd name="connsiteY879" fmla="*/ 3949226 h 4740079"/>
              <a:gd name="connsiteX880" fmla="*/ 560044 w 4681959"/>
              <a:gd name="connsiteY880" fmla="*/ 3949226 h 4740079"/>
              <a:gd name="connsiteX881" fmla="*/ 521352 w 4681959"/>
              <a:gd name="connsiteY881" fmla="*/ 3944394 h 4740079"/>
              <a:gd name="connsiteX882" fmla="*/ 477824 w 4681959"/>
              <a:gd name="connsiteY882" fmla="*/ 3871910 h 4740079"/>
              <a:gd name="connsiteX883" fmla="*/ 535861 w 4681959"/>
              <a:gd name="connsiteY883" fmla="*/ 3813922 h 4740079"/>
              <a:gd name="connsiteX884" fmla="*/ 550371 w 4681959"/>
              <a:gd name="connsiteY884" fmla="*/ 3813922 h 4740079"/>
              <a:gd name="connsiteX885" fmla="*/ 613245 w 4681959"/>
              <a:gd name="connsiteY885" fmla="*/ 3741436 h 4740079"/>
              <a:gd name="connsiteX886" fmla="*/ 545534 w 4681959"/>
              <a:gd name="connsiteY886" fmla="*/ 3678617 h 4740079"/>
              <a:gd name="connsiteX887" fmla="*/ 434295 w 4681959"/>
              <a:gd name="connsiteY887" fmla="*/ 3678617 h 4740079"/>
              <a:gd name="connsiteX888" fmla="*/ 323055 w 4681959"/>
              <a:gd name="connsiteY888" fmla="*/ 3572306 h 4740079"/>
              <a:gd name="connsiteX889" fmla="*/ 434295 w 4681959"/>
              <a:gd name="connsiteY889" fmla="*/ 3465995 h 4740079"/>
              <a:gd name="connsiteX890" fmla="*/ 743832 w 4681959"/>
              <a:gd name="connsiteY890" fmla="*/ 3465995 h 4740079"/>
              <a:gd name="connsiteX891" fmla="*/ 845398 w 4681959"/>
              <a:gd name="connsiteY891" fmla="*/ 3374181 h 4740079"/>
              <a:gd name="connsiteX892" fmla="*/ 768014 w 4681959"/>
              <a:gd name="connsiteY892" fmla="*/ 3258206 h 4740079"/>
              <a:gd name="connsiteX893" fmla="*/ 729322 w 4681959"/>
              <a:gd name="connsiteY893" fmla="*/ 3253374 h 4740079"/>
              <a:gd name="connsiteX894" fmla="*/ 540698 w 4681959"/>
              <a:gd name="connsiteY894" fmla="*/ 3248541 h 4740079"/>
              <a:gd name="connsiteX895" fmla="*/ 347237 w 4681959"/>
              <a:gd name="connsiteY895" fmla="*/ 3011758 h 4740079"/>
              <a:gd name="connsiteX896" fmla="*/ 569717 w 4681959"/>
              <a:gd name="connsiteY896" fmla="*/ 2794304 h 4740079"/>
              <a:gd name="connsiteX897" fmla="*/ 627756 w 4681959"/>
              <a:gd name="connsiteY897" fmla="*/ 2789472 h 4740079"/>
              <a:gd name="connsiteX898" fmla="*/ 695466 w 4681959"/>
              <a:gd name="connsiteY898" fmla="*/ 2736316 h 4740079"/>
              <a:gd name="connsiteX899" fmla="*/ 627756 w 4681959"/>
              <a:gd name="connsiteY899" fmla="*/ 2678328 h 4740079"/>
              <a:gd name="connsiteX900" fmla="*/ 598736 w 4681959"/>
              <a:gd name="connsiteY900" fmla="*/ 2673496 h 4740079"/>
              <a:gd name="connsiteX901" fmla="*/ 521352 w 4681959"/>
              <a:gd name="connsiteY901" fmla="*/ 2581682 h 4740079"/>
              <a:gd name="connsiteX902" fmla="*/ 608408 w 4681959"/>
              <a:gd name="connsiteY902" fmla="*/ 2494700 h 4740079"/>
              <a:gd name="connsiteX903" fmla="*/ 651937 w 4681959"/>
              <a:gd name="connsiteY903" fmla="*/ 2494700 h 4740079"/>
              <a:gd name="connsiteX904" fmla="*/ 1101734 w 4681959"/>
              <a:gd name="connsiteY904" fmla="*/ 2489868 h 4740079"/>
              <a:gd name="connsiteX905" fmla="*/ 1169445 w 4681959"/>
              <a:gd name="connsiteY905" fmla="*/ 2417384 h 4740079"/>
              <a:gd name="connsiteX906" fmla="*/ 1121080 w 4681959"/>
              <a:gd name="connsiteY906" fmla="*/ 2373893 h 4740079"/>
              <a:gd name="connsiteX907" fmla="*/ 1092062 w 4681959"/>
              <a:gd name="connsiteY907" fmla="*/ 2373893 h 4740079"/>
              <a:gd name="connsiteX908" fmla="*/ 385929 w 4681959"/>
              <a:gd name="connsiteY908" fmla="*/ 2373893 h 4740079"/>
              <a:gd name="connsiteX909" fmla="*/ 366583 w 4681959"/>
              <a:gd name="connsiteY909" fmla="*/ 2373893 h 4740079"/>
              <a:gd name="connsiteX910" fmla="*/ 327891 w 4681959"/>
              <a:gd name="connsiteY910" fmla="*/ 2340066 h 4740079"/>
              <a:gd name="connsiteX911" fmla="*/ 366583 w 4681959"/>
              <a:gd name="connsiteY911" fmla="*/ 2311073 h 4740079"/>
              <a:gd name="connsiteX912" fmla="*/ 526188 w 4681959"/>
              <a:gd name="connsiteY912" fmla="*/ 2311073 h 4740079"/>
              <a:gd name="connsiteX913" fmla="*/ 564881 w 4681959"/>
              <a:gd name="connsiteY913" fmla="*/ 2277247 h 4740079"/>
              <a:gd name="connsiteX914" fmla="*/ 526188 w 4681959"/>
              <a:gd name="connsiteY914" fmla="*/ 2248252 h 4740079"/>
              <a:gd name="connsiteX915" fmla="*/ 332728 w 4681959"/>
              <a:gd name="connsiteY915" fmla="*/ 2248252 h 4740079"/>
              <a:gd name="connsiteX916" fmla="*/ 265017 w 4681959"/>
              <a:gd name="connsiteY916" fmla="*/ 2195096 h 4740079"/>
              <a:gd name="connsiteX917" fmla="*/ 332728 w 4681959"/>
              <a:gd name="connsiteY917" fmla="*/ 2141943 h 4740079"/>
              <a:gd name="connsiteX918" fmla="*/ 840561 w 4681959"/>
              <a:gd name="connsiteY918" fmla="*/ 2137110 h 4740079"/>
              <a:gd name="connsiteX919" fmla="*/ 874418 w 4681959"/>
              <a:gd name="connsiteY919" fmla="*/ 2137110 h 4740079"/>
              <a:gd name="connsiteX920" fmla="*/ 908273 w 4681959"/>
              <a:gd name="connsiteY920" fmla="*/ 2079122 h 4740079"/>
              <a:gd name="connsiteX921" fmla="*/ 859909 w 4681959"/>
              <a:gd name="connsiteY921" fmla="*/ 2030799 h 4740079"/>
              <a:gd name="connsiteX922" fmla="*/ 705140 w 4681959"/>
              <a:gd name="connsiteY922" fmla="*/ 2030799 h 4740079"/>
              <a:gd name="connsiteX923" fmla="*/ 656774 w 4681959"/>
              <a:gd name="connsiteY923" fmla="*/ 2021134 h 4740079"/>
              <a:gd name="connsiteX924" fmla="*/ 564881 w 4681959"/>
              <a:gd name="connsiteY924" fmla="*/ 1900327 h 4740079"/>
              <a:gd name="connsiteX925" fmla="*/ 564881 w 4681959"/>
              <a:gd name="connsiteY925" fmla="*/ 1856836 h 4740079"/>
              <a:gd name="connsiteX926" fmla="*/ 468150 w 4681959"/>
              <a:gd name="connsiteY926" fmla="*/ 1760190 h 4740079"/>
              <a:gd name="connsiteX927" fmla="*/ 327891 w 4681959"/>
              <a:gd name="connsiteY927" fmla="*/ 1562064 h 4740079"/>
              <a:gd name="connsiteX928" fmla="*/ 468150 w 4681959"/>
              <a:gd name="connsiteY928" fmla="*/ 1460586 h 4740079"/>
              <a:gd name="connsiteX929" fmla="*/ 782523 w 4681959"/>
              <a:gd name="connsiteY929" fmla="*/ 1460586 h 4740079"/>
              <a:gd name="connsiteX930" fmla="*/ 937292 w 4681959"/>
              <a:gd name="connsiteY930" fmla="*/ 1330114 h 4740079"/>
              <a:gd name="connsiteX931" fmla="*/ 792197 w 4681959"/>
              <a:gd name="connsiteY931" fmla="*/ 1160983 h 4740079"/>
              <a:gd name="connsiteX932" fmla="*/ 550371 w 4681959"/>
              <a:gd name="connsiteY932" fmla="*/ 1160983 h 4740079"/>
              <a:gd name="connsiteX933" fmla="*/ 453641 w 4681959"/>
              <a:gd name="connsiteY933" fmla="*/ 1102995 h 4740079"/>
              <a:gd name="connsiteX934" fmla="*/ 458478 w 4681959"/>
              <a:gd name="connsiteY934" fmla="*/ 996684 h 4740079"/>
              <a:gd name="connsiteX935" fmla="*/ 555207 w 4681959"/>
              <a:gd name="connsiteY935" fmla="*/ 948361 h 4740079"/>
              <a:gd name="connsiteX936" fmla="*/ 1063042 w 4681959"/>
              <a:gd name="connsiteY936" fmla="*/ 948361 h 4740079"/>
              <a:gd name="connsiteX937" fmla="*/ 1125917 w 4681959"/>
              <a:gd name="connsiteY937" fmla="*/ 904870 h 4740079"/>
              <a:gd name="connsiteX938" fmla="*/ 1063042 w 4681959"/>
              <a:gd name="connsiteY938" fmla="*/ 861379 h 4740079"/>
              <a:gd name="connsiteX939" fmla="*/ 951802 w 4681959"/>
              <a:gd name="connsiteY939" fmla="*/ 861379 h 4740079"/>
              <a:gd name="connsiteX940" fmla="*/ 879255 w 4681959"/>
              <a:gd name="connsiteY940" fmla="*/ 798559 h 4740079"/>
              <a:gd name="connsiteX941" fmla="*/ 816380 w 4681959"/>
              <a:gd name="connsiteY941" fmla="*/ 740572 h 4740079"/>
              <a:gd name="connsiteX942" fmla="*/ 734159 w 4681959"/>
              <a:gd name="connsiteY942" fmla="*/ 740572 h 4740079"/>
              <a:gd name="connsiteX943" fmla="*/ 618082 w 4681959"/>
              <a:gd name="connsiteY943" fmla="*/ 629428 h 4740079"/>
              <a:gd name="connsiteX944" fmla="*/ 734159 w 4681959"/>
              <a:gd name="connsiteY944" fmla="*/ 523117 h 4740079"/>
              <a:gd name="connsiteX945" fmla="*/ 1150100 w 4681959"/>
              <a:gd name="connsiteY945" fmla="*/ 523117 h 4740079"/>
              <a:gd name="connsiteX946" fmla="*/ 1174282 w 4681959"/>
              <a:gd name="connsiteY946" fmla="*/ 523117 h 4740079"/>
              <a:gd name="connsiteX947" fmla="*/ 1203301 w 4681959"/>
              <a:gd name="connsiteY947" fmla="*/ 484459 h 4740079"/>
              <a:gd name="connsiteX948" fmla="*/ 1174282 w 4681959"/>
              <a:gd name="connsiteY948" fmla="*/ 450633 h 4740079"/>
              <a:gd name="connsiteX949" fmla="*/ 1150100 w 4681959"/>
              <a:gd name="connsiteY949" fmla="*/ 450633 h 4740079"/>
              <a:gd name="connsiteX950" fmla="*/ 458478 w 4681959"/>
              <a:gd name="connsiteY950" fmla="*/ 450633 h 4740079"/>
              <a:gd name="connsiteX951" fmla="*/ 347237 w 4681959"/>
              <a:gd name="connsiteY951" fmla="*/ 329826 h 4740079"/>
              <a:gd name="connsiteX952" fmla="*/ 443967 w 4681959"/>
              <a:gd name="connsiteY952" fmla="*/ 242845 h 4740079"/>
              <a:gd name="connsiteX953" fmla="*/ 468150 w 4681959"/>
              <a:gd name="connsiteY953" fmla="*/ 242845 h 4740079"/>
              <a:gd name="connsiteX954" fmla="*/ 1667606 w 4681959"/>
              <a:gd name="connsiteY954" fmla="*/ 242845 h 4740079"/>
              <a:gd name="connsiteX955" fmla="*/ 1735318 w 4681959"/>
              <a:gd name="connsiteY955" fmla="*/ 189689 h 4740079"/>
              <a:gd name="connsiteX956" fmla="*/ 1667606 w 4681959"/>
              <a:gd name="connsiteY956" fmla="*/ 136533 h 4740079"/>
              <a:gd name="connsiteX957" fmla="*/ 1561203 w 4681959"/>
              <a:gd name="connsiteY957" fmla="*/ 136533 h 4740079"/>
              <a:gd name="connsiteX958" fmla="*/ 1508002 w 4681959"/>
              <a:gd name="connsiteY958" fmla="*/ 83378 h 4740079"/>
              <a:gd name="connsiteX959" fmla="*/ 1561203 w 4681959"/>
              <a:gd name="connsiteY959" fmla="*/ 30222 h 4740079"/>
              <a:gd name="connsiteX960" fmla="*/ 4318142 w 4681959"/>
              <a:gd name="connsiteY960" fmla="*/ 20923 h 4740079"/>
              <a:gd name="connsiteX961" fmla="*/ 4328604 w 4681959"/>
              <a:gd name="connsiteY961" fmla="*/ 34872 h 4740079"/>
              <a:gd name="connsiteX962" fmla="*/ 4318142 w 4681959"/>
              <a:gd name="connsiteY962" fmla="*/ 53469 h 4740079"/>
              <a:gd name="connsiteX963" fmla="*/ 4307681 w 4681959"/>
              <a:gd name="connsiteY963" fmla="*/ 39521 h 4740079"/>
              <a:gd name="connsiteX964" fmla="*/ 4318142 w 4681959"/>
              <a:gd name="connsiteY964" fmla="*/ 20923 h 4740079"/>
              <a:gd name="connsiteX965" fmla="*/ 967078 w 4681959"/>
              <a:gd name="connsiteY965" fmla="*/ 0 h 4740079"/>
              <a:gd name="connsiteX966" fmla="*/ 985676 w 4681959"/>
              <a:gd name="connsiteY966" fmla="*/ 24539 h 4740079"/>
              <a:gd name="connsiteX967" fmla="*/ 967078 w 4681959"/>
              <a:gd name="connsiteY967" fmla="*/ 44170 h 4740079"/>
              <a:gd name="connsiteX968" fmla="*/ 953130 w 4681959"/>
              <a:gd name="connsiteY968" fmla="*/ 24539 h 4740079"/>
              <a:gd name="connsiteX969" fmla="*/ 967078 w 4681959"/>
              <a:gd name="connsiteY969" fmla="*/ 0 h 47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</a:cxnLst>
            <a:rect l="l" t="t" r="r" b="b"/>
            <a:pathLst>
              <a:path w="4681959" h="4740079">
                <a:moveTo>
                  <a:pt x="3849714" y="4698235"/>
                </a:moveTo>
                <a:cubicBezTo>
                  <a:pt x="3863662" y="4702884"/>
                  <a:pt x="3863662" y="4712183"/>
                  <a:pt x="3868312" y="4721482"/>
                </a:cubicBezTo>
                <a:cubicBezTo>
                  <a:pt x="3863662" y="4730780"/>
                  <a:pt x="3859013" y="4740079"/>
                  <a:pt x="3849714" y="4740079"/>
                </a:cubicBezTo>
                <a:cubicBezTo>
                  <a:pt x="3840415" y="4740079"/>
                  <a:pt x="3831117" y="4730780"/>
                  <a:pt x="3831117" y="4721482"/>
                </a:cubicBezTo>
                <a:cubicBezTo>
                  <a:pt x="3835766" y="4712183"/>
                  <a:pt x="3840415" y="4698235"/>
                  <a:pt x="3849714" y="4698235"/>
                </a:cubicBezTo>
                <a:close/>
                <a:moveTo>
                  <a:pt x="922908" y="4677311"/>
                </a:moveTo>
                <a:cubicBezTo>
                  <a:pt x="932207" y="4677311"/>
                  <a:pt x="936856" y="4687127"/>
                  <a:pt x="936856" y="4696943"/>
                </a:cubicBezTo>
                <a:cubicBezTo>
                  <a:pt x="936856" y="4711666"/>
                  <a:pt x="932207" y="4721482"/>
                  <a:pt x="918259" y="4721482"/>
                </a:cubicBezTo>
                <a:cubicBezTo>
                  <a:pt x="908960" y="4721482"/>
                  <a:pt x="904310" y="4711666"/>
                  <a:pt x="904310" y="4701850"/>
                </a:cubicBezTo>
                <a:cubicBezTo>
                  <a:pt x="904310" y="4687127"/>
                  <a:pt x="908960" y="4677311"/>
                  <a:pt x="922908" y="4677311"/>
                </a:cubicBezTo>
                <a:close/>
                <a:moveTo>
                  <a:pt x="1117022" y="4668013"/>
                </a:moveTo>
                <a:cubicBezTo>
                  <a:pt x="1127484" y="4668013"/>
                  <a:pt x="1127484" y="4677976"/>
                  <a:pt x="1127484" y="4687940"/>
                </a:cubicBezTo>
                <a:cubicBezTo>
                  <a:pt x="1127484" y="4692922"/>
                  <a:pt x="1127484" y="4702884"/>
                  <a:pt x="1117022" y="4702884"/>
                </a:cubicBezTo>
                <a:cubicBezTo>
                  <a:pt x="1106561" y="4702884"/>
                  <a:pt x="1111791" y="4692922"/>
                  <a:pt x="1111791" y="4687940"/>
                </a:cubicBezTo>
                <a:cubicBezTo>
                  <a:pt x="1111791" y="4682958"/>
                  <a:pt x="1106561" y="4672994"/>
                  <a:pt x="1117022" y="4668013"/>
                </a:cubicBezTo>
                <a:close/>
                <a:moveTo>
                  <a:pt x="1508734" y="4654064"/>
                </a:moveTo>
                <a:cubicBezTo>
                  <a:pt x="1522682" y="4654064"/>
                  <a:pt x="1527332" y="4663880"/>
                  <a:pt x="1527332" y="4673696"/>
                </a:cubicBezTo>
                <a:cubicBezTo>
                  <a:pt x="1527332" y="4683512"/>
                  <a:pt x="1522682" y="4698235"/>
                  <a:pt x="1508734" y="4693327"/>
                </a:cubicBezTo>
                <a:cubicBezTo>
                  <a:pt x="1499435" y="4693327"/>
                  <a:pt x="1494786" y="4683512"/>
                  <a:pt x="1494786" y="4673696"/>
                </a:cubicBezTo>
                <a:cubicBezTo>
                  <a:pt x="1494786" y="4663880"/>
                  <a:pt x="1499435" y="4654064"/>
                  <a:pt x="1508734" y="4654064"/>
                </a:cubicBezTo>
                <a:close/>
                <a:moveTo>
                  <a:pt x="1075177" y="4646510"/>
                </a:moveTo>
                <a:cubicBezTo>
                  <a:pt x="1078664" y="4645928"/>
                  <a:pt x="1083313" y="4647091"/>
                  <a:pt x="1087963" y="4649415"/>
                </a:cubicBezTo>
                <a:cubicBezTo>
                  <a:pt x="1092612" y="4649415"/>
                  <a:pt x="1106561" y="4644766"/>
                  <a:pt x="1101911" y="4654064"/>
                </a:cubicBezTo>
                <a:cubicBezTo>
                  <a:pt x="1101911" y="4663363"/>
                  <a:pt x="1092612" y="4663363"/>
                  <a:pt x="1087963" y="4663363"/>
                </a:cubicBezTo>
                <a:cubicBezTo>
                  <a:pt x="1083313" y="4663363"/>
                  <a:pt x="1069365" y="4668013"/>
                  <a:pt x="1069365" y="4654064"/>
                </a:cubicBezTo>
                <a:cubicBezTo>
                  <a:pt x="1069365" y="4649415"/>
                  <a:pt x="1071689" y="4647091"/>
                  <a:pt x="1075177" y="4646510"/>
                </a:cubicBezTo>
                <a:close/>
                <a:moveTo>
                  <a:pt x="1146080" y="4644766"/>
                </a:moveTo>
                <a:cubicBezTo>
                  <a:pt x="1155379" y="4649415"/>
                  <a:pt x="1164677" y="4644766"/>
                  <a:pt x="1164677" y="4654064"/>
                </a:cubicBezTo>
                <a:cubicBezTo>
                  <a:pt x="1164677" y="4668013"/>
                  <a:pt x="1155379" y="4663363"/>
                  <a:pt x="1146080" y="4663363"/>
                </a:cubicBezTo>
                <a:cubicBezTo>
                  <a:pt x="1141430" y="4663363"/>
                  <a:pt x="1132132" y="4663363"/>
                  <a:pt x="1132132" y="4654064"/>
                </a:cubicBezTo>
                <a:cubicBezTo>
                  <a:pt x="1132132" y="4644766"/>
                  <a:pt x="1141430" y="4649415"/>
                  <a:pt x="1146080" y="4644766"/>
                </a:cubicBezTo>
                <a:close/>
                <a:moveTo>
                  <a:pt x="33874" y="4644766"/>
                </a:moveTo>
                <a:cubicBezTo>
                  <a:pt x="43838" y="4644766"/>
                  <a:pt x="43838" y="4654064"/>
                  <a:pt x="48820" y="4663363"/>
                </a:cubicBezTo>
                <a:cubicBezTo>
                  <a:pt x="43838" y="4672662"/>
                  <a:pt x="43838" y="4681961"/>
                  <a:pt x="28892" y="4681961"/>
                </a:cubicBezTo>
                <a:cubicBezTo>
                  <a:pt x="18930" y="4681961"/>
                  <a:pt x="13948" y="4672662"/>
                  <a:pt x="13948" y="4663363"/>
                </a:cubicBezTo>
                <a:cubicBezTo>
                  <a:pt x="13948" y="4654064"/>
                  <a:pt x="18930" y="4640116"/>
                  <a:pt x="33874" y="4644766"/>
                </a:cubicBezTo>
                <a:close/>
                <a:moveTo>
                  <a:pt x="676489" y="4623844"/>
                </a:moveTo>
                <a:cubicBezTo>
                  <a:pt x="685788" y="4623844"/>
                  <a:pt x="690437" y="4633919"/>
                  <a:pt x="690437" y="4638955"/>
                </a:cubicBezTo>
                <a:cubicBezTo>
                  <a:pt x="690437" y="4649030"/>
                  <a:pt x="685788" y="4654066"/>
                  <a:pt x="681138" y="4654066"/>
                </a:cubicBezTo>
                <a:cubicBezTo>
                  <a:pt x="671840" y="4654066"/>
                  <a:pt x="667190" y="4654066"/>
                  <a:pt x="662541" y="4643992"/>
                </a:cubicBezTo>
                <a:cubicBezTo>
                  <a:pt x="662541" y="4633919"/>
                  <a:pt x="667190" y="4628881"/>
                  <a:pt x="676489" y="4623844"/>
                </a:cubicBezTo>
                <a:close/>
                <a:moveTo>
                  <a:pt x="4366795" y="4614545"/>
                </a:moveTo>
                <a:cubicBezTo>
                  <a:pt x="4381740" y="4619454"/>
                  <a:pt x="4386722" y="4624361"/>
                  <a:pt x="4386722" y="4634177"/>
                </a:cubicBezTo>
                <a:cubicBezTo>
                  <a:pt x="4386722" y="4648899"/>
                  <a:pt x="4381740" y="4658715"/>
                  <a:pt x="4366795" y="4658715"/>
                </a:cubicBezTo>
                <a:cubicBezTo>
                  <a:pt x="4356833" y="4658715"/>
                  <a:pt x="4351851" y="4643992"/>
                  <a:pt x="4351851" y="4634177"/>
                </a:cubicBezTo>
                <a:cubicBezTo>
                  <a:pt x="4351851" y="4624361"/>
                  <a:pt x="4356833" y="4619454"/>
                  <a:pt x="4366795" y="4614545"/>
                </a:cubicBezTo>
                <a:close/>
                <a:moveTo>
                  <a:pt x="1117022" y="4609896"/>
                </a:moveTo>
                <a:cubicBezTo>
                  <a:pt x="1122801" y="4609896"/>
                  <a:pt x="1127484" y="4617702"/>
                  <a:pt x="1127484" y="4627332"/>
                </a:cubicBezTo>
                <a:cubicBezTo>
                  <a:pt x="1127484" y="4636962"/>
                  <a:pt x="1122801" y="4644768"/>
                  <a:pt x="1117022" y="4644768"/>
                </a:cubicBezTo>
                <a:cubicBezTo>
                  <a:pt x="1111243" y="4644768"/>
                  <a:pt x="1106561" y="4636962"/>
                  <a:pt x="1106561" y="4627332"/>
                </a:cubicBezTo>
                <a:cubicBezTo>
                  <a:pt x="1106561" y="4617702"/>
                  <a:pt x="1111243" y="4609896"/>
                  <a:pt x="1117022" y="4609896"/>
                </a:cubicBezTo>
                <a:close/>
                <a:moveTo>
                  <a:pt x="260367" y="4556427"/>
                </a:moveTo>
                <a:cubicBezTo>
                  <a:pt x="268071" y="4556427"/>
                  <a:pt x="274315" y="4563192"/>
                  <a:pt x="274315" y="4571538"/>
                </a:cubicBezTo>
                <a:cubicBezTo>
                  <a:pt x="274315" y="4579883"/>
                  <a:pt x="268071" y="4586649"/>
                  <a:pt x="260367" y="4586649"/>
                </a:cubicBezTo>
                <a:cubicBezTo>
                  <a:pt x="252663" y="4586649"/>
                  <a:pt x="246419" y="4579883"/>
                  <a:pt x="246419" y="4571538"/>
                </a:cubicBezTo>
                <a:cubicBezTo>
                  <a:pt x="246419" y="4563192"/>
                  <a:pt x="252663" y="4556427"/>
                  <a:pt x="260367" y="4556427"/>
                </a:cubicBezTo>
                <a:close/>
                <a:moveTo>
                  <a:pt x="1731131" y="4542478"/>
                </a:moveTo>
                <a:cubicBezTo>
                  <a:pt x="1736169" y="4542478"/>
                  <a:pt x="1741206" y="4547516"/>
                  <a:pt x="1741206" y="4557589"/>
                </a:cubicBezTo>
                <a:cubicBezTo>
                  <a:pt x="1741206" y="4567664"/>
                  <a:pt x="1736169" y="4572700"/>
                  <a:pt x="1726095" y="4572700"/>
                </a:cubicBezTo>
                <a:cubicBezTo>
                  <a:pt x="1716020" y="4572700"/>
                  <a:pt x="1710984" y="4567664"/>
                  <a:pt x="1710984" y="4557589"/>
                </a:cubicBezTo>
                <a:cubicBezTo>
                  <a:pt x="1716020" y="4547516"/>
                  <a:pt x="1721058" y="4542478"/>
                  <a:pt x="1731131" y="4542478"/>
                </a:cubicBezTo>
                <a:close/>
                <a:moveTo>
                  <a:pt x="4483430" y="4528530"/>
                </a:moveTo>
                <a:cubicBezTo>
                  <a:pt x="4493659" y="4528530"/>
                  <a:pt x="4488545" y="4537829"/>
                  <a:pt x="4488545" y="4547128"/>
                </a:cubicBezTo>
                <a:cubicBezTo>
                  <a:pt x="4488545" y="4551777"/>
                  <a:pt x="4488545" y="4561076"/>
                  <a:pt x="4483430" y="4561076"/>
                </a:cubicBezTo>
                <a:cubicBezTo>
                  <a:pt x="4468086" y="4561076"/>
                  <a:pt x="4473201" y="4547128"/>
                  <a:pt x="4473201" y="4542478"/>
                </a:cubicBezTo>
                <a:cubicBezTo>
                  <a:pt x="4473201" y="4537829"/>
                  <a:pt x="4473201" y="4528530"/>
                  <a:pt x="4483430" y="4528530"/>
                </a:cubicBezTo>
                <a:close/>
                <a:moveTo>
                  <a:pt x="4217018" y="4519231"/>
                </a:moveTo>
                <a:cubicBezTo>
                  <a:pt x="4226317" y="4519231"/>
                  <a:pt x="4230966" y="4523881"/>
                  <a:pt x="4226317" y="4533180"/>
                </a:cubicBezTo>
                <a:cubicBezTo>
                  <a:pt x="4226317" y="4542478"/>
                  <a:pt x="4221667" y="4547128"/>
                  <a:pt x="4217018" y="4547128"/>
                </a:cubicBezTo>
                <a:cubicBezTo>
                  <a:pt x="4207719" y="4547128"/>
                  <a:pt x="4203070" y="4542478"/>
                  <a:pt x="4203070" y="4533180"/>
                </a:cubicBezTo>
                <a:cubicBezTo>
                  <a:pt x="4203070" y="4523881"/>
                  <a:pt x="4207719" y="4519231"/>
                  <a:pt x="4217018" y="4519231"/>
                </a:cubicBezTo>
                <a:close/>
                <a:moveTo>
                  <a:pt x="4507606" y="4502959"/>
                </a:moveTo>
                <a:cubicBezTo>
                  <a:pt x="4516904" y="4502959"/>
                  <a:pt x="4526203" y="4502959"/>
                  <a:pt x="4526203" y="4513421"/>
                </a:cubicBezTo>
                <a:cubicBezTo>
                  <a:pt x="4526203" y="4523882"/>
                  <a:pt x="4516904" y="4518651"/>
                  <a:pt x="4512255" y="4523882"/>
                </a:cubicBezTo>
                <a:cubicBezTo>
                  <a:pt x="4502956" y="4518651"/>
                  <a:pt x="4493657" y="4523882"/>
                  <a:pt x="4493657" y="4513421"/>
                </a:cubicBezTo>
                <a:cubicBezTo>
                  <a:pt x="4493657" y="4502959"/>
                  <a:pt x="4502956" y="4502959"/>
                  <a:pt x="4507606" y="4502959"/>
                </a:cubicBezTo>
                <a:close/>
                <a:moveTo>
                  <a:pt x="4449489" y="4502959"/>
                </a:moveTo>
                <a:cubicBezTo>
                  <a:pt x="4454138" y="4502959"/>
                  <a:pt x="4463437" y="4502959"/>
                  <a:pt x="4468086" y="4513421"/>
                </a:cubicBezTo>
                <a:cubicBezTo>
                  <a:pt x="4468086" y="4523882"/>
                  <a:pt x="4458787" y="4518651"/>
                  <a:pt x="4449489" y="4523882"/>
                </a:cubicBezTo>
                <a:cubicBezTo>
                  <a:pt x="4444839" y="4518651"/>
                  <a:pt x="4435540" y="4523882"/>
                  <a:pt x="4435540" y="4513421"/>
                </a:cubicBezTo>
                <a:cubicBezTo>
                  <a:pt x="4435540" y="4502959"/>
                  <a:pt x="4444839" y="4502959"/>
                  <a:pt x="4449489" y="4502959"/>
                </a:cubicBezTo>
                <a:close/>
                <a:moveTo>
                  <a:pt x="2045742" y="4493893"/>
                </a:moveTo>
                <a:cubicBezTo>
                  <a:pt x="2055041" y="4493893"/>
                  <a:pt x="2059690" y="4503658"/>
                  <a:pt x="2064340" y="4513421"/>
                </a:cubicBezTo>
                <a:cubicBezTo>
                  <a:pt x="2059690" y="4523185"/>
                  <a:pt x="2055041" y="4537830"/>
                  <a:pt x="2045742" y="4532948"/>
                </a:cubicBezTo>
                <a:cubicBezTo>
                  <a:pt x="2031794" y="4532948"/>
                  <a:pt x="2027144" y="4523185"/>
                  <a:pt x="2027144" y="4508538"/>
                </a:cubicBezTo>
                <a:cubicBezTo>
                  <a:pt x="2031794" y="4503658"/>
                  <a:pt x="2036443" y="4489011"/>
                  <a:pt x="2045742" y="4493893"/>
                </a:cubicBezTo>
                <a:close/>
                <a:moveTo>
                  <a:pt x="4478315" y="4470413"/>
                </a:moveTo>
                <a:cubicBezTo>
                  <a:pt x="4493659" y="4465764"/>
                  <a:pt x="4488545" y="4475063"/>
                  <a:pt x="4488545" y="4484361"/>
                </a:cubicBezTo>
                <a:cubicBezTo>
                  <a:pt x="4488545" y="4489011"/>
                  <a:pt x="4493659" y="4498310"/>
                  <a:pt x="4483430" y="4498310"/>
                </a:cubicBezTo>
                <a:cubicBezTo>
                  <a:pt x="4473201" y="4502959"/>
                  <a:pt x="4473201" y="4489011"/>
                  <a:pt x="4473201" y="4484361"/>
                </a:cubicBezTo>
                <a:cubicBezTo>
                  <a:pt x="4473201" y="4479712"/>
                  <a:pt x="4468086" y="4470413"/>
                  <a:pt x="4478315" y="4470413"/>
                </a:cubicBezTo>
                <a:close/>
                <a:moveTo>
                  <a:pt x="474240" y="4435542"/>
                </a:moveTo>
                <a:cubicBezTo>
                  <a:pt x="483539" y="4435542"/>
                  <a:pt x="488189" y="4440578"/>
                  <a:pt x="488189" y="4450653"/>
                </a:cubicBezTo>
                <a:cubicBezTo>
                  <a:pt x="488189" y="4460726"/>
                  <a:pt x="478890" y="4465764"/>
                  <a:pt x="474240" y="4465764"/>
                </a:cubicBezTo>
                <a:cubicBezTo>
                  <a:pt x="464941" y="4465764"/>
                  <a:pt x="460292" y="4460726"/>
                  <a:pt x="460292" y="4450653"/>
                </a:cubicBezTo>
                <a:cubicBezTo>
                  <a:pt x="460292" y="4440578"/>
                  <a:pt x="464941" y="4435542"/>
                  <a:pt x="474240" y="4435542"/>
                </a:cubicBezTo>
                <a:close/>
                <a:moveTo>
                  <a:pt x="3926429" y="4430892"/>
                </a:moveTo>
                <a:cubicBezTo>
                  <a:pt x="3935728" y="4430892"/>
                  <a:pt x="3935728" y="4440708"/>
                  <a:pt x="3940377" y="4450524"/>
                </a:cubicBezTo>
                <a:cubicBezTo>
                  <a:pt x="3940377" y="4460338"/>
                  <a:pt x="3935728" y="4470155"/>
                  <a:pt x="3921779" y="4470155"/>
                </a:cubicBezTo>
                <a:cubicBezTo>
                  <a:pt x="3912481" y="4475063"/>
                  <a:pt x="3907831" y="4460338"/>
                  <a:pt x="3907831" y="4450524"/>
                </a:cubicBezTo>
                <a:cubicBezTo>
                  <a:pt x="3907831" y="4440708"/>
                  <a:pt x="3912481" y="4430892"/>
                  <a:pt x="3926429" y="4430892"/>
                </a:cubicBezTo>
                <a:close/>
                <a:moveTo>
                  <a:pt x="110810" y="4393697"/>
                </a:moveTo>
                <a:cubicBezTo>
                  <a:pt x="115847" y="4393697"/>
                  <a:pt x="120885" y="4398347"/>
                  <a:pt x="120885" y="4407645"/>
                </a:cubicBezTo>
                <a:cubicBezTo>
                  <a:pt x="120885" y="4416944"/>
                  <a:pt x="115847" y="4421594"/>
                  <a:pt x="105774" y="4421594"/>
                </a:cubicBezTo>
                <a:cubicBezTo>
                  <a:pt x="95699" y="4421594"/>
                  <a:pt x="90663" y="4416944"/>
                  <a:pt x="90663" y="4407645"/>
                </a:cubicBezTo>
                <a:cubicBezTo>
                  <a:pt x="90663" y="4398347"/>
                  <a:pt x="100736" y="4393697"/>
                  <a:pt x="110810" y="4393697"/>
                </a:cubicBezTo>
                <a:close/>
                <a:moveTo>
                  <a:pt x="4507606" y="4349528"/>
                </a:moveTo>
                <a:cubicBezTo>
                  <a:pt x="4516904" y="4349528"/>
                  <a:pt x="4521554" y="4354178"/>
                  <a:pt x="4521554" y="4358827"/>
                </a:cubicBezTo>
                <a:cubicBezTo>
                  <a:pt x="4521554" y="4368126"/>
                  <a:pt x="4516904" y="4372775"/>
                  <a:pt x="4507606" y="4377425"/>
                </a:cubicBezTo>
                <a:cubicBezTo>
                  <a:pt x="4502956" y="4377425"/>
                  <a:pt x="4493657" y="4372775"/>
                  <a:pt x="4493657" y="4363477"/>
                </a:cubicBezTo>
                <a:cubicBezTo>
                  <a:pt x="4493657" y="4354178"/>
                  <a:pt x="4498307" y="4349528"/>
                  <a:pt x="4507606" y="4349528"/>
                </a:cubicBezTo>
                <a:close/>
                <a:moveTo>
                  <a:pt x="4647088" y="4268163"/>
                </a:moveTo>
                <a:cubicBezTo>
                  <a:pt x="4656387" y="4268163"/>
                  <a:pt x="4661036" y="4277462"/>
                  <a:pt x="4665686" y="4286761"/>
                </a:cubicBezTo>
                <a:cubicBezTo>
                  <a:pt x="4661036" y="4296059"/>
                  <a:pt x="4656387" y="4310008"/>
                  <a:pt x="4647088" y="4310008"/>
                </a:cubicBezTo>
                <a:cubicBezTo>
                  <a:pt x="4637789" y="4310008"/>
                  <a:pt x="4628490" y="4296059"/>
                  <a:pt x="4628490" y="4286761"/>
                </a:cubicBezTo>
                <a:cubicBezTo>
                  <a:pt x="4628490" y="4277462"/>
                  <a:pt x="4637789" y="4268163"/>
                  <a:pt x="4647088" y="4268163"/>
                </a:cubicBezTo>
                <a:close/>
                <a:moveTo>
                  <a:pt x="251068" y="4263514"/>
                </a:moveTo>
                <a:cubicBezTo>
                  <a:pt x="260367" y="4263514"/>
                  <a:pt x="265017" y="4268163"/>
                  <a:pt x="265017" y="4272812"/>
                </a:cubicBezTo>
                <a:cubicBezTo>
                  <a:pt x="265017" y="4282111"/>
                  <a:pt x="265017" y="4286761"/>
                  <a:pt x="265017" y="4291410"/>
                </a:cubicBezTo>
                <a:cubicBezTo>
                  <a:pt x="265017" y="4296059"/>
                  <a:pt x="265017" y="4300709"/>
                  <a:pt x="265017" y="4305358"/>
                </a:cubicBezTo>
                <a:cubicBezTo>
                  <a:pt x="265017" y="4314657"/>
                  <a:pt x="255718" y="4319306"/>
                  <a:pt x="251068" y="4319306"/>
                </a:cubicBezTo>
                <a:cubicBezTo>
                  <a:pt x="232471" y="4314657"/>
                  <a:pt x="241770" y="4296059"/>
                  <a:pt x="241770" y="4286761"/>
                </a:cubicBezTo>
                <a:cubicBezTo>
                  <a:pt x="241770" y="4277462"/>
                  <a:pt x="237120" y="4268163"/>
                  <a:pt x="251068" y="4263514"/>
                </a:cubicBezTo>
                <a:close/>
                <a:moveTo>
                  <a:pt x="188882" y="4228644"/>
                </a:moveTo>
                <a:cubicBezTo>
                  <a:pt x="198567" y="4228644"/>
                  <a:pt x="208254" y="4228644"/>
                  <a:pt x="217941" y="4228644"/>
                </a:cubicBezTo>
                <a:cubicBezTo>
                  <a:pt x="227627" y="4228644"/>
                  <a:pt x="232471" y="4233293"/>
                  <a:pt x="232471" y="4242592"/>
                </a:cubicBezTo>
                <a:cubicBezTo>
                  <a:pt x="232471" y="4247241"/>
                  <a:pt x="227627" y="4251891"/>
                  <a:pt x="217941" y="4251891"/>
                </a:cubicBezTo>
                <a:cubicBezTo>
                  <a:pt x="213097" y="4251891"/>
                  <a:pt x="208254" y="4251891"/>
                  <a:pt x="203412" y="4251891"/>
                </a:cubicBezTo>
                <a:cubicBezTo>
                  <a:pt x="193725" y="4251891"/>
                  <a:pt x="188882" y="4251891"/>
                  <a:pt x="184038" y="4251891"/>
                </a:cubicBezTo>
                <a:cubicBezTo>
                  <a:pt x="179195" y="4251891"/>
                  <a:pt x="174352" y="4247241"/>
                  <a:pt x="174352" y="4237942"/>
                </a:cubicBezTo>
                <a:cubicBezTo>
                  <a:pt x="174352" y="4233293"/>
                  <a:pt x="179195" y="4228644"/>
                  <a:pt x="188882" y="4228644"/>
                </a:cubicBezTo>
                <a:close/>
                <a:moveTo>
                  <a:pt x="282380" y="4228062"/>
                </a:moveTo>
                <a:cubicBezTo>
                  <a:pt x="287827" y="4227481"/>
                  <a:pt x="293883" y="4228644"/>
                  <a:pt x="298725" y="4228644"/>
                </a:cubicBezTo>
                <a:cubicBezTo>
                  <a:pt x="308411" y="4228644"/>
                  <a:pt x="322940" y="4223994"/>
                  <a:pt x="327784" y="4237942"/>
                </a:cubicBezTo>
                <a:cubicBezTo>
                  <a:pt x="327784" y="4242592"/>
                  <a:pt x="322940" y="4251891"/>
                  <a:pt x="318098" y="4251891"/>
                </a:cubicBezTo>
                <a:cubicBezTo>
                  <a:pt x="313255" y="4251891"/>
                  <a:pt x="303568" y="4251891"/>
                  <a:pt x="298725" y="4251891"/>
                </a:cubicBezTo>
                <a:cubicBezTo>
                  <a:pt x="293881" y="4251891"/>
                  <a:pt x="284196" y="4251891"/>
                  <a:pt x="279352" y="4251891"/>
                </a:cubicBezTo>
                <a:cubicBezTo>
                  <a:pt x="269666" y="4251891"/>
                  <a:pt x="269666" y="4242592"/>
                  <a:pt x="269666" y="4237942"/>
                </a:cubicBezTo>
                <a:cubicBezTo>
                  <a:pt x="272088" y="4230968"/>
                  <a:pt x="276931" y="4228644"/>
                  <a:pt x="282380" y="4228062"/>
                </a:cubicBezTo>
                <a:close/>
                <a:moveTo>
                  <a:pt x="255718" y="4165876"/>
                </a:moveTo>
                <a:cubicBezTo>
                  <a:pt x="269666" y="4170718"/>
                  <a:pt x="265017" y="4185248"/>
                  <a:pt x="265017" y="4194935"/>
                </a:cubicBezTo>
                <a:cubicBezTo>
                  <a:pt x="265017" y="4204620"/>
                  <a:pt x="269666" y="4219150"/>
                  <a:pt x="255718" y="4223994"/>
                </a:cubicBezTo>
                <a:cubicBezTo>
                  <a:pt x="246419" y="4223994"/>
                  <a:pt x="241770" y="4219150"/>
                  <a:pt x="241770" y="4214307"/>
                </a:cubicBezTo>
                <a:cubicBezTo>
                  <a:pt x="241770" y="4209465"/>
                  <a:pt x="241770" y="4199778"/>
                  <a:pt x="241770" y="4194935"/>
                </a:cubicBezTo>
                <a:cubicBezTo>
                  <a:pt x="241770" y="4190091"/>
                  <a:pt x="241770" y="4180405"/>
                  <a:pt x="241770" y="4175561"/>
                </a:cubicBezTo>
                <a:cubicBezTo>
                  <a:pt x="241770" y="4165876"/>
                  <a:pt x="246419" y="4165876"/>
                  <a:pt x="255718" y="4165876"/>
                </a:cubicBezTo>
                <a:close/>
                <a:moveTo>
                  <a:pt x="179002" y="4031043"/>
                </a:moveTo>
                <a:cubicBezTo>
                  <a:pt x="188301" y="4031043"/>
                  <a:pt x="192950" y="4040341"/>
                  <a:pt x="192950" y="4044991"/>
                </a:cubicBezTo>
                <a:cubicBezTo>
                  <a:pt x="192950" y="4054290"/>
                  <a:pt x="188301" y="4058939"/>
                  <a:pt x="179002" y="4058939"/>
                </a:cubicBezTo>
                <a:cubicBezTo>
                  <a:pt x="174352" y="4058939"/>
                  <a:pt x="169703" y="4054290"/>
                  <a:pt x="169703" y="4044991"/>
                </a:cubicBezTo>
                <a:cubicBezTo>
                  <a:pt x="169703" y="4040341"/>
                  <a:pt x="174352" y="4035692"/>
                  <a:pt x="179002" y="4031043"/>
                </a:cubicBezTo>
                <a:close/>
                <a:moveTo>
                  <a:pt x="904310" y="4026393"/>
                </a:moveTo>
                <a:cubicBezTo>
                  <a:pt x="913609" y="4026393"/>
                  <a:pt x="918259" y="4035692"/>
                  <a:pt x="922908" y="4044991"/>
                </a:cubicBezTo>
                <a:cubicBezTo>
                  <a:pt x="918259" y="4054290"/>
                  <a:pt x="913609" y="4068238"/>
                  <a:pt x="904310" y="4068238"/>
                </a:cubicBezTo>
                <a:cubicBezTo>
                  <a:pt x="895011" y="4068238"/>
                  <a:pt x="885713" y="4054290"/>
                  <a:pt x="885713" y="4044991"/>
                </a:cubicBezTo>
                <a:cubicBezTo>
                  <a:pt x="885713" y="4035692"/>
                  <a:pt x="895011" y="4026393"/>
                  <a:pt x="904310" y="4026393"/>
                </a:cubicBezTo>
                <a:close/>
                <a:moveTo>
                  <a:pt x="595125" y="4017094"/>
                </a:moveTo>
                <a:cubicBezTo>
                  <a:pt x="604424" y="4017094"/>
                  <a:pt x="609073" y="4021744"/>
                  <a:pt x="609073" y="4031043"/>
                </a:cubicBezTo>
                <a:cubicBezTo>
                  <a:pt x="609073" y="4040341"/>
                  <a:pt x="604424" y="4044991"/>
                  <a:pt x="595125" y="4044991"/>
                </a:cubicBezTo>
                <a:cubicBezTo>
                  <a:pt x="585826" y="4044991"/>
                  <a:pt x="581177" y="4035692"/>
                  <a:pt x="581177" y="4026393"/>
                </a:cubicBezTo>
                <a:cubicBezTo>
                  <a:pt x="581177" y="4021744"/>
                  <a:pt x="585826" y="4017094"/>
                  <a:pt x="595125" y="4017094"/>
                </a:cubicBezTo>
                <a:close/>
                <a:moveTo>
                  <a:pt x="1213497" y="4005472"/>
                </a:moveTo>
                <a:cubicBezTo>
                  <a:pt x="1222796" y="4005472"/>
                  <a:pt x="1227445" y="4010508"/>
                  <a:pt x="1227445" y="4020583"/>
                </a:cubicBezTo>
                <a:cubicBezTo>
                  <a:pt x="1227445" y="4025619"/>
                  <a:pt x="1222796" y="4030656"/>
                  <a:pt x="1213497" y="4030656"/>
                </a:cubicBezTo>
                <a:cubicBezTo>
                  <a:pt x="1208848" y="4035694"/>
                  <a:pt x="1204198" y="4030656"/>
                  <a:pt x="1199549" y="4020583"/>
                </a:cubicBezTo>
                <a:cubicBezTo>
                  <a:pt x="1199549" y="4010508"/>
                  <a:pt x="1208848" y="4005472"/>
                  <a:pt x="1213497" y="4005472"/>
                </a:cubicBezTo>
                <a:close/>
                <a:moveTo>
                  <a:pt x="4400669" y="3938054"/>
                </a:moveTo>
                <a:cubicBezTo>
                  <a:pt x="4414617" y="3942962"/>
                  <a:pt x="4419267" y="3952777"/>
                  <a:pt x="4419267" y="3962593"/>
                </a:cubicBezTo>
                <a:cubicBezTo>
                  <a:pt x="4419267" y="3972409"/>
                  <a:pt x="4414617" y="3982225"/>
                  <a:pt x="4400669" y="3982225"/>
                </a:cubicBezTo>
                <a:cubicBezTo>
                  <a:pt x="4391370" y="3982225"/>
                  <a:pt x="4386721" y="3972409"/>
                  <a:pt x="4386721" y="3962593"/>
                </a:cubicBezTo>
                <a:cubicBezTo>
                  <a:pt x="4386721" y="3947870"/>
                  <a:pt x="4396020" y="3942962"/>
                  <a:pt x="4400669" y="3938054"/>
                </a:cubicBezTo>
                <a:close/>
                <a:moveTo>
                  <a:pt x="3936890" y="3852041"/>
                </a:moveTo>
                <a:cubicBezTo>
                  <a:pt x="3945236" y="3852041"/>
                  <a:pt x="3952001" y="3858285"/>
                  <a:pt x="3952001" y="3865989"/>
                </a:cubicBezTo>
                <a:cubicBezTo>
                  <a:pt x="3952001" y="3873693"/>
                  <a:pt x="3945236" y="3879937"/>
                  <a:pt x="3936890" y="3879937"/>
                </a:cubicBezTo>
                <a:cubicBezTo>
                  <a:pt x="3928545" y="3879937"/>
                  <a:pt x="3921779" y="3873693"/>
                  <a:pt x="3921779" y="3865989"/>
                </a:cubicBezTo>
                <a:cubicBezTo>
                  <a:pt x="3921779" y="3858285"/>
                  <a:pt x="3928545" y="3852041"/>
                  <a:pt x="3936890" y="3852041"/>
                </a:cubicBezTo>
                <a:close/>
                <a:moveTo>
                  <a:pt x="52472" y="3803479"/>
                </a:moveTo>
                <a:cubicBezTo>
                  <a:pt x="62436" y="3803479"/>
                  <a:pt x="67417" y="3813295"/>
                  <a:pt x="67417" y="3823111"/>
                </a:cubicBezTo>
                <a:cubicBezTo>
                  <a:pt x="67417" y="3832926"/>
                  <a:pt x="62436" y="3842742"/>
                  <a:pt x="52472" y="3842742"/>
                </a:cubicBezTo>
                <a:cubicBezTo>
                  <a:pt x="37528" y="3842742"/>
                  <a:pt x="32546" y="3832926"/>
                  <a:pt x="32546" y="3823111"/>
                </a:cubicBezTo>
                <a:cubicBezTo>
                  <a:pt x="32546" y="3813295"/>
                  <a:pt x="37528" y="3798572"/>
                  <a:pt x="52472" y="3803479"/>
                </a:cubicBezTo>
                <a:close/>
                <a:moveTo>
                  <a:pt x="4501795" y="3749754"/>
                </a:moveTo>
                <a:cubicBezTo>
                  <a:pt x="4506736" y="3749754"/>
                  <a:pt x="4511675" y="3749754"/>
                  <a:pt x="4516616" y="3759474"/>
                </a:cubicBezTo>
                <a:cubicBezTo>
                  <a:pt x="4516616" y="3764336"/>
                  <a:pt x="4516616" y="3769196"/>
                  <a:pt x="4516616" y="3778918"/>
                </a:cubicBezTo>
                <a:cubicBezTo>
                  <a:pt x="4516616" y="3788640"/>
                  <a:pt x="4521555" y="3803223"/>
                  <a:pt x="4501795" y="3803223"/>
                </a:cubicBezTo>
                <a:cubicBezTo>
                  <a:pt x="4482034" y="3803223"/>
                  <a:pt x="4491915" y="3788640"/>
                  <a:pt x="4486975" y="3778918"/>
                </a:cubicBezTo>
                <a:cubicBezTo>
                  <a:pt x="4486975" y="3769196"/>
                  <a:pt x="4486975" y="3764336"/>
                  <a:pt x="4491915" y="3759474"/>
                </a:cubicBezTo>
                <a:cubicBezTo>
                  <a:pt x="4491915" y="3749754"/>
                  <a:pt x="4496855" y="3749754"/>
                  <a:pt x="4501795" y="3749754"/>
                </a:cubicBezTo>
                <a:close/>
                <a:moveTo>
                  <a:pt x="4471138" y="3716627"/>
                </a:moveTo>
                <a:cubicBezTo>
                  <a:pt x="4477192" y="3717208"/>
                  <a:pt x="4482034" y="3719532"/>
                  <a:pt x="4482034" y="3726507"/>
                </a:cubicBezTo>
                <a:cubicBezTo>
                  <a:pt x="4482034" y="3745104"/>
                  <a:pt x="4462661" y="3740455"/>
                  <a:pt x="4452975" y="3740455"/>
                </a:cubicBezTo>
                <a:cubicBezTo>
                  <a:pt x="4448131" y="3740455"/>
                  <a:pt x="4443288" y="3740455"/>
                  <a:pt x="4433602" y="3740455"/>
                </a:cubicBezTo>
                <a:cubicBezTo>
                  <a:pt x="4428759" y="3740455"/>
                  <a:pt x="4423916" y="3735806"/>
                  <a:pt x="4423916" y="3726507"/>
                </a:cubicBezTo>
                <a:cubicBezTo>
                  <a:pt x="4423916" y="3721857"/>
                  <a:pt x="4428759" y="3717208"/>
                  <a:pt x="4433602" y="3717208"/>
                </a:cubicBezTo>
                <a:cubicBezTo>
                  <a:pt x="4443288" y="3717208"/>
                  <a:pt x="4448131" y="3717208"/>
                  <a:pt x="4452975" y="3717208"/>
                </a:cubicBezTo>
                <a:cubicBezTo>
                  <a:pt x="4457818" y="3717208"/>
                  <a:pt x="4465083" y="3716045"/>
                  <a:pt x="4471138" y="3716627"/>
                </a:cubicBezTo>
                <a:close/>
                <a:moveTo>
                  <a:pt x="4562722" y="3714882"/>
                </a:moveTo>
                <a:cubicBezTo>
                  <a:pt x="4568776" y="3714882"/>
                  <a:pt x="4574829" y="3717208"/>
                  <a:pt x="4579672" y="3726507"/>
                </a:cubicBezTo>
                <a:cubicBezTo>
                  <a:pt x="4579672" y="3731156"/>
                  <a:pt x="4574829" y="3735806"/>
                  <a:pt x="4569987" y="3740455"/>
                </a:cubicBezTo>
                <a:cubicBezTo>
                  <a:pt x="4560300" y="3740455"/>
                  <a:pt x="4555457" y="3740455"/>
                  <a:pt x="4550613" y="3740455"/>
                </a:cubicBezTo>
                <a:cubicBezTo>
                  <a:pt x="4540928" y="3740455"/>
                  <a:pt x="4536083" y="3740455"/>
                  <a:pt x="4531241" y="3740455"/>
                </a:cubicBezTo>
                <a:cubicBezTo>
                  <a:pt x="4521554" y="3735806"/>
                  <a:pt x="4521554" y="3731156"/>
                  <a:pt x="4521554" y="3726507"/>
                </a:cubicBezTo>
                <a:cubicBezTo>
                  <a:pt x="4526398" y="3712558"/>
                  <a:pt x="4536083" y="3717208"/>
                  <a:pt x="4545770" y="3717208"/>
                </a:cubicBezTo>
                <a:cubicBezTo>
                  <a:pt x="4550613" y="3717208"/>
                  <a:pt x="4556667" y="3714882"/>
                  <a:pt x="4562722" y="3714882"/>
                </a:cubicBezTo>
                <a:close/>
                <a:moveTo>
                  <a:pt x="309185" y="3686986"/>
                </a:moveTo>
                <a:cubicBezTo>
                  <a:pt x="318484" y="3686986"/>
                  <a:pt x="323134" y="3692022"/>
                  <a:pt x="323134" y="3702097"/>
                </a:cubicBezTo>
                <a:cubicBezTo>
                  <a:pt x="323134" y="3712170"/>
                  <a:pt x="313835" y="3717208"/>
                  <a:pt x="309185" y="3717208"/>
                </a:cubicBezTo>
                <a:cubicBezTo>
                  <a:pt x="299887" y="3712170"/>
                  <a:pt x="295237" y="3707133"/>
                  <a:pt x="295237" y="3702097"/>
                </a:cubicBezTo>
                <a:cubicBezTo>
                  <a:pt x="295237" y="3692022"/>
                  <a:pt x="299887" y="3686986"/>
                  <a:pt x="309185" y="3686986"/>
                </a:cubicBezTo>
                <a:close/>
                <a:moveTo>
                  <a:pt x="4501962" y="3654619"/>
                </a:moveTo>
                <a:cubicBezTo>
                  <a:pt x="4506944" y="3649791"/>
                  <a:pt x="4511924" y="3659447"/>
                  <a:pt x="4516906" y="3664275"/>
                </a:cubicBezTo>
                <a:cubicBezTo>
                  <a:pt x="4516906" y="3669103"/>
                  <a:pt x="4516906" y="3678761"/>
                  <a:pt x="4516906" y="3683589"/>
                </a:cubicBezTo>
                <a:cubicBezTo>
                  <a:pt x="4516906" y="3688417"/>
                  <a:pt x="4516906" y="3693245"/>
                  <a:pt x="4516906" y="3698073"/>
                </a:cubicBezTo>
                <a:cubicBezTo>
                  <a:pt x="4511924" y="3707730"/>
                  <a:pt x="4511924" y="3712558"/>
                  <a:pt x="4501962" y="3712558"/>
                </a:cubicBezTo>
                <a:cubicBezTo>
                  <a:pt x="4487016" y="3707730"/>
                  <a:pt x="4487016" y="3698073"/>
                  <a:pt x="4487016" y="3688417"/>
                </a:cubicBezTo>
                <a:cubicBezTo>
                  <a:pt x="4487016" y="3673932"/>
                  <a:pt x="4482034" y="3659447"/>
                  <a:pt x="4501962" y="3654619"/>
                </a:cubicBezTo>
                <a:close/>
                <a:moveTo>
                  <a:pt x="120885" y="3638168"/>
                </a:moveTo>
                <a:cubicBezTo>
                  <a:pt x="130184" y="3638168"/>
                  <a:pt x="130184" y="3648130"/>
                  <a:pt x="130184" y="3653112"/>
                </a:cubicBezTo>
                <a:cubicBezTo>
                  <a:pt x="130184" y="3663076"/>
                  <a:pt x="134833" y="3673039"/>
                  <a:pt x="120885" y="3673039"/>
                </a:cubicBezTo>
                <a:cubicBezTo>
                  <a:pt x="111586" y="3673039"/>
                  <a:pt x="116236" y="3663076"/>
                  <a:pt x="116236" y="3653112"/>
                </a:cubicBezTo>
                <a:cubicBezTo>
                  <a:pt x="116236" y="3648130"/>
                  <a:pt x="111586" y="3638168"/>
                  <a:pt x="120885" y="3638168"/>
                </a:cubicBezTo>
                <a:close/>
                <a:moveTo>
                  <a:pt x="149777" y="3614921"/>
                </a:moveTo>
                <a:cubicBezTo>
                  <a:pt x="159741" y="3614921"/>
                  <a:pt x="169704" y="3614921"/>
                  <a:pt x="169704" y="3624220"/>
                </a:cubicBezTo>
                <a:cubicBezTo>
                  <a:pt x="169704" y="3633518"/>
                  <a:pt x="159741" y="3633518"/>
                  <a:pt x="149777" y="3633518"/>
                </a:cubicBezTo>
                <a:cubicBezTo>
                  <a:pt x="144795" y="3633518"/>
                  <a:pt x="134833" y="3633518"/>
                  <a:pt x="134833" y="3624220"/>
                </a:cubicBezTo>
                <a:cubicBezTo>
                  <a:pt x="134833" y="3614921"/>
                  <a:pt x="144795" y="3619570"/>
                  <a:pt x="149777" y="3614921"/>
                </a:cubicBezTo>
                <a:close/>
                <a:moveTo>
                  <a:pt x="91991" y="3614921"/>
                </a:moveTo>
                <a:cubicBezTo>
                  <a:pt x="96973" y="3614921"/>
                  <a:pt x="106937" y="3614921"/>
                  <a:pt x="106937" y="3624220"/>
                </a:cubicBezTo>
                <a:cubicBezTo>
                  <a:pt x="106937" y="3633518"/>
                  <a:pt x="96973" y="3633518"/>
                  <a:pt x="91991" y="3633518"/>
                </a:cubicBezTo>
                <a:cubicBezTo>
                  <a:pt x="82028" y="3633518"/>
                  <a:pt x="72065" y="3633518"/>
                  <a:pt x="72065" y="3624220"/>
                </a:cubicBezTo>
                <a:cubicBezTo>
                  <a:pt x="72065" y="3614921"/>
                  <a:pt x="87009" y="3614921"/>
                  <a:pt x="91991" y="3614921"/>
                </a:cubicBezTo>
                <a:close/>
                <a:moveTo>
                  <a:pt x="4402994" y="3596323"/>
                </a:moveTo>
                <a:cubicBezTo>
                  <a:pt x="4409414" y="3596323"/>
                  <a:pt x="4414619" y="3602567"/>
                  <a:pt x="4414619" y="3610271"/>
                </a:cubicBezTo>
                <a:cubicBezTo>
                  <a:pt x="4414619" y="3617975"/>
                  <a:pt x="4409414" y="3624220"/>
                  <a:pt x="4402994" y="3624220"/>
                </a:cubicBezTo>
                <a:cubicBezTo>
                  <a:pt x="4396575" y="3624220"/>
                  <a:pt x="4391370" y="3617975"/>
                  <a:pt x="4391370" y="3610271"/>
                </a:cubicBezTo>
                <a:cubicBezTo>
                  <a:pt x="4391370" y="3602567"/>
                  <a:pt x="4396575" y="3596323"/>
                  <a:pt x="4402994" y="3596323"/>
                </a:cubicBezTo>
                <a:close/>
                <a:moveTo>
                  <a:pt x="120885" y="3575400"/>
                </a:moveTo>
                <a:cubicBezTo>
                  <a:pt x="126021" y="3575400"/>
                  <a:pt x="130184" y="3583207"/>
                  <a:pt x="130184" y="3592836"/>
                </a:cubicBezTo>
                <a:cubicBezTo>
                  <a:pt x="130184" y="3602466"/>
                  <a:pt x="126021" y="3610273"/>
                  <a:pt x="120885" y="3610273"/>
                </a:cubicBezTo>
                <a:cubicBezTo>
                  <a:pt x="115749" y="3610273"/>
                  <a:pt x="111586" y="3602466"/>
                  <a:pt x="111586" y="3592836"/>
                </a:cubicBezTo>
                <a:cubicBezTo>
                  <a:pt x="111586" y="3583207"/>
                  <a:pt x="115749" y="3575400"/>
                  <a:pt x="120885" y="3575400"/>
                </a:cubicBezTo>
                <a:close/>
                <a:moveTo>
                  <a:pt x="3892887" y="3542854"/>
                </a:moveTo>
                <a:cubicBezTo>
                  <a:pt x="3902851" y="3542854"/>
                  <a:pt x="3907833" y="3552153"/>
                  <a:pt x="3907833" y="3561452"/>
                </a:cubicBezTo>
                <a:cubicBezTo>
                  <a:pt x="3907833" y="3570751"/>
                  <a:pt x="3897869" y="3575400"/>
                  <a:pt x="3892887" y="3580049"/>
                </a:cubicBezTo>
                <a:cubicBezTo>
                  <a:pt x="3877943" y="3575400"/>
                  <a:pt x="3872961" y="3570751"/>
                  <a:pt x="3872961" y="3561452"/>
                </a:cubicBezTo>
                <a:cubicBezTo>
                  <a:pt x="3872961" y="3547504"/>
                  <a:pt x="3877943" y="3538205"/>
                  <a:pt x="3892887" y="3542854"/>
                </a:cubicBezTo>
                <a:close/>
                <a:moveTo>
                  <a:pt x="4622514" y="3528906"/>
                </a:moveTo>
                <a:cubicBezTo>
                  <a:pt x="4637458" y="3528906"/>
                  <a:pt x="4642440" y="3538205"/>
                  <a:pt x="4642440" y="3547504"/>
                </a:cubicBezTo>
                <a:cubicBezTo>
                  <a:pt x="4637458" y="3556802"/>
                  <a:pt x="4637458" y="3570751"/>
                  <a:pt x="4627496" y="3570751"/>
                </a:cubicBezTo>
                <a:cubicBezTo>
                  <a:pt x="4612550" y="3566101"/>
                  <a:pt x="4607569" y="3556802"/>
                  <a:pt x="4607569" y="3547504"/>
                </a:cubicBezTo>
                <a:cubicBezTo>
                  <a:pt x="4607569" y="3538205"/>
                  <a:pt x="4612550" y="3528906"/>
                  <a:pt x="4622514" y="3528906"/>
                </a:cubicBezTo>
                <a:close/>
                <a:moveTo>
                  <a:pt x="4110081" y="3475438"/>
                </a:moveTo>
                <a:cubicBezTo>
                  <a:pt x="4119380" y="3475438"/>
                  <a:pt x="4124030" y="3480088"/>
                  <a:pt x="4124030" y="3489387"/>
                </a:cubicBezTo>
                <a:cubicBezTo>
                  <a:pt x="4124030" y="3494036"/>
                  <a:pt x="4119380" y="3503335"/>
                  <a:pt x="4110081" y="3503335"/>
                </a:cubicBezTo>
                <a:cubicBezTo>
                  <a:pt x="4100782" y="3503335"/>
                  <a:pt x="4096133" y="3498685"/>
                  <a:pt x="4096133" y="3489387"/>
                </a:cubicBezTo>
                <a:cubicBezTo>
                  <a:pt x="4096133" y="3480088"/>
                  <a:pt x="4100782" y="3475438"/>
                  <a:pt x="4110081" y="3475438"/>
                </a:cubicBezTo>
                <a:close/>
                <a:moveTo>
                  <a:pt x="120885" y="3426619"/>
                </a:moveTo>
                <a:cubicBezTo>
                  <a:pt x="128589" y="3426619"/>
                  <a:pt x="134833" y="3432863"/>
                  <a:pt x="134833" y="3440567"/>
                </a:cubicBezTo>
                <a:cubicBezTo>
                  <a:pt x="134833" y="3448271"/>
                  <a:pt x="128589" y="3454515"/>
                  <a:pt x="120885" y="3454515"/>
                </a:cubicBezTo>
                <a:cubicBezTo>
                  <a:pt x="113181" y="3454515"/>
                  <a:pt x="106937" y="3448271"/>
                  <a:pt x="106937" y="3440567"/>
                </a:cubicBezTo>
                <a:cubicBezTo>
                  <a:pt x="106937" y="3432863"/>
                  <a:pt x="113181" y="3426619"/>
                  <a:pt x="120885" y="3426619"/>
                </a:cubicBezTo>
                <a:close/>
                <a:moveTo>
                  <a:pt x="710031" y="3315033"/>
                </a:moveTo>
                <a:cubicBezTo>
                  <a:pt x="724976" y="3315033"/>
                  <a:pt x="729958" y="3324849"/>
                  <a:pt x="729958" y="3339571"/>
                </a:cubicBezTo>
                <a:cubicBezTo>
                  <a:pt x="729958" y="3349387"/>
                  <a:pt x="719994" y="3354294"/>
                  <a:pt x="710031" y="3359203"/>
                </a:cubicBezTo>
                <a:cubicBezTo>
                  <a:pt x="700069" y="3354294"/>
                  <a:pt x="695087" y="3344480"/>
                  <a:pt x="695087" y="3334664"/>
                </a:cubicBezTo>
                <a:cubicBezTo>
                  <a:pt x="695087" y="3324849"/>
                  <a:pt x="700069" y="3315033"/>
                  <a:pt x="710031" y="3315033"/>
                </a:cubicBezTo>
                <a:close/>
                <a:moveTo>
                  <a:pt x="261363" y="3238318"/>
                </a:moveTo>
                <a:cubicBezTo>
                  <a:pt x="271327" y="3238318"/>
                  <a:pt x="276309" y="3248134"/>
                  <a:pt x="281290" y="3257950"/>
                </a:cubicBezTo>
                <a:cubicBezTo>
                  <a:pt x="281290" y="3267765"/>
                  <a:pt x="276309" y="3282488"/>
                  <a:pt x="266345" y="3282488"/>
                </a:cubicBezTo>
                <a:cubicBezTo>
                  <a:pt x="251401" y="3282488"/>
                  <a:pt x="246419" y="3267765"/>
                  <a:pt x="246419" y="3257950"/>
                </a:cubicBezTo>
                <a:cubicBezTo>
                  <a:pt x="246419" y="3248134"/>
                  <a:pt x="251401" y="3238318"/>
                  <a:pt x="261363" y="3238318"/>
                </a:cubicBezTo>
                <a:close/>
                <a:moveTo>
                  <a:pt x="4628490" y="3054666"/>
                </a:moveTo>
                <a:cubicBezTo>
                  <a:pt x="4637789" y="3054666"/>
                  <a:pt x="4642439" y="3059315"/>
                  <a:pt x="4637789" y="3068614"/>
                </a:cubicBezTo>
                <a:cubicBezTo>
                  <a:pt x="4637789" y="3077913"/>
                  <a:pt x="4633140" y="3082562"/>
                  <a:pt x="4623841" y="3082562"/>
                </a:cubicBezTo>
                <a:cubicBezTo>
                  <a:pt x="4619191" y="3077913"/>
                  <a:pt x="4614542" y="3073263"/>
                  <a:pt x="4614542" y="3068614"/>
                </a:cubicBezTo>
                <a:cubicBezTo>
                  <a:pt x="4614542" y="3059315"/>
                  <a:pt x="4619191" y="3054666"/>
                  <a:pt x="4628490" y="3054666"/>
                </a:cubicBezTo>
                <a:close/>
                <a:moveTo>
                  <a:pt x="295237" y="3010497"/>
                </a:moveTo>
                <a:cubicBezTo>
                  <a:pt x="304536" y="3010497"/>
                  <a:pt x="309185" y="3015610"/>
                  <a:pt x="309185" y="3020726"/>
                </a:cubicBezTo>
                <a:cubicBezTo>
                  <a:pt x="309185" y="3030954"/>
                  <a:pt x="304536" y="3036069"/>
                  <a:pt x="295237" y="3036069"/>
                </a:cubicBezTo>
                <a:cubicBezTo>
                  <a:pt x="285938" y="3036069"/>
                  <a:pt x="281289" y="3030954"/>
                  <a:pt x="281289" y="3025841"/>
                </a:cubicBezTo>
                <a:cubicBezTo>
                  <a:pt x="281289" y="3015610"/>
                  <a:pt x="285938" y="3010497"/>
                  <a:pt x="295237" y="3010497"/>
                </a:cubicBezTo>
                <a:close/>
                <a:moveTo>
                  <a:pt x="28892" y="2943080"/>
                </a:moveTo>
                <a:cubicBezTo>
                  <a:pt x="38856" y="2947962"/>
                  <a:pt x="48820" y="2957725"/>
                  <a:pt x="48820" y="2967489"/>
                </a:cubicBezTo>
                <a:cubicBezTo>
                  <a:pt x="48820" y="2977252"/>
                  <a:pt x="43838" y="2987017"/>
                  <a:pt x="33874" y="2987017"/>
                </a:cubicBezTo>
                <a:cubicBezTo>
                  <a:pt x="18930" y="2991899"/>
                  <a:pt x="13948" y="2977252"/>
                  <a:pt x="13948" y="2967489"/>
                </a:cubicBezTo>
                <a:cubicBezTo>
                  <a:pt x="13948" y="2957725"/>
                  <a:pt x="18930" y="2947962"/>
                  <a:pt x="28892" y="2943080"/>
                </a:cubicBezTo>
                <a:close/>
                <a:moveTo>
                  <a:pt x="4308843" y="2934039"/>
                </a:moveTo>
                <a:cubicBezTo>
                  <a:pt x="4318724" y="2929131"/>
                  <a:pt x="4323663" y="2943854"/>
                  <a:pt x="4328604" y="2953670"/>
                </a:cubicBezTo>
                <a:cubicBezTo>
                  <a:pt x="4323663" y="2963486"/>
                  <a:pt x="4318724" y="2973302"/>
                  <a:pt x="4308843" y="2973302"/>
                </a:cubicBezTo>
                <a:cubicBezTo>
                  <a:pt x="4298963" y="2973302"/>
                  <a:pt x="4289083" y="2963486"/>
                  <a:pt x="4289083" y="2953670"/>
                </a:cubicBezTo>
                <a:cubicBezTo>
                  <a:pt x="4289083" y="2943854"/>
                  <a:pt x="4298963" y="2934039"/>
                  <a:pt x="4308843" y="2934039"/>
                </a:cubicBezTo>
                <a:close/>
                <a:moveTo>
                  <a:pt x="4463437" y="2836143"/>
                </a:moveTo>
                <a:cubicBezTo>
                  <a:pt x="4468572" y="2836143"/>
                  <a:pt x="4472736" y="2843950"/>
                  <a:pt x="4472736" y="2853579"/>
                </a:cubicBezTo>
                <a:cubicBezTo>
                  <a:pt x="4472736" y="2863209"/>
                  <a:pt x="4468572" y="2871016"/>
                  <a:pt x="4463437" y="2871016"/>
                </a:cubicBezTo>
                <a:cubicBezTo>
                  <a:pt x="4458301" y="2871016"/>
                  <a:pt x="4454138" y="2863209"/>
                  <a:pt x="4454138" y="2853579"/>
                </a:cubicBezTo>
                <a:cubicBezTo>
                  <a:pt x="4454138" y="2843950"/>
                  <a:pt x="4458301" y="2836143"/>
                  <a:pt x="4463437" y="2836143"/>
                </a:cubicBezTo>
                <a:close/>
                <a:moveTo>
                  <a:pt x="4492496" y="2812896"/>
                </a:moveTo>
                <a:cubicBezTo>
                  <a:pt x="4497437" y="2812896"/>
                  <a:pt x="4507317" y="2812896"/>
                  <a:pt x="4507317" y="2822195"/>
                </a:cubicBezTo>
                <a:cubicBezTo>
                  <a:pt x="4512256" y="2831494"/>
                  <a:pt x="4502376" y="2826844"/>
                  <a:pt x="4492496" y="2831494"/>
                </a:cubicBezTo>
                <a:cubicBezTo>
                  <a:pt x="4487557" y="2826844"/>
                  <a:pt x="4477676" y="2831494"/>
                  <a:pt x="4477676" y="2822195"/>
                </a:cubicBezTo>
                <a:cubicBezTo>
                  <a:pt x="4472736" y="2812896"/>
                  <a:pt x="4487557" y="2812896"/>
                  <a:pt x="4492496" y="2812896"/>
                </a:cubicBezTo>
                <a:close/>
                <a:moveTo>
                  <a:pt x="4434543" y="2812896"/>
                </a:moveTo>
                <a:cubicBezTo>
                  <a:pt x="4439525" y="2812896"/>
                  <a:pt x="4449489" y="2812896"/>
                  <a:pt x="4449489" y="2822195"/>
                </a:cubicBezTo>
                <a:cubicBezTo>
                  <a:pt x="4449489" y="2831494"/>
                  <a:pt x="4439525" y="2826844"/>
                  <a:pt x="4434543" y="2826844"/>
                </a:cubicBezTo>
                <a:cubicBezTo>
                  <a:pt x="4424579" y="2831494"/>
                  <a:pt x="4414617" y="2831494"/>
                  <a:pt x="4414617" y="2822195"/>
                </a:cubicBezTo>
                <a:cubicBezTo>
                  <a:pt x="4414617" y="2812896"/>
                  <a:pt x="4424579" y="2812896"/>
                  <a:pt x="4434543" y="2812896"/>
                </a:cubicBezTo>
                <a:close/>
                <a:moveTo>
                  <a:pt x="4463437" y="2773377"/>
                </a:moveTo>
                <a:cubicBezTo>
                  <a:pt x="4472736" y="2773377"/>
                  <a:pt x="4472736" y="2783340"/>
                  <a:pt x="4472736" y="2793303"/>
                </a:cubicBezTo>
                <a:cubicBezTo>
                  <a:pt x="4472736" y="2798284"/>
                  <a:pt x="4472736" y="2808248"/>
                  <a:pt x="4463437" y="2808248"/>
                </a:cubicBezTo>
                <a:cubicBezTo>
                  <a:pt x="4454138" y="2808248"/>
                  <a:pt x="4454138" y="2798284"/>
                  <a:pt x="4454138" y="2788321"/>
                </a:cubicBezTo>
                <a:cubicBezTo>
                  <a:pt x="4454138" y="2783340"/>
                  <a:pt x="4454138" y="2773377"/>
                  <a:pt x="4463437" y="2773377"/>
                </a:cubicBezTo>
                <a:close/>
                <a:moveTo>
                  <a:pt x="222009" y="2754779"/>
                </a:moveTo>
                <a:cubicBezTo>
                  <a:pt x="232471" y="2754779"/>
                  <a:pt x="232471" y="2764743"/>
                  <a:pt x="232471" y="2774705"/>
                </a:cubicBezTo>
                <a:cubicBezTo>
                  <a:pt x="232471" y="2779687"/>
                  <a:pt x="232471" y="2789650"/>
                  <a:pt x="222009" y="2789650"/>
                </a:cubicBezTo>
                <a:cubicBezTo>
                  <a:pt x="211548" y="2784669"/>
                  <a:pt x="211548" y="2779687"/>
                  <a:pt x="211548" y="2769723"/>
                </a:cubicBezTo>
                <a:cubicBezTo>
                  <a:pt x="211548" y="2764743"/>
                  <a:pt x="211548" y="2754779"/>
                  <a:pt x="222009" y="2754779"/>
                </a:cubicBezTo>
                <a:close/>
                <a:moveTo>
                  <a:pt x="251068" y="2731532"/>
                </a:moveTo>
                <a:cubicBezTo>
                  <a:pt x="260367" y="2731532"/>
                  <a:pt x="269666" y="2731532"/>
                  <a:pt x="265017" y="2740831"/>
                </a:cubicBezTo>
                <a:cubicBezTo>
                  <a:pt x="265017" y="2750130"/>
                  <a:pt x="255718" y="2750130"/>
                  <a:pt x="246419" y="2750130"/>
                </a:cubicBezTo>
                <a:cubicBezTo>
                  <a:pt x="241770" y="2750130"/>
                  <a:pt x="232471" y="2750130"/>
                  <a:pt x="232471" y="2740831"/>
                </a:cubicBezTo>
                <a:cubicBezTo>
                  <a:pt x="232471" y="2731532"/>
                  <a:pt x="246419" y="2731532"/>
                  <a:pt x="251068" y="2731532"/>
                </a:cubicBezTo>
                <a:close/>
                <a:moveTo>
                  <a:pt x="192950" y="2731532"/>
                </a:moveTo>
                <a:cubicBezTo>
                  <a:pt x="197600" y="2731532"/>
                  <a:pt x="206898" y="2731532"/>
                  <a:pt x="206898" y="2740831"/>
                </a:cubicBezTo>
                <a:cubicBezTo>
                  <a:pt x="206898" y="2750130"/>
                  <a:pt x="197600" y="2750130"/>
                  <a:pt x="188301" y="2750130"/>
                </a:cubicBezTo>
                <a:cubicBezTo>
                  <a:pt x="183651" y="2750130"/>
                  <a:pt x="174352" y="2750130"/>
                  <a:pt x="174352" y="2740831"/>
                </a:cubicBezTo>
                <a:cubicBezTo>
                  <a:pt x="174352" y="2731532"/>
                  <a:pt x="183651" y="2731532"/>
                  <a:pt x="192950" y="2731532"/>
                </a:cubicBezTo>
                <a:close/>
                <a:moveTo>
                  <a:pt x="507782" y="2710867"/>
                </a:moveTo>
                <a:cubicBezTo>
                  <a:pt x="522727" y="2705959"/>
                  <a:pt x="522727" y="2720682"/>
                  <a:pt x="527709" y="2730498"/>
                </a:cubicBezTo>
                <a:cubicBezTo>
                  <a:pt x="527709" y="2740314"/>
                  <a:pt x="522727" y="2750130"/>
                  <a:pt x="512764" y="2750130"/>
                </a:cubicBezTo>
                <a:cubicBezTo>
                  <a:pt x="497820" y="2750130"/>
                  <a:pt x="492838" y="2740314"/>
                  <a:pt x="492838" y="2730498"/>
                </a:cubicBezTo>
                <a:cubicBezTo>
                  <a:pt x="492838" y="2720682"/>
                  <a:pt x="497820" y="2710867"/>
                  <a:pt x="507782" y="2710867"/>
                </a:cubicBezTo>
                <a:close/>
                <a:moveTo>
                  <a:pt x="222009" y="2692011"/>
                </a:moveTo>
                <a:cubicBezTo>
                  <a:pt x="232471" y="2692011"/>
                  <a:pt x="232471" y="2701891"/>
                  <a:pt x="232471" y="2711772"/>
                </a:cubicBezTo>
                <a:cubicBezTo>
                  <a:pt x="232471" y="2716711"/>
                  <a:pt x="232471" y="2726591"/>
                  <a:pt x="222009" y="2726591"/>
                </a:cubicBezTo>
                <a:cubicBezTo>
                  <a:pt x="211548" y="2731532"/>
                  <a:pt x="211548" y="2716711"/>
                  <a:pt x="211548" y="2711772"/>
                </a:cubicBezTo>
                <a:cubicBezTo>
                  <a:pt x="211548" y="2701891"/>
                  <a:pt x="211548" y="2692011"/>
                  <a:pt x="222009" y="2692011"/>
                </a:cubicBezTo>
                <a:close/>
                <a:moveTo>
                  <a:pt x="4337903" y="2594374"/>
                </a:moveTo>
                <a:cubicBezTo>
                  <a:pt x="4342552" y="2594374"/>
                  <a:pt x="4347202" y="2604447"/>
                  <a:pt x="4347202" y="2609484"/>
                </a:cubicBezTo>
                <a:cubicBezTo>
                  <a:pt x="4347202" y="2619558"/>
                  <a:pt x="4342552" y="2624595"/>
                  <a:pt x="4333253" y="2624595"/>
                </a:cubicBezTo>
                <a:cubicBezTo>
                  <a:pt x="4323954" y="2624595"/>
                  <a:pt x="4319305" y="2619558"/>
                  <a:pt x="4319305" y="2609484"/>
                </a:cubicBezTo>
                <a:cubicBezTo>
                  <a:pt x="4319305" y="2599411"/>
                  <a:pt x="4328604" y="2594374"/>
                  <a:pt x="4337903" y="2594374"/>
                </a:cubicBezTo>
                <a:close/>
                <a:moveTo>
                  <a:pt x="4536499" y="2561828"/>
                </a:moveTo>
                <a:cubicBezTo>
                  <a:pt x="4551443" y="2561828"/>
                  <a:pt x="4551443" y="2571643"/>
                  <a:pt x="4556425" y="2581459"/>
                </a:cubicBezTo>
                <a:cubicBezTo>
                  <a:pt x="4551443" y="2591275"/>
                  <a:pt x="4551443" y="2605998"/>
                  <a:pt x="4536499" y="2605998"/>
                </a:cubicBezTo>
                <a:cubicBezTo>
                  <a:pt x="4526536" y="2605998"/>
                  <a:pt x="4521554" y="2591275"/>
                  <a:pt x="4521554" y="2581459"/>
                </a:cubicBezTo>
                <a:cubicBezTo>
                  <a:pt x="4521554" y="2571643"/>
                  <a:pt x="4526536" y="2561828"/>
                  <a:pt x="4536499" y="2561828"/>
                </a:cubicBezTo>
                <a:close/>
                <a:moveTo>
                  <a:pt x="163892" y="2561828"/>
                </a:moveTo>
                <a:cubicBezTo>
                  <a:pt x="173773" y="2561828"/>
                  <a:pt x="178712" y="2571643"/>
                  <a:pt x="183653" y="2581459"/>
                </a:cubicBezTo>
                <a:cubicBezTo>
                  <a:pt x="178712" y="2591275"/>
                  <a:pt x="173773" y="2605998"/>
                  <a:pt x="163892" y="2601089"/>
                </a:cubicBezTo>
                <a:cubicBezTo>
                  <a:pt x="154012" y="2601089"/>
                  <a:pt x="144132" y="2591275"/>
                  <a:pt x="144132" y="2581459"/>
                </a:cubicBezTo>
                <a:cubicBezTo>
                  <a:pt x="149071" y="2571643"/>
                  <a:pt x="154012" y="2561828"/>
                  <a:pt x="163892" y="2561828"/>
                </a:cubicBezTo>
                <a:close/>
                <a:moveTo>
                  <a:pt x="3868312" y="2513009"/>
                </a:moveTo>
                <a:cubicBezTo>
                  <a:pt x="3886909" y="2513009"/>
                  <a:pt x="3882260" y="2527539"/>
                  <a:pt x="3882260" y="2537226"/>
                </a:cubicBezTo>
                <a:cubicBezTo>
                  <a:pt x="3882260" y="2546911"/>
                  <a:pt x="3882260" y="2551756"/>
                  <a:pt x="3882260" y="2556598"/>
                </a:cubicBezTo>
                <a:cubicBezTo>
                  <a:pt x="3882260" y="2566285"/>
                  <a:pt x="3877611" y="2571128"/>
                  <a:pt x="3868312" y="2571128"/>
                </a:cubicBezTo>
                <a:cubicBezTo>
                  <a:pt x="3863662" y="2571128"/>
                  <a:pt x="3859013" y="2566285"/>
                  <a:pt x="3859013" y="2556598"/>
                </a:cubicBezTo>
                <a:cubicBezTo>
                  <a:pt x="3859013" y="2551756"/>
                  <a:pt x="3859013" y="2546911"/>
                  <a:pt x="3859013" y="2542069"/>
                </a:cubicBezTo>
                <a:cubicBezTo>
                  <a:pt x="3859013" y="2527539"/>
                  <a:pt x="3854364" y="2513009"/>
                  <a:pt x="3868312" y="2513009"/>
                </a:cubicBezTo>
                <a:close/>
                <a:moveTo>
                  <a:pt x="3684659" y="2508360"/>
                </a:moveTo>
                <a:cubicBezTo>
                  <a:pt x="3689309" y="2508360"/>
                  <a:pt x="3693958" y="2513009"/>
                  <a:pt x="3698608" y="2517659"/>
                </a:cubicBezTo>
                <a:cubicBezTo>
                  <a:pt x="3693958" y="2526958"/>
                  <a:pt x="3693958" y="2531607"/>
                  <a:pt x="3684659" y="2531607"/>
                </a:cubicBezTo>
                <a:cubicBezTo>
                  <a:pt x="3675360" y="2531607"/>
                  <a:pt x="3670711" y="2526958"/>
                  <a:pt x="3670711" y="2517659"/>
                </a:cubicBezTo>
                <a:cubicBezTo>
                  <a:pt x="3670711" y="2508360"/>
                  <a:pt x="3675360" y="2508360"/>
                  <a:pt x="3684659" y="2508360"/>
                </a:cubicBezTo>
                <a:close/>
                <a:moveTo>
                  <a:pt x="445181" y="2494412"/>
                </a:moveTo>
                <a:cubicBezTo>
                  <a:pt x="450217" y="2494412"/>
                  <a:pt x="455255" y="2499061"/>
                  <a:pt x="460292" y="2503711"/>
                </a:cubicBezTo>
                <a:cubicBezTo>
                  <a:pt x="460292" y="2513009"/>
                  <a:pt x="455255" y="2517659"/>
                  <a:pt x="445181" y="2517659"/>
                </a:cubicBezTo>
                <a:cubicBezTo>
                  <a:pt x="435106" y="2517659"/>
                  <a:pt x="430070" y="2513009"/>
                  <a:pt x="430070" y="2503711"/>
                </a:cubicBezTo>
                <a:cubicBezTo>
                  <a:pt x="430070" y="2499061"/>
                  <a:pt x="435106" y="2494412"/>
                  <a:pt x="445181" y="2494412"/>
                </a:cubicBezTo>
                <a:close/>
                <a:moveTo>
                  <a:pt x="3804310" y="2479882"/>
                </a:moveTo>
                <a:cubicBezTo>
                  <a:pt x="3809757" y="2479301"/>
                  <a:pt x="3815812" y="2480464"/>
                  <a:pt x="3820655" y="2480464"/>
                </a:cubicBezTo>
                <a:cubicBezTo>
                  <a:pt x="3825498" y="2480464"/>
                  <a:pt x="3831551" y="2479301"/>
                  <a:pt x="3837000" y="2479882"/>
                </a:cubicBezTo>
                <a:cubicBezTo>
                  <a:pt x="3842449" y="2480464"/>
                  <a:pt x="3847292" y="2482788"/>
                  <a:pt x="3849714" y="2489762"/>
                </a:cubicBezTo>
                <a:cubicBezTo>
                  <a:pt x="3849714" y="2499061"/>
                  <a:pt x="3844870" y="2503711"/>
                  <a:pt x="3835185" y="2503711"/>
                </a:cubicBezTo>
                <a:cubicBezTo>
                  <a:pt x="3830340" y="2503711"/>
                  <a:pt x="3825498" y="2503711"/>
                  <a:pt x="3820655" y="2503711"/>
                </a:cubicBezTo>
                <a:cubicBezTo>
                  <a:pt x="3815811" y="2503711"/>
                  <a:pt x="3810968" y="2503711"/>
                  <a:pt x="3806125" y="2503711"/>
                </a:cubicBezTo>
                <a:cubicBezTo>
                  <a:pt x="3796438" y="2503711"/>
                  <a:pt x="3791596" y="2499061"/>
                  <a:pt x="3791596" y="2489762"/>
                </a:cubicBezTo>
                <a:cubicBezTo>
                  <a:pt x="3794018" y="2482788"/>
                  <a:pt x="3798861" y="2480464"/>
                  <a:pt x="3804310" y="2479882"/>
                </a:cubicBezTo>
                <a:close/>
                <a:moveTo>
                  <a:pt x="3900228" y="2476312"/>
                </a:moveTo>
                <a:cubicBezTo>
                  <a:pt x="3906282" y="2476312"/>
                  <a:pt x="3913547" y="2478803"/>
                  <a:pt x="3920811" y="2478803"/>
                </a:cubicBezTo>
                <a:cubicBezTo>
                  <a:pt x="3930498" y="2478803"/>
                  <a:pt x="3940184" y="2473821"/>
                  <a:pt x="3945028" y="2488765"/>
                </a:cubicBezTo>
                <a:cubicBezTo>
                  <a:pt x="3945028" y="2498729"/>
                  <a:pt x="3940184" y="2503711"/>
                  <a:pt x="3930498" y="2503711"/>
                </a:cubicBezTo>
                <a:cubicBezTo>
                  <a:pt x="3925654" y="2503711"/>
                  <a:pt x="3920811" y="2503711"/>
                  <a:pt x="3915969" y="2503711"/>
                </a:cubicBezTo>
                <a:cubicBezTo>
                  <a:pt x="3911125" y="2503711"/>
                  <a:pt x="3901439" y="2503711"/>
                  <a:pt x="3896595" y="2503711"/>
                </a:cubicBezTo>
                <a:cubicBezTo>
                  <a:pt x="3891752" y="2503711"/>
                  <a:pt x="3886909" y="2498729"/>
                  <a:pt x="3886909" y="2488765"/>
                </a:cubicBezTo>
                <a:cubicBezTo>
                  <a:pt x="3889332" y="2478803"/>
                  <a:pt x="3894174" y="2476312"/>
                  <a:pt x="3900228" y="2476312"/>
                </a:cubicBezTo>
                <a:close/>
                <a:moveTo>
                  <a:pt x="3868312" y="2417696"/>
                </a:moveTo>
                <a:cubicBezTo>
                  <a:pt x="3882260" y="2417696"/>
                  <a:pt x="3882260" y="2427383"/>
                  <a:pt x="3882260" y="2437068"/>
                </a:cubicBezTo>
                <a:cubicBezTo>
                  <a:pt x="3882260" y="2441912"/>
                  <a:pt x="3882260" y="2441912"/>
                  <a:pt x="3882260" y="2446755"/>
                </a:cubicBezTo>
                <a:cubicBezTo>
                  <a:pt x="3882260" y="2451598"/>
                  <a:pt x="3882260" y="2456442"/>
                  <a:pt x="3882260" y="2461285"/>
                </a:cubicBezTo>
                <a:cubicBezTo>
                  <a:pt x="3882260" y="2466127"/>
                  <a:pt x="3877611" y="2475814"/>
                  <a:pt x="3868312" y="2475814"/>
                </a:cubicBezTo>
                <a:cubicBezTo>
                  <a:pt x="3859013" y="2475814"/>
                  <a:pt x="3859013" y="2466127"/>
                  <a:pt x="3859013" y="2456442"/>
                </a:cubicBezTo>
                <a:cubicBezTo>
                  <a:pt x="3859013" y="2451598"/>
                  <a:pt x="3859013" y="2441912"/>
                  <a:pt x="3859013" y="2437068"/>
                </a:cubicBezTo>
                <a:cubicBezTo>
                  <a:pt x="3859013" y="2427383"/>
                  <a:pt x="3859013" y="2417696"/>
                  <a:pt x="3868312" y="2417696"/>
                </a:cubicBezTo>
                <a:close/>
                <a:moveTo>
                  <a:pt x="1010086" y="2417696"/>
                </a:moveTo>
                <a:cubicBezTo>
                  <a:pt x="1019966" y="2417696"/>
                  <a:pt x="1029846" y="2426995"/>
                  <a:pt x="1029846" y="2436293"/>
                </a:cubicBezTo>
                <a:cubicBezTo>
                  <a:pt x="1029846" y="2450242"/>
                  <a:pt x="1019966" y="2454891"/>
                  <a:pt x="1010086" y="2459540"/>
                </a:cubicBezTo>
                <a:cubicBezTo>
                  <a:pt x="1000205" y="2459540"/>
                  <a:pt x="995264" y="2450242"/>
                  <a:pt x="995264" y="2440943"/>
                </a:cubicBezTo>
                <a:cubicBezTo>
                  <a:pt x="990325" y="2431644"/>
                  <a:pt x="1000205" y="2417696"/>
                  <a:pt x="1010086" y="2417696"/>
                </a:cubicBezTo>
                <a:close/>
                <a:moveTo>
                  <a:pt x="120885" y="2338656"/>
                </a:moveTo>
                <a:cubicBezTo>
                  <a:pt x="130184" y="2338656"/>
                  <a:pt x="134833" y="2343693"/>
                  <a:pt x="134833" y="2353767"/>
                </a:cubicBezTo>
                <a:cubicBezTo>
                  <a:pt x="134833" y="2358804"/>
                  <a:pt x="130184" y="2368878"/>
                  <a:pt x="125534" y="2368878"/>
                </a:cubicBezTo>
                <a:cubicBezTo>
                  <a:pt x="116236" y="2368878"/>
                  <a:pt x="106937" y="2363840"/>
                  <a:pt x="106937" y="2353767"/>
                </a:cubicBezTo>
                <a:cubicBezTo>
                  <a:pt x="106937" y="2343693"/>
                  <a:pt x="111586" y="2338656"/>
                  <a:pt x="120885" y="2338656"/>
                </a:cubicBezTo>
                <a:close/>
                <a:moveTo>
                  <a:pt x="3984547" y="2324707"/>
                </a:moveTo>
                <a:cubicBezTo>
                  <a:pt x="3989197" y="2324707"/>
                  <a:pt x="3993846" y="2329745"/>
                  <a:pt x="3998495" y="2339818"/>
                </a:cubicBezTo>
                <a:cubicBezTo>
                  <a:pt x="3998495" y="2349892"/>
                  <a:pt x="3989197" y="2354929"/>
                  <a:pt x="3979898" y="2354929"/>
                </a:cubicBezTo>
                <a:cubicBezTo>
                  <a:pt x="3975248" y="2354929"/>
                  <a:pt x="3970599" y="2349892"/>
                  <a:pt x="3970599" y="2339818"/>
                </a:cubicBezTo>
                <a:cubicBezTo>
                  <a:pt x="3970599" y="2329745"/>
                  <a:pt x="3975248" y="2324707"/>
                  <a:pt x="3984547" y="2324707"/>
                </a:cubicBezTo>
                <a:close/>
                <a:moveTo>
                  <a:pt x="4376261" y="2285188"/>
                </a:moveTo>
                <a:cubicBezTo>
                  <a:pt x="4386334" y="2285188"/>
                  <a:pt x="4391372" y="2295262"/>
                  <a:pt x="4386334" y="2300299"/>
                </a:cubicBezTo>
                <a:cubicBezTo>
                  <a:pt x="4386334" y="2310373"/>
                  <a:pt x="4381297" y="2315410"/>
                  <a:pt x="4371223" y="2315410"/>
                </a:cubicBezTo>
                <a:cubicBezTo>
                  <a:pt x="4366186" y="2315410"/>
                  <a:pt x="4361150" y="2310373"/>
                  <a:pt x="4361150" y="2300299"/>
                </a:cubicBezTo>
                <a:cubicBezTo>
                  <a:pt x="4361150" y="2290226"/>
                  <a:pt x="4366186" y="2285188"/>
                  <a:pt x="4376261" y="2285188"/>
                </a:cubicBezTo>
                <a:close/>
                <a:moveTo>
                  <a:pt x="4627496" y="2145706"/>
                </a:moveTo>
                <a:cubicBezTo>
                  <a:pt x="4637458" y="2150613"/>
                  <a:pt x="4642440" y="2160429"/>
                  <a:pt x="4642440" y="2170244"/>
                </a:cubicBezTo>
                <a:cubicBezTo>
                  <a:pt x="4642440" y="2180060"/>
                  <a:pt x="4637458" y="2189876"/>
                  <a:pt x="4627496" y="2189876"/>
                </a:cubicBezTo>
                <a:cubicBezTo>
                  <a:pt x="4612550" y="2189876"/>
                  <a:pt x="4607569" y="2180060"/>
                  <a:pt x="4607569" y="2170244"/>
                </a:cubicBezTo>
                <a:cubicBezTo>
                  <a:pt x="4607569" y="2160429"/>
                  <a:pt x="4612550" y="2145706"/>
                  <a:pt x="4627496" y="2145706"/>
                </a:cubicBezTo>
                <a:close/>
                <a:moveTo>
                  <a:pt x="705781" y="2096886"/>
                </a:moveTo>
                <a:cubicBezTo>
                  <a:pt x="710895" y="2096886"/>
                  <a:pt x="710895" y="2106850"/>
                  <a:pt x="710895" y="2111830"/>
                </a:cubicBezTo>
                <a:cubicBezTo>
                  <a:pt x="710895" y="2121794"/>
                  <a:pt x="716010" y="2126776"/>
                  <a:pt x="700666" y="2131758"/>
                </a:cubicBezTo>
                <a:cubicBezTo>
                  <a:pt x="690437" y="2131758"/>
                  <a:pt x="695551" y="2121794"/>
                  <a:pt x="695551" y="2111830"/>
                </a:cubicBezTo>
                <a:cubicBezTo>
                  <a:pt x="695551" y="2106850"/>
                  <a:pt x="690437" y="2096886"/>
                  <a:pt x="705781" y="2096886"/>
                </a:cubicBezTo>
                <a:close/>
                <a:moveTo>
                  <a:pt x="734607" y="2073639"/>
                </a:moveTo>
                <a:cubicBezTo>
                  <a:pt x="739257" y="2073639"/>
                  <a:pt x="748556" y="2073639"/>
                  <a:pt x="748556" y="2082938"/>
                </a:cubicBezTo>
                <a:cubicBezTo>
                  <a:pt x="748556" y="2092237"/>
                  <a:pt x="739257" y="2087587"/>
                  <a:pt x="729958" y="2087587"/>
                </a:cubicBezTo>
                <a:cubicBezTo>
                  <a:pt x="725309" y="2087587"/>
                  <a:pt x="716010" y="2092237"/>
                  <a:pt x="716010" y="2082938"/>
                </a:cubicBezTo>
                <a:cubicBezTo>
                  <a:pt x="716010" y="2073639"/>
                  <a:pt x="725309" y="2073639"/>
                  <a:pt x="734607" y="2073639"/>
                </a:cubicBezTo>
                <a:close/>
                <a:moveTo>
                  <a:pt x="671840" y="2073639"/>
                </a:moveTo>
                <a:cubicBezTo>
                  <a:pt x="679544" y="2073639"/>
                  <a:pt x="685788" y="2077802"/>
                  <a:pt x="685788" y="2082938"/>
                </a:cubicBezTo>
                <a:cubicBezTo>
                  <a:pt x="685788" y="2088074"/>
                  <a:pt x="679544" y="2092237"/>
                  <a:pt x="671840" y="2092237"/>
                </a:cubicBezTo>
                <a:cubicBezTo>
                  <a:pt x="664136" y="2092237"/>
                  <a:pt x="657891" y="2088074"/>
                  <a:pt x="657891" y="2082938"/>
                </a:cubicBezTo>
                <a:cubicBezTo>
                  <a:pt x="657891" y="2077802"/>
                  <a:pt x="664136" y="2073639"/>
                  <a:pt x="671840" y="2073639"/>
                </a:cubicBezTo>
                <a:close/>
                <a:moveTo>
                  <a:pt x="700666" y="2034120"/>
                </a:moveTo>
                <a:cubicBezTo>
                  <a:pt x="716010" y="2034120"/>
                  <a:pt x="710895" y="2044084"/>
                  <a:pt x="710895" y="2054046"/>
                </a:cubicBezTo>
                <a:cubicBezTo>
                  <a:pt x="710895" y="2059028"/>
                  <a:pt x="710895" y="2068991"/>
                  <a:pt x="705781" y="2068991"/>
                </a:cubicBezTo>
                <a:cubicBezTo>
                  <a:pt x="690437" y="2068991"/>
                  <a:pt x="695551" y="2059028"/>
                  <a:pt x="695551" y="2054046"/>
                </a:cubicBezTo>
                <a:cubicBezTo>
                  <a:pt x="695551" y="2044084"/>
                  <a:pt x="690437" y="2034120"/>
                  <a:pt x="700666" y="2034120"/>
                </a:cubicBezTo>
                <a:close/>
                <a:moveTo>
                  <a:pt x="52472" y="2001807"/>
                </a:moveTo>
                <a:cubicBezTo>
                  <a:pt x="62436" y="2001807"/>
                  <a:pt x="67417" y="2011570"/>
                  <a:pt x="67417" y="2021334"/>
                </a:cubicBezTo>
                <a:cubicBezTo>
                  <a:pt x="62436" y="2031097"/>
                  <a:pt x="62436" y="2045744"/>
                  <a:pt x="47490" y="2040862"/>
                </a:cubicBezTo>
                <a:cubicBezTo>
                  <a:pt x="37528" y="2040862"/>
                  <a:pt x="32546" y="2031097"/>
                  <a:pt x="32546" y="2016452"/>
                </a:cubicBezTo>
                <a:cubicBezTo>
                  <a:pt x="32546" y="2006688"/>
                  <a:pt x="37528" y="1996925"/>
                  <a:pt x="52472" y="2001807"/>
                </a:cubicBezTo>
                <a:close/>
                <a:moveTo>
                  <a:pt x="430070" y="1920208"/>
                </a:moveTo>
                <a:cubicBezTo>
                  <a:pt x="434720" y="1920208"/>
                  <a:pt x="444018" y="1924858"/>
                  <a:pt x="444018" y="1934157"/>
                </a:cubicBezTo>
                <a:cubicBezTo>
                  <a:pt x="444018" y="1938806"/>
                  <a:pt x="439369" y="1943456"/>
                  <a:pt x="430070" y="1948105"/>
                </a:cubicBezTo>
                <a:cubicBezTo>
                  <a:pt x="420771" y="1948105"/>
                  <a:pt x="416122" y="1943456"/>
                  <a:pt x="416122" y="1934157"/>
                </a:cubicBezTo>
                <a:cubicBezTo>
                  <a:pt x="416122" y="1924858"/>
                  <a:pt x="420771" y="1920208"/>
                  <a:pt x="430070" y="1920208"/>
                </a:cubicBezTo>
                <a:close/>
                <a:moveTo>
                  <a:pt x="210427" y="1917460"/>
                </a:moveTo>
                <a:cubicBezTo>
                  <a:pt x="213541" y="1919270"/>
                  <a:pt x="216032" y="1922891"/>
                  <a:pt x="218523" y="1927719"/>
                </a:cubicBezTo>
                <a:cubicBezTo>
                  <a:pt x="218523" y="1932547"/>
                  <a:pt x="218523" y="1937377"/>
                  <a:pt x="218523" y="1942205"/>
                </a:cubicBezTo>
                <a:cubicBezTo>
                  <a:pt x="218523" y="1951861"/>
                  <a:pt x="218523" y="1956689"/>
                  <a:pt x="218523" y="1961517"/>
                </a:cubicBezTo>
                <a:cubicBezTo>
                  <a:pt x="213541" y="1966347"/>
                  <a:pt x="208559" y="1976003"/>
                  <a:pt x="198595" y="1971175"/>
                </a:cubicBezTo>
                <a:cubicBezTo>
                  <a:pt x="183651" y="1966347"/>
                  <a:pt x="188633" y="1951861"/>
                  <a:pt x="188633" y="1942205"/>
                </a:cubicBezTo>
                <a:cubicBezTo>
                  <a:pt x="188633" y="1932547"/>
                  <a:pt x="188633" y="1918063"/>
                  <a:pt x="198595" y="1918063"/>
                </a:cubicBezTo>
                <a:cubicBezTo>
                  <a:pt x="203577" y="1915650"/>
                  <a:pt x="207314" y="1915650"/>
                  <a:pt x="210427" y="1917460"/>
                </a:cubicBezTo>
                <a:close/>
                <a:moveTo>
                  <a:pt x="4270485" y="1908586"/>
                </a:moveTo>
                <a:cubicBezTo>
                  <a:pt x="4279784" y="1908586"/>
                  <a:pt x="4284434" y="1923309"/>
                  <a:pt x="4289083" y="1928217"/>
                </a:cubicBezTo>
                <a:cubicBezTo>
                  <a:pt x="4284434" y="1938033"/>
                  <a:pt x="4284434" y="1952756"/>
                  <a:pt x="4270485" y="1952756"/>
                </a:cubicBezTo>
                <a:cubicBezTo>
                  <a:pt x="4261187" y="1952756"/>
                  <a:pt x="4256537" y="1942940"/>
                  <a:pt x="4256537" y="1933124"/>
                </a:cubicBezTo>
                <a:cubicBezTo>
                  <a:pt x="4256537" y="1923309"/>
                  <a:pt x="4261187" y="1913493"/>
                  <a:pt x="4270485" y="1908586"/>
                </a:cubicBezTo>
                <a:close/>
                <a:moveTo>
                  <a:pt x="235376" y="1883013"/>
                </a:moveTo>
                <a:cubicBezTo>
                  <a:pt x="240607" y="1883013"/>
                  <a:pt x="246419" y="1885339"/>
                  <a:pt x="251068" y="1885339"/>
                </a:cubicBezTo>
                <a:cubicBezTo>
                  <a:pt x="260367" y="1880689"/>
                  <a:pt x="274315" y="1880689"/>
                  <a:pt x="274315" y="1894637"/>
                </a:cubicBezTo>
                <a:cubicBezTo>
                  <a:pt x="274315" y="1903936"/>
                  <a:pt x="269666" y="1908586"/>
                  <a:pt x="260367" y="1908586"/>
                </a:cubicBezTo>
                <a:cubicBezTo>
                  <a:pt x="255718" y="1908586"/>
                  <a:pt x="251068" y="1908586"/>
                  <a:pt x="246419" y="1908586"/>
                </a:cubicBezTo>
                <a:cubicBezTo>
                  <a:pt x="241770" y="1908586"/>
                  <a:pt x="237120" y="1908586"/>
                  <a:pt x="232471" y="1908586"/>
                </a:cubicBezTo>
                <a:cubicBezTo>
                  <a:pt x="227821" y="1908586"/>
                  <a:pt x="218523" y="1903936"/>
                  <a:pt x="223172" y="1894637"/>
                </a:cubicBezTo>
                <a:cubicBezTo>
                  <a:pt x="225496" y="1885339"/>
                  <a:pt x="230145" y="1883013"/>
                  <a:pt x="235376" y="1883013"/>
                </a:cubicBezTo>
                <a:close/>
                <a:moveTo>
                  <a:pt x="138248" y="1883013"/>
                </a:moveTo>
                <a:cubicBezTo>
                  <a:pt x="143696" y="1883013"/>
                  <a:pt x="149751" y="1885339"/>
                  <a:pt x="154594" y="1885339"/>
                </a:cubicBezTo>
                <a:cubicBezTo>
                  <a:pt x="164279" y="1885339"/>
                  <a:pt x="178809" y="1876040"/>
                  <a:pt x="178809" y="1894637"/>
                </a:cubicBezTo>
                <a:cubicBezTo>
                  <a:pt x="183653" y="1899287"/>
                  <a:pt x="178809" y="1903936"/>
                  <a:pt x="169123" y="1908586"/>
                </a:cubicBezTo>
                <a:cubicBezTo>
                  <a:pt x="164279" y="1908586"/>
                  <a:pt x="159436" y="1908586"/>
                  <a:pt x="149749" y="1908586"/>
                </a:cubicBezTo>
                <a:cubicBezTo>
                  <a:pt x="144907" y="1908586"/>
                  <a:pt x="140064" y="1908586"/>
                  <a:pt x="135220" y="1908586"/>
                </a:cubicBezTo>
                <a:cubicBezTo>
                  <a:pt x="125534" y="1903936"/>
                  <a:pt x="125534" y="1899287"/>
                  <a:pt x="125534" y="1894637"/>
                </a:cubicBezTo>
                <a:cubicBezTo>
                  <a:pt x="127956" y="1885339"/>
                  <a:pt x="132799" y="1883013"/>
                  <a:pt x="138248" y="1883013"/>
                </a:cubicBezTo>
                <a:close/>
                <a:moveTo>
                  <a:pt x="4622680" y="1845818"/>
                </a:moveTo>
                <a:cubicBezTo>
                  <a:pt x="4637501" y="1850700"/>
                  <a:pt x="4642440" y="1860463"/>
                  <a:pt x="4642440" y="1865345"/>
                </a:cubicBezTo>
                <a:cubicBezTo>
                  <a:pt x="4642440" y="1879991"/>
                  <a:pt x="4637501" y="1889755"/>
                  <a:pt x="4627620" y="1889755"/>
                </a:cubicBezTo>
                <a:cubicBezTo>
                  <a:pt x="4612799" y="1894637"/>
                  <a:pt x="4607860" y="1879991"/>
                  <a:pt x="4607860" y="1870228"/>
                </a:cubicBezTo>
                <a:cubicBezTo>
                  <a:pt x="4602919" y="1860463"/>
                  <a:pt x="4617740" y="1855581"/>
                  <a:pt x="4622680" y="1845818"/>
                </a:cubicBezTo>
                <a:close/>
                <a:moveTo>
                  <a:pt x="210427" y="1822146"/>
                </a:moveTo>
                <a:cubicBezTo>
                  <a:pt x="212295" y="1823956"/>
                  <a:pt x="213541" y="1827577"/>
                  <a:pt x="213541" y="1832406"/>
                </a:cubicBezTo>
                <a:cubicBezTo>
                  <a:pt x="218523" y="1837234"/>
                  <a:pt x="218523" y="1842063"/>
                  <a:pt x="218523" y="1851719"/>
                </a:cubicBezTo>
                <a:cubicBezTo>
                  <a:pt x="218523" y="1856547"/>
                  <a:pt x="218523" y="1861375"/>
                  <a:pt x="213541" y="1866203"/>
                </a:cubicBezTo>
                <a:cubicBezTo>
                  <a:pt x="213541" y="1875861"/>
                  <a:pt x="208559" y="1880689"/>
                  <a:pt x="203577" y="1875861"/>
                </a:cubicBezTo>
                <a:cubicBezTo>
                  <a:pt x="188633" y="1875861"/>
                  <a:pt x="188633" y="1861375"/>
                  <a:pt x="188633" y="1851719"/>
                </a:cubicBezTo>
                <a:cubicBezTo>
                  <a:pt x="188633" y="1842063"/>
                  <a:pt x="183651" y="1827577"/>
                  <a:pt x="203577" y="1822749"/>
                </a:cubicBezTo>
                <a:cubicBezTo>
                  <a:pt x="206068" y="1820336"/>
                  <a:pt x="208559" y="1820336"/>
                  <a:pt x="210427" y="1822146"/>
                </a:cubicBezTo>
                <a:close/>
                <a:moveTo>
                  <a:pt x="34095" y="1678439"/>
                </a:moveTo>
                <a:cubicBezTo>
                  <a:pt x="39133" y="1678439"/>
                  <a:pt x="44170" y="1683088"/>
                  <a:pt x="44170" y="1692387"/>
                </a:cubicBezTo>
                <a:cubicBezTo>
                  <a:pt x="44170" y="1701686"/>
                  <a:pt x="39133" y="1706335"/>
                  <a:pt x="29059" y="1706335"/>
                </a:cubicBezTo>
                <a:cubicBezTo>
                  <a:pt x="18984" y="1706335"/>
                  <a:pt x="13948" y="1701686"/>
                  <a:pt x="13948" y="1692387"/>
                </a:cubicBezTo>
                <a:cubicBezTo>
                  <a:pt x="13948" y="1683088"/>
                  <a:pt x="24022" y="1678439"/>
                  <a:pt x="34095" y="1678439"/>
                </a:cubicBezTo>
                <a:close/>
                <a:moveTo>
                  <a:pt x="3583368" y="1562204"/>
                </a:moveTo>
                <a:cubicBezTo>
                  <a:pt x="3598313" y="1562204"/>
                  <a:pt x="3603295" y="1571502"/>
                  <a:pt x="3603295" y="1580801"/>
                </a:cubicBezTo>
                <a:cubicBezTo>
                  <a:pt x="3598313" y="1590100"/>
                  <a:pt x="3598313" y="1604048"/>
                  <a:pt x="3583368" y="1604048"/>
                </a:cubicBezTo>
                <a:cubicBezTo>
                  <a:pt x="3573406" y="1599399"/>
                  <a:pt x="3568424" y="1590100"/>
                  <a:pt x="3568424" y="1580801"/>
                </a:cubicBezTo>
                <a:cubicBezTo>
                  <a:pt x="3568424" y="1571502"/>
                  <a:pt x="3573406" y="1562204"/>
                  <a:pt x="3583368" y="1562204"/>
                </a:cubicBezTo>
                <a:close/>
                <a:moveTo>
                  <a:pt x="4318142" y="1541282"/>
                </a:moveTo>
                <a:cubicBezTo>
                  <a:pt x="4328216" y="1541282"/>
                  <a:pt x="4333253" y="1546319"/>
                  <a:pt x="4333253" y="1556393"/>
                </a:cubicBezTo>
                <a:cubicBezTo>
                  <a:pt x="4333253" y="1566466"/>
                  <a:pt x="4328216" y="1571504"/>
                  <a:pt x="4318142" y="1571504"/>
                </a:cubicBezTo>
                <a:cubicBezTo>
                  <a:pt x="4308067" y="1566466"/>
                  <a:pt x="4303031" y="1561430"/>
                  <a:pt x="4303031" y="1551355"/>
                </a:cubicBezTo>
                <a:cubicBezTo>
                  <a:pt x="4308067" y="1546319"/>
                  <a:pt x="4313105" y="1541282"/>
                  <a:pt x="4318142" y="1541282"/>
                </a:cubicBezTo>
                <a:close/>
                <a:moveTo>
                  <a:pt x="4129675" y="1411098"/>
                </a:moveTo>
                <a:cubicBezTo>
                  <a:pt x="4139638" y="1411098"/>
                  <a:pt x="4149602" y="1420914"/>
                  <a:pt x="4149602" y="1430730"/>
                </a:cubicBezTo>
                <a:cubicBezTo>
                  <a:pt x="4149602" y="1445453"/>
                  <a:pt x="4139638" y="1450360"/>
                  <a:pt x="4129675" y="1455268"/>
                </a:cubicBezTo>
                <a:cubicBezTo>
                  <a:pt x="4119713" y="1455268"/>
                  <a:pt x="4114731" y="1445453"/>
                  <a:pt x="4114731" y="1435637"/>
                </a:cubicBezTo>
                <a:cubicBezTo>
                  <a:pt x="4114731" y="1425821"/>
                  <a:pt x="4119713" y="1411098"/>
                  <a:pt x="4129675" y="1411098"/>
                </a:cubicBezTo>
                <a:close/>
                <a:moveTo>
                  <a:pt x="4439414" y="1406449"/>
                </a:moveTo>
                <a:cubicBezTo>
                  <a:pt x="4444451" y="1406449"/>
                  <a:pt x="4449489" y="1411292"/>
                  <a:pt x="4449489" y="1416136"/>
                </a:cubicBezTo>
                <a:cubicBezTo>
                  <a:pt x="4449489" y="1420978"/>
                  <a:pt x="4449489" y="1430665"/>
                  <a:pt x="4449489" y="1435508"/>
                </a:cubicBezTo>
                <a:cubicBezTo>
                  <a:pt x="4449489" y="1440351"/>
                  <a:pt x="4449489" y="1445195"/>
                  <a:pt x="4449489" y="1450038"/>
                </a:cubicBezTo>
                <a:cubicBezTo>
                  <a:pt x="4449489" y="1459725"/>
                  <a:pt x="4444451" y="1464567"/>
                  <a:pt x="4439414" y="1464567"/>
                </a:cubicBezTo>
                <a:cubicBezTo>
                  <a:pt x="4419267" y="1459725"/>
                  <a:pt x="4424303" y="1445195"/>
                  <a:pt x="4424303" y="1435508"/>
                </a:cubicBezTo>
                <a:cubicBezTo>
                  <a:pt x="4424303" y="1420978"/>
                  <a:pt x="4419267" y="1411292"/>
                  <a:pt x="4439414" y="1406449"/>
                </a:cubicBezTo>
                <a:close/>
                <a:moveTo>
                  <a:pt x="3700003" y="1392501"/>
                </a:moveTo>
                <a:cubicBezTo>
                  <a:pt x="3710232" y="1397150"/>
                  <a:pt x="3710232" y="1401799"/>
                  <a:pt x="3710232" y="1406449"/>
                </a:cubicBezTo>
                <a:cubicBezTo>
                  <a:pt x="3710232" y="1415748"/>
                  <a:pt x="3705117" y="1420397"/>
                  <a:pt x="3694888" y="1420397"/>
                </a:cubicBezTo>
                <a:cubicBezTo>
                  <a:pt x="3684659" y="1420397"/>
                  <a:pt x="3684659" y="1415748"/>
                  <a:pt x="3684659" y="1406449"/>
                </a:cubicBezTo>
                <a:cubicBezTo>
                  <a:pt x="3684659" y="1397150"/>
                  <a:pt x="3689773" y="1392501"/>
                  <a:pt x="3700003" y="1392501"/>
                </a:cubicBezTo>
                <a:close/>
                <a:moveTo>
                  <a:pt x="4463823" y="1373903"/>
                </a:moveTo>
                <a:cubicBezTo>
                  <a:pt x="4478354" y="1373903"/>
                  <a:pt x="4488041" y="1373903"/>
                  <a:pt x="4497727" y="1373903"/>
                </a:cubicBezTo>
                <a:cubicBezTo>
                  <a:pt x="4507414" y="1373903"/>
                  <a:pt x="4512256" y="1373903"/>
                  <a:pt x="4512256" y="1387851"/>
                </a:cubicBezTo>
                <a:cubicBezTo>
                  <a:pt x="4512256" y="1397150"/>
                  <a:pt x="4507414" y="1397150"/>
                  <a:pt x="4497727" y="1397150"/>
                </a:cubicBezTo>
                <a:cubicBezTo>
                  <a:pt x="4492884" y="1397150"/>
                  <a:pt x="4488041" y="1397150"/>
                  <a:pt x="4478354" y="1397150"/>
                </a:cubicBezTo>
                <a:cubicBezTo>
                  <a:pt x="4478354" y="1397150"/>
                  <a:pt x="4473512" y="1397150"/>
                  <a:pt x="4463823" y="1397150"/>
                </a:cubicBezTo>
                <a:cubicBezTo>
                  <a:pt x="4458981" y="1397150"/>
                  <a:pt x="4454138" y="1392501"/>
                  <a:pt x="4454138" y="1383202"/>
                </a:cubicBezTo>
                <a:cubicBezTo>
                  <a:pt x="4454138" y="1378552"/>
                  <a:pt x="4458981" y="1373903"/>
                  <a:pt x="4463823" y="1373903"/>
                </a:cubicBezTo>
                <a:close/>
                <a:moveTo>
                  <a:pt x="4383744" y="1372740"/>
                </a:moveTo>
                <a:cubicBezTo>
                  <a:pt x="4391613" y="1372740"/>
                  <a:pt x="4400089" y="1373903"/>
                  <a:pt x="4409775" y="1373903"/>
                </a:cubicBezTo>
                <a:cubicBezTo>
                  <a:pt x="4414619" y="1373903"/>
                  <a:pt x="4414619" y="1378552"/>
                  <a:pt x="4414619" y="1387851"/>
                </a:cubicBezTo>
                <a:cubicBezTo>
                  <a:pt x="4414619" y="1397150"/>
                  <a:pt x="4409775" y="1397150"/>
                  <a:pt x="4400089" y="1397150"/>
                </a:cubicBezTo>
                <a:cubicBezTo>
                  <a:pt x="4395245" y="1397150"/>
                  <a:pt x="4390402" y="1397150"/>
                  <a:pt x="4390402" y="1397150"/>
                </a:cubicBezTo>
                <a:cubicBezTo>
                  <a:pt x="4385560" y="1397150"/>
                  <a:pt x="4380715" y="1397150"/>
                  <a:pt x="4375873" y="1397150"/>
                </a:cubicBezTo>
                <a:cubicBezTo>
                  <a:pt x="4371030" y="1397150"/>
                  <a:pt x="4366186" y="1397150"/>
                  <a:pt x="4361343" y="1392501"/>
                </a:cubicBezTo>
                <a:cubicBezTo>
                  <a:pt x="4356500" y="1387851"/>
                  <a:pt x="4356500" y="1383202"/>
                  <a:pt x="4361343" y="1378552"/>
                </a:cubicBezTo>
                <a:cubicBezTo>
                  <a:pt x="4368608" y="1373903"/>
                  <a:pt x="4375873" y="1372740"/>
                  <a:pt x="4383744" y="1372740"/>
                </a:cubicBezTo>
                <a:close/>
                <a:moveTo>
                  <a:pt x="4647088" y="1358017"/>
                </a:moveTo>
                <a:cubicBezTo>
                  <a:pt x="4651737" y="1352980"/>
                  <a:pt x="4656387" y="1363053"/>
                  <a:pt x="4661036" y="1368091"/>
                </a:cubicBezTo>
                <a:cubicBezTo>
                  <a:pt x="4656387" y="1378164"/>
                  <a:pt x="4656387" y="1383202"/>
                  <a:pt x="4647088" y="1383202"/>
                </a:cubicBezTo>
                <a:cubicBezTo>
                  <a:pt x="4637789" y="1383202"/>
                  <a:pt x="4633140" y="1383202"/>
                  <a:pt x="4633140" y="1373128"/>
                </a:cubicBezTo>
                <a:cubicBezTo>
                  <a:pt x="4633140" y="1363053"/>
                  <a:pt x="4637789" y="1358017"/>
                  <a:pt x="4647088" y="1358017"/>
                </a:cubicBezTo>
                <a:close/>
                <a:moveTo>
                  <a:pt x="526712" y="1343681"/>
                </a:moveTo>
                <a:cubicBezTo>
                  <a:pt x="536676" y="1348719"/>
                  <a:pt x="536676" y="1353755"/>
                  <a:pt x="541658" y="1358792"/>
                </a:cubicBezTo>
                <a:cubicBezTo>
                  <a:pt x="536676" y="1368865"/>
                  <a:pt x="531694" y="1373903"/>
                  <a:pt x="526712" y="1373903"/>
                </a:cubicBezTo>
                <a:cubicBezTo>
                  <a:pt x="516748" y="1373903"/>
                  <a:pt x="506786" y="1368865"/>
                  <a:pt x="511768" y="1358792"/>
                </a:cubicBezTo>
                <a:cubicBezTo>
                  <a:pt x="511768" y="1348719"/>
                  <a:pt x="516748" y="1343681"/>
                  <a:pt x="526712" y="1343681"/>
                </a:cubicBezTo>
                <a:close/>
                <a:moveTo>
                  <a:pt x="28892" y="1339032"/>
                </a:moveTo>
                <a:cubicBezTo>
                  <a:pt x="38856" y="1339032"/>
                  <a:pt x="43838" y="1348847"/>
                  <a:pt x="48820" y="1358663"/>
                </a:cubicBezTo>
                <a:cubicBezTo>
                  <a:pt x="48820" y="1368479"/>
                  <a:pt x="38856" y="1378293"/>
                  <a:pt x="28892" y="1378293"/>
                </a:cubicBezTo>
                <a:cubicBezTo>
                  <a:pt x="18930" y="1383202"/>
                  <a:pt x="13948" y="1368479"/>
                  <a:pt x="13948" y="1358663"/>
                </a:cubicBezTo>
                <a:cubicBezTo>
                  <a:pt x="13948" y="1348847"/>
                  <a:pt x="18930" y="1339032"/>
                  <a:pt x="28892" y="1339032"/>
                </a:cubicBezTo>
                <a:close/>
                <a:moveTo>
                  <a:pt x="4439414" y="1311135"/>
                </a:moveTo>
                <a:cubicBezTo>
                  <a:pt x="4444451" y="1311135"/>
                  <a:pt x="4449489" y="1315978"/>
                  <a:pt x="4449489" y="1320822"/>
                </a:cubicBezTo>
                <a:cubicBezTo>
                  <a:pt x="4449489" y="1330507"/>
                  <a:pt x="4449489" y="1335352"/>
                  <a:pt x="4449489" y="1340194"/>
                </a:cubicBezTo>
                <a:cubicBezTo>
                  <a:pt x="4449489" y="1345037"/>
                  <a:pt x="4449489" y="1349881"/>
                  <a:pt x="4449489" y="1354724"/>
                </a:cubicBezTo>
                <a:cubicBezTo>
                  <a:pt x="4449489" y="1364411"/>
                  <a:pt x="4444451" y="1369254"/>
                  <a:pt x="4434378" y="1369254"/>
                </a:cubicBezTo>
                <a:cubicBezTo>
                  <a:pt x="4419267" y="1364411"/>
                  <a:pt x="4424303" y="1349881"/>
                  <a:pt x="4424303" y="1340194"/>
                </a:cubicBezTo>
                <a:cubicBezTo>
                  <a:pt x="4424303" y="1330507"/>
                  <a:pt x="4419267" y="1315978"/>
                  <a:pt x="4439414" y="1311135"/>
                </a:cubicBezTo>
                <a:close/>
                <a:moveTo>
                  <a:pt x="701064" y="1236744"/>
                </a:moveTo>
                <a:cubicBezTo>
                  <a:pt x="711028" y="1241652"/>
                  <a:pt x="716010" y="1251467"/>
                  <a:pt x="716010" y="1261283"/>
                </a:cubicBezTo>
                <a:cubicBezTo>
                  <a:pt x="716010" y="1271099"/>
                  <a:pt x="706046" y="1280915"/>
                  <a:pt x="696082" y="1280915"/>
                </a:cubicBezTo>
                <a:cubicBezTo>
                  <a:pt x="686120" y="1276006"/>
                  <a:pt x="681138" y="1271099"/>
                  <a:pt x="681138" y="1261283"/>
                </a:cubicBezTo>
                <a:cubicBezTo>
                  <a:pt x="681138" y="1251467"/>
                  <a:pt x="686120" y="1241652"/>
                  <a:pt x="701064" y="1236744"/>
                </a:cubicBezTo>
                <a:close/>
                <a:moveTo>
                  <a:pt x="183651" y="1204199"/>
                </a:moveTo>
                <a:cubicBezTo>
                  <a:pt x="192950" y="1204199"/>
                  <a:pt x="197600" y="1208848"/>
                  <a:pt x="197600" y="1218147"/>
                </a:cubicBezTo>
                <a:cubicBezTo>
                  <a:pt x="202249" y="1227446"/>
                  <a:pt x="192950" y="1232095"/>
                  <a:pt x="183651" y="1232095"/>
                </a:cubicBezTo>
                <a:cubicBezTo>
                  <a:pt x="179002" y="1232095"/>
                  <a:pt x="174352" y="1227446"/>
                  <a:pt x="174352" y="1218147"/>
                </a:cubicBezTo>
                <a:cubicBezTo>
                  <a:pt x="174352" y="1208848"/>
                  <a:pt x="179002" y="1208848"/>
                  <a:pt x="183651" y="1204199"/>
                </a:cubicBezTo>
                <a:close/>
                <a:moveTo>
                  <a:pt x="4501795" y="1106561"/>
                </a:moveTo>
                <a:cubicBezTo>
                  <a:pt x="4511870" y="1106561"/>
                  <a:pt x="4516906" y="1116634"/>
                  <a:pt x="4516906" y="1121672"/>
                </a:cubicBezTo>
                <a:cubicBezTo>
                  <a:pt x="4516906" y="1131745"/>
                  <a:pt x="4511870" y="1136783"/>
                  <a:pt x="4501795" y="1136783"/>
                </a:cubicBezTo>
                <a:cubicBezTo>
                  <a:pt x="4491721" y="1136783"/>
                  <a:pt x="4486684" y="1131745"/>
                  <a:pt x="4486684" y="1121672"/>
                </a:cubicBezTo>
                <a:cubicBezTo>
                  <a:pt x="4486684" y="1111598"/>
                  <a:pt x="4496759" y="1106561"/>
                  <a:pt x="4501795" y="1106561"/>
                </a:cubicBezTo>
                <a:close/>
                <a:moveTo>
                  <a:pt x="4555097" y="1043794"/>
                </a:moveTo>
                <a:cubicBezTo>
                  <a:pt x="4570041" y="1043794"/>
                  <a:pt x="4570041" y="1058517"/>
                  <a:pt x="4575023" y="1068333"/>
                </a:cubicBezTo>
                <a:cubicBezTo>
                  <a:pt x="4570041" y="1078149"/>
                  <a:pt x="4565061" y="1087965"/>
                  <a:pt x="4555097" y="1087965"/>
                </a:cubicBezTo>
                <a:cubicBezTo>
                  <a:pt x="4545133" y="1087965"/>
                  <a:pt x="4540151" y="1078149"/>
                  <a:pt x="4540151" y="1068333"/>
                </a:cubicBezTo>
                <a:cubicBezTo>
                  <a:pt x="4540151" y="1058517"/>
                  <a:pt x="4545133" y="1048702"/>
                  <a:pt x="4555097" y="1043794"/>
                </a:cubicBezTo>
                <a:close/>
                <a:moveTo>
                  <a:pt x="4304194" y="860142"/>
                </a:moveTo>
                <a:cubicBezTo>
                  <a:pt x="4314268" y="860142"/>
                  <a:pt x="4319305" y="865179"/>
                  <a:pt x="4319305" y="875253"/>
                </a:cubicBezTo>
                <a:cubicBezTo>
                  <a:pt x="4319305" y="885326"/>
                  <a:pt x="4314268" y="890364"/>
                  <a:pt x="4304194" y="890364"/>
                </a:cubicBezTo>
                <a:cubicBezTo>
                  <a:pt x="4299157" y="890364"/>
                  <a:pt x="4289083" y="885326"/>
                  <a:pt x="4289083" y="875253"/>
                </a:cubicBezTo>
                <a:cubicBezTo>
                  <a:pt x="4289083" y="865179"/>
                  <a:pt x="4294119" y="860142"/>
                  <a:pt x="4304194" y="860142"/>
                </a:cubicBezTo>
                <a:close/>
                <a:moveTo>
                  <a:pt x="846193" y="860142"/>
                </a:moveTo>
                <a:cubicBezTo>
                  <a:pt x="850843" y="860142"/>
                  <a:pt x="855492" y="865179"/>
                  <a:pt x="855492" y="875253"/>
                </a:cubicBezTo>
                <a:cubicBezTo>
                  <a:pt x="855492" y="885326"/>
                  <a:pt x="850843" y="890364"/>
                  <a:pt x="846193" y="890364"/>
                </a:cubicBezTo>
                <a:cubicBezTo>
                  <a:pt x="836894" y="890364"/>
                  <a:pt x="832245" y="885326"/>
                  <a:pt x="832245" y="875253"/>
                </a:cubicBezTo>
                <a:cubicBezTo>
                  <a:pt x="827596" y="865179"/>
                  <a:pt x="836894" y="860142"/>
                  <a:pt x="846193" y="860142"/>
                </a:cubicBezTo>
                <a:close/>
                <a:moveTo>
                  <a:pt x="183651" y="808998"/>
                </a:moveTo>
                <a:cubicBezTo>
                  <a:pt x="188301" y="808998"/>
                  <a:pt x="197600" y="813648"/>
                  <a:pt x="197600" y="818297"/>
                </a:cubicBezTo>
                <a:cubicBezTo>
                  <a:pt x="197600" y="822947"/>
                  <a:pt x="197600" y="832245"/>
                  <a:pt x="197600" y="836895"/>
                </a:cubicBezTo>
                <a:cubicBezTo>
                  <a:pt x="197600" y="841544"/>
                  <a:pt x="197600" y="850843"/>
                  <a:pt x="197600" y="855492"/>
                </a:cubicBezTo>
                <a:cubicBezTo>
                  <a:pt x="197600" y="864791"/>
                  <a:pt x="188301" y="864791"/>
                  <a:pt x="183651" y="864791"/>
                </a:cubicBezTo>
                <a:cubicBezTo>
                  <a:pt x="169703" y="860142"/>
                  <a:pt x="174352" y="846194"/>
                  <a:pt x="174352" y="836895"/>
                </a:cubicBezTo>
                <a:cubicBezTo>
                  <a:pt x="174352" y="827596"/>
                  <a:pt x="169703" y="818297"/>
                  <a:pt x="183651" y="808998"/>
                </a:cubicBezTo>
                <a:close/>
                <a:moveTo>
                  <a:pt x="647431" y="797376"/>
                </a:moveTo>
                <a:cubicBezTo>
                  <a:pt x="657311" y="797376"/>
                  <a:pt x="662251" y="812098"/>
                  <a:pt x="667192" y="821914"/>
                </a:cubicBezTo>
                <a:cubicBezTo>
                  <a:pt x="662251" y="831730"/>
                  <a:pt x="657311" y="841546"/>
                  <a:pt x="647431" y="841546"/>
                </a:cubicBezTo>
                <a:cubicBezTo>
                  <a:pt x="637551" y="841546"/>
                  <a:pt x="627671" y="831730"/>
                  <a:pt x="627671" y="817007"/>
                </a:cubicBezTo>
                <a:cubicBezTo>
                  <a:pt x="632610" y="807191"/>
                  <a:pt x="637551" y="797376"/>
                  <a:pt x="647431" y="797376"/>
                </a:cubicBezTo>
                <a:close/>
                <a:moveTo>
                  <a:pt x="119650" y="774128"/>
                </a:moveTo>
                <a:cubicBezTo>
                  <a:pt x="125098" y="772966"/>
                  <a:pt x="131153" y="774128"/>
                  <a:pt x="135996" y="774128"/>
                </a:cubicBezTo>
                <a:cubicBezTo>
                  <a:pt x="150525" y="774128"/>
                  <a:pt x="160211" y="769479"/>
                  <a:pt x="165055" y="788077"/>
                </a:cubicBezTo>
                <a:cubicBezTo>
                  <a:pt x="165055" y="792726"/>
                  <a:pt x="160211" y="797376"/>
                  <a:pt x="155368" y="802025"/>
                </a:cubicBezTo>
                <a:cubicBezTo>
                  <a:pt x="150525" y="802025"/>
                  <a:pt x="140839" y="802025"/>
                  <a:pt x="135996" y="802025"/>
                </a:cubicBezTo>
                <a:cubicBezTo>
                  <a:pt x="131152" y="802025"/>
                  <a:pt x="126309" y="802025"/>
                  <a:pt x="116622" y="802025"/>
                </a:cubicBezTo>
                <a:cubicBezTo>
                  <a:pt x="111779" y="797376"/>
                  <a:pt x="106937" y="792726"/>
                  <a:pt x="106937" y="788077"/>
                </a:cubicBezTo>
                <a:cubicBezTo>
                  <a:pt x="109359" y="778778"/>
                  <a:pt x="114201" y="775291"/>
                  <a:pt x="119650" y="774128"/>
                </a:cubicBezTo>
                <a:close/>
                <a:moveTo>
                  <a:pt x="229586" y="773547"/>
                </a:moveTo>
                <a:cubicBezTo>
                  <a:pt x="236226" y="774128"/>
                  <a:pt x="243468" y="776452"/>
                  <a:pt x="250710" y="778778"/>
                </a:cubicBezTo>
                <a:cubicBezTo>
                  <a:pt x="255539" y="778778"/>
                  <a:pt x="260367" y="783427"/>
                  <a:pt x="260367" y="788077"/>
                </a:cubicBezTo>
                <a:cubicBezTo>
                  <a:pt x="260367" y="792726"/>
                  <a:pt x="255539" y="797376"/>
                  <a:pt x="250710" y="797376"/>
                </a:cubicBezTo>
                <a:cubicBezTo>
                  <a:pt x="245882" y="802025"/>
                  <a:pt x="236226" y="802025"/>
                  <a:pt x="226569" y="802025"/>
                </a:cubicBezTo>
                <a:cubicBezTo>
                  <a:pt x="221741" y="802025"/>
                  <a:pt x="216912" y="802025"/>
                  <a:pt x="212084" y="797376"/>
                </a:cubicBezTo>
                <a:cubicBezTo>
                  <a:pt x="202428" y="792726"/>
                  <a:pt x="197600" y="783427"/>
                  <a:pt x="212084" y="778778"/>
                </a:cubicBezTo>
                <a:cubicBezTo>
                  <a:pt x="216913" y="774128"/>
                  <a:pt x="222948" y="772966"/>
                  <a:pt x="229586" y="773547"/>
                </a:cubicBezTo>
                <a:close/>
                <a:moveTo>
                  <a:pt x="183651" y="716203"/>
                </a:moveTo>
                <a:cubicBezTo>
                  <a:pt x="202249" y="711361"/>
                  <a:pt x="197600" y="730733"/>
                  <a:pt x="197600" y="740420"/>
                </a:cubicBezTo>
                <a:cubicBezTo>
                  <a:pt x="197600" y="745263"/>
                  <a:pt x="197600" y="745263"/>
                  <a:pt x="197600" y="750107"/>
                </a:cubicBezTo>
                <a:cubicBezTo>
                  <a:pt x="197600" y="759792"/>
                  <a:pt x="197600" y="769479"/>
                  <a:pt x="183651" y="769479"/>
                </a:cubicBezTo>
                <a:cubicBezTo>
                  <a:pt x="174352" y="769479"/>
                  <a:pt x="174352" y="759792"/>
                  <a:pt x="174352" y="750107"/>
                </a:cubicBezTo>
                <a:cubicBezTo>
                  <a:pt x="174352" y="745263"/>
                  <a:pt x="174352" y="740420"/>
                  <a:pt x="174352" y="740420"/>
                </a:cubicBezTo>
                <a:cubicBezTo>
                  <a:pt x="174352" y="730733"/>
                  <a:pt x="169703" y="716203"/>
                  <a:pt x="183651" y="716203"/>
                </a:cubicBezTo>
                <a:close/>
                <a:moveTo>
                  <a:pt x="4606407" y="604424"/>
                </a:moveTo>
                <a:cubicBezTo>
                  <a:pt x="4616037" y="604424"/>
                  <a:pt x="4623844" y="613270"/>
                  <a:pt x="4623844" y="624184"/>
                </a:cubicBezTo>
                <a:cubicBezTo>
                  <a:pt x="4623844" y="635098"/>
                  <a:pt x="4616037" y="643945"/>
                  <a:pt x="4606407" y="643945"/>
                </a:cubicBezTo>
                <a:cubicBezTo>
                  <a:pt x="4596778" y="643945"/>
                  <a:pt x="4588971" y="635098"/>
                  <a:pt x="4588971" y="624184"/>
                </a:cubicBezTo>
                <a:cubicBezTo>
                  <a:pt x="4588971" y="613270"/>
                  <a:pt x="4596778" y="604424"/>
                  <a:pt x="4606407" y="604424"/>
                </a:cubicBezTo>
                <a:close/>
                <a:moveTo>
                  <a:pt x="512598" y="550957"/>
                </a:moveTo>
                <a:cubicBezTo>
                  <a:pt x="522479" y="550957"/>
                  <a:pt x="532359" y="560772"/>
                  <a:pt x="532359" y="570588"/>
                </a:cubicBezTo>
                <a:cubicBezTo>
                  <a:pt x="532359" y="585311"/>
                  <a:pt x="522479" y="590218"/>
                  <a:pt x="512598" y="595127"/>
                </a:cubicBezTo>
                <a:cubicBezTo>
                  <a:pt x="502718" y="590218"/>
                  <a:pt x="492838" y="580404"/>
                  <a:pt x="497777" y="570588"/>
                </a:cubicBezTo>
                <a:cubicBezTo>
                  <a:pt x="497777" y="560772"/>
                  <a:pt x="502718" y="550957"/>
                  <a:pt x="512598" y="550957"/>
                </a:cubicBezTo>
                <a:close/>
                <a:moveTo>
                  <a:pt x="13948" y="546307"/>
                </a:moveTo>
                <a:cubicBezTo>
                  <a:pt x="23247" y="546307"/>
                  <a:pt x="27897" y="551421"/>
                  <a:pt x="27897" y="556536"/>
                </a:cubicBezTo>
                <a:cubicBezTo>
                  <a:pt x="27897" y="566765"/>
                  <a:pt x="23247" y="571880"/>
                  <a:pt x="13948" y="571880"/>
                </a:cubicBezTo>
                <a:cubicBezTo>
                  <a:pt x="9299" y="571880"/>
                  <a:pt x="4650" y="566765"/>
                  <a:pt x="0" y="561651"/>
                </a:cubicBezTo>
                <a:cubicBezTo>
                  <a:pt x="0" y="551421"/>
                  <a:pt x="4650" y="546307"/>
                  <a:pt x="13948" y="546307"/>
                </a:cubicBezTo>
                <a:close/>
                <a:moveTo>
                  <a:pt x="3680010" y="513761"/>
                </a:moveTo>
                <a:cubicBezTo>
                  <a:pt x="3689309" y="513761"/>
                  <a:pt x="3693958" y="518411"/>
                  <a:pt x="3693958" y="527709"/>
                </a:cubicBezTo>
                <a:cubicBezTo>
                  <a:pt x="3693958" y="532359"/>
                  <a:pt x="3689309" y="541658"/>
                  <a:pt x="3680010" y="541658"/>
                </a:cubicBezTo>
                <a:cubicBezTo>
                  <a:pt x="3670711" y="541658"/>
                  <a:pt x="3666062" y="537008"/>
                  <a:pt x="3666062" y="527709"/>
                </a:cubicBezTo>
                <a:cubicBezTo>
                  <a:pt x="3666062" y="518411"/>
                  <a:pt x="3670711" y="513761"/>
                  <a:pt x="3680010" y="513761"/>
                </a:cubicBezTo>
                <a:close/>
                <a:moveTo>
                  <a:pt x="647431" y="478890"/>
                </a:moveTo>
                <a:cubicBezTo>
                  <a:pt x="657505" y="478890"/>
                  <a:pt x="662542" y="483927"/>
                  <a:pt x="662542" y="494001"/>
                </a:cubicBezTo>
                <a:cubicBezTo>
                  <a:pt x="657505" y="504074"/>
                  <a:pt x="652467" y="509112"/>
                  <a:pt x="647431" y="509112"/>
                </a:cubicBezTo>
                <a:cubicBezTo>
                  <a:pt x="637356" y="509112"/>
                  <a:pt x="632320" y="499038"/>
                  <a:pt x="632320" y="494001"/>
                </a:cubicBezTo>
                <a:cubicBezTo>
                  <a:pt x="632320" y="483927"/>
                  <a:pt x="637356" y="478890"/>
                  <a:pt x="647431" y="478890"/>
                </a:cubicBezTo>
                <a:close/>
                <a:moveTo>
                  <a:pt x="4667015" y="388227"/>
                </a:moveTo>
                <a:cubicBezTo>
                  <a:pt x="4676977" y="392876"/>
                  <a:pt x="4681959" y="397526"/>
                  <a:pt x="4681959" y="406825"/>
                </a:cubicBezTo>
                <a:cubicBezTo>
                  <a:pt x="4681959" y="416124"/>
                  <a:pt x="4676977" y="425422"/>
                  <a:pt x="4667015" y="430072"/>
                </a:cubicBezTo>
                <a:cubicBezTo>
                  <a:pt x="4657052" y="430072"/>
                  <a:pt x="4652070" y="420773"/>
                  <a:pt x="4647088" y="406825"/>
                </a:cubicBezTo>
                <a:cubicBezTo>
                  <a:pt x="4647088" y="397526"/>
                  <a:pt x="4657052" y="392876"/>
                  <a:pt x="4667015" y="388227"/>
                </a:cubicBezTo>
                <a:close/>
                <a:moveTo>
                  <a:pt x="4028716" y="348706"/>
                </a:moveTo>
                <a:cubicBezTo>
                  <a:pt x="4038015" y="348706"/>
                  <a:pt x="4042664" y="353744"/>
                  <a:pt x="4042664" y="363817"/>
                </a:cubicBezTo>
                <a:cubicBezTo>
                  <a:pt x="4042664" y="368855"/>
                  <a:pt x="4038015" y="378928"/>
                  <a:pt x="4033365" y="378928"/>
                </a:cubicBezTo>
                <a:cubicBezTo>
                  <a:pt x="4024066" y="378928"/>
                  <a:pt x="4019417" y="373891"/>
                  <a:pt x="4019417" y="363817"/>
                </a:cubicBezTo>
                <a:cubicBezTo>
                  <a:pt x="4014768" y="353744"/>
                  <a:pt x="4019417" y="348706"/>
                  <a:pt x="4028716" y="348706"/>
                </a:cubicBezTo>
                <a:close/>
                <a:moveTo>
                  <a:pt x="4289083" y="339407"/>
                </a:moveTo>
                <a:cubicBezTo>
                  <a:pt x="4298382" y="339407"/>
                  <a:pt x="4303031" y="354130"/>
                  <a:pt x="4307681" y="363946"/>
                </a:cubicBezTo>
                <a:cubicBezTo>
                  <a:pt x="4303031" y="373762"/>
                  <a:pt x="4298382" y="383578"/>
                  <a:pt x="4289083" y="383578"/>
                </a:cubicBezTo>
                <a:cubicBezTo>
                  <a:pt x="4279784" y="383578"/>
                  <a:pt x="4275135" y="373762"/>
                  <a:pt x="4275135" y="363946"/>
                </a:cubicBezTo>
                <a:cubicBezTo>
                  <a:pt x="4275135" y="354130"/>
                  <a:pt x="4279784" y="339407"/>
                  <a:pt x="4289083" y="339407"/>
                </a:cubicBezTo>
                <a:close/>
                <a:moveTo>
                  <a:pt x="159408" y="281290"/>
                </a:moveTo>
                <a:cubicBezTo>
                  <a:pt x="169372" y="281290"/>
                  <a:pt x="174354" y="291106"/>
                  <a:pt x="174354" y="300922"/>
                </a:cubicBezTo>
                <a:cubicBezTo>
                  <a:pt x="174354" y="310738"/>
                  <a:pt x="169372" y="320552"/>
                  <a:pt x="159408" y="325461"/>
                </a:cubicBezTo>
                <a:cubicBezTo>
                  <a:pt x="149445" y="325461"/>
                  <a:pt x="144464" y="315645"/>
                  <a:pt x="144464" y="305829"/>
                </a:cubicBezTo>
                <a:cubicBezTo>
                  <a:pt x="139483" y="296013"/>
                  <a:pt x="144464" y="281290"/>
                  <a:pt x="159408" y="281290"/>
                </a:cubicBezTo>
                <a:close/>
                <a:moveTo>
                  <a:pt x="4579672" y="209224"/>
                </a:moveTo>
                <a:cubicBezTo>
                  <a:pt x="4588971" y="209224"/>
                  <a:pt x="4593620" y="213873"/>
                  <a:pt x="4593620" y="223172"/>
                </a:cubicBezTo>
                <a:cubicBezTo>
                  <a:pt x="4588971" y="232471"/>
                  <a:pt x="4584322" y="237120"/>
                  <a:pt x="4579672" y="237120"/>
                </a:cubicBezTo>
                <a:cubicBezTo>
                  <a:pt x="4570373" y="237120"/>
                  <a:pt x="4565724" y="232471"/>
                  <a:pt x="4565724" y="223172"/>
                </a:cubicBezTo>
                <a:cubicBezTo>
                  <a:pt x="4565724" y="213873"/>
                  <a:pt x="4570373" y="209224"/>
                  <a:pt x="4579672" y="209224"/>
                </a:cubicBezTo>
                <a:close/>
                <a:moveTo>
                  <a:pt x="676489" y="160406"/>
                </a:moveTo>
                <a:cubicBezTo>
                  <a:pt x="685788" y="160406"/>
                  <a:pt x="685788" y="170369"/>
                  <a:pt x="685788" y="180332"/>
                </a:cubicBezTo>
                <a:cubicBezTo>
                  <a:pt x="685788" y="185313"/>
                  <a:pt x="685788" y="195277"/>
                  <a:pt x="676489" y="195277"/>
                </a:cubicBezTo>
                <a:cubicBezTo>
                  <a:pt x="667190" y="195277"/>
                  <a:pt x="671840" y="185313"/>
                  <a:pt x="671840" y="175351"/>
                </a:cubicBezTo>
                <a:cubicBezTo>
                  <a:pt x="667190" y="170369"/>
                  <a:pt x="667190" y="160406"/>
                  <a:pt x="676489" y="160406"/>
                </a:cubicBezTo>
                <a:close/>
                <a:moveTo>
                  <a:pt x="3937056" y="155756"/>
                </a:moveTo>
                <a:cubicBezTo>
                  <a:pt x="3947019" y="155756"/>
                  <a:pt x="3947019" y="165572"/>
                  <a:pt x="3952001" y="175388"/>
                </a:cubicBezTo>
                <a:cubicBezTo>
                  <a:pt x="3952001" y="185204"/>
                  <a:pt x="3947019" y="199926"/>
                  <a:pt x="3937056" y="199926"/>
                </a:cubicBezTo>
                <a:cubicBezTo>
                  <a:pt x="3927092" y="199926"/>
                  <a:pt x="3917130" y="185204"/>
                  <a:pt x="3917130" y="175388"/>
                </a:cubicBezTo>
                <a:cubicBezTo>
                  <a:pt x="3917130" y="165572"/>
                  <a:pt x="3927092" y="155756"/>
                  <a:pt x="3937056" y="155756"/>
                </a:cubicBezTo>
                <a:close/>
                <a:moveTo>
                  <a:pt x="1242722" y="151107"/>
                </a:moveTo>
                <a:cubicBezTo>
                  <a:pt x="1252685" y="160871"/>
                  <a:pt x="1257667" y="165752"/>
                  <a:pt x="1257667" y="180399"/>
                </a:cubicBezTo>
                <a:cubicBezTo>
                  <a:pt x="1257667" y="190162"/>
                  <a:pt x="1252685" y="199926"/>
                  <a:pt x="1237740" y="199926"/>
                </a:cubicBezTo>
                <a:cubicBezTo>
                  <a:pt x="1227778" y="195044"/>
                  <a:pt x="1222796" y="185281"/>
                  <a:pt x="1222796" y="175517"/>
                </a:cubicBezTo>
                <a:cubicBezTo>
                  <a:pt x="1222796" y="165752"/>
                  <a:pt x="1227778" y="155989"/>
                  <a:pt x="1242722" y="151107"/>
                </a:cubicBezTo>
                <a:close/>
                <a:moveTo>
                  <a:pt x="696041" y="140645"/>
                </a:moveTo>
                <a:cubicBezTo>
                  <a:pt x="699155" y="140645"/>
                  <a:pt x="702890" y="141808"/>
                  <a:pt x="705381" y="141808"/>
                </a:cubicBezTo>
                <a:cubicBezTo>
                  <a:pt x="715345" y="141808"/>
                  <a:pt x="725309" y="137159"/>
                  <a:pt x="725309" y="146457"/>
                </a:cubicBezTo>
                <a:cubicBezTo>
                  <a:pt x="725309" y="155756"/>
                  <a:pt x="710363" y="155756"/>
                  <a:pt x="705381" y="155756"/>
                </a:cubicBezTo>
                <a:cubicBezTo>
                  <a:pt x="700399" y="155756"/>
                  <a:pt x="690437" y="155756"/>
                  <a:pt x="690437" y="146457"/>
                </a:cubicBezTo>
                <a:cubicBezTo>
                  <a:pt x="690437" y="141808"/>
                  <a:pt x="692928" y="140645"/>
                  <a:pt x="696041" y="140645"/>
                </a:cubicBezTo>
                <a:close/>
                <a:moveTo>
                  <a:pt x="638257" y="140645"/>
                </a:moveTo>
                <a:cubicBezTo>
                  <a:pt x="641370" y="140645"/>
                  <a:pt x="645106" y="141808"/>
                  <a:pt x="647597" y="141808"/>
                </a:cubicBezTo>
                <a:cubicBezTo>
                  <a:pt x="652579" y="141808"/>
                  <a:pt x="662542" y="137159"/>
                  <a:pt x="662542" y="146457"/>
                </a:cubicBezTo>
                <a:cubicBezTo>
                  <a:pt x="662542" y="155756"/>
                  <a:pt x="652579" y="155756"/>
                  <a:pt x="647597" y="155756"/>
                </a:cubicBezTo>
                <a:cubicBezTo>
                  <a:pt x="637633" y="155756"/>
                  <a:pt x="627671" y="155756"/>
                  <a:pt x="632653" y="146457"/>
                </a:cubicBezTo>
                <a:cubicBezTo>
                  <a:pt x="632653" y="141808"/>
                  <a:pt x="635144" y="140645"/>
                  <a:pt x="638257" y="140645"/>
                </a:cubicBezTo>
                <a:close/>
                <a:moveTo>
                  <a:pt x="3234829" y="137159"/>
                </a:moveTo>
                <a:cubicBezTo>
                  <a:pt x="3244902" y="137159"/>
                  <a:pt x="3249940" y="141808"/>
                  <a:pt x="3249940" y="151107"/>
                </a:cubicBezTo>
                <a:cubicBezTo>
                  <a:pt x="3249940" y="160406"/>
                  <a:pt x="3244902" y="165055"/>
                  <a:pt x="3234829" y="165055"/>
                </a:cubicBezTo>
                <a:cubicBezTo>
                  <a:pt x="3224754" y="160406"/>
                  <a:pt x="3219718" y="155756"/>
                  <a:pt x="3219718" y="151107"/>
                </a:cubicBezTo>
                <a:cubicBezTo>
                  <a:pt x="3219718" y="141808"/>
                  <a:pt x="3224754" y="137159"/>
                  <a:pt x="3234829" y="137159"/>
                </a:cubicBezTo>
                <a:close/>
                <a:moveTo>
                  <a:pt x="179002" y="116236"/>
                </a:moveTo>
                <a:cubicBezTo>
                  <a:pt x="188301" y="116236"/>
                  <a:pt x="192950" y="121273"/>
                  <a:pt x="192950" y="131346"/>
                </a:cubicBezTo>
                <a:cubicBezTo>
                  <a:pt x="192950" y="141420"/>
                  <a:pt x="188301" y="146457"/>
                  <a:pt x="179002" y="146457"/>
                </a:cubicBezTo>
                <a:cubicBezTo>
                  <a:pt x="174352" y="146457"/>
                  <a:pt x="165054" y="141420"/>
                  <a:pt x="165054" y="131346"/>
                </a:cubicBezTo>
                <a:cubicBezTo>
                  <a:pt x="165054" y="126309"/>
                  <a:pt x="169703" y="116236"/>
                  <a:pt x="179002" y="116236"/>
                </a:cubicBezTo>
                <a:close/>
                <a:moveTo>
                  <a:pt x="676489" y="102287"/>
                </a:moveTo>
                <a:cubicBezTo>
                  <a:pt x="690437" y="102287"/>
                  <a:pt x="685788" y="112251"/>
                  <a:pt x="685788" y="117233"/>
                </a:cubicBezTo>
                <a:cubicBezTo>
                  <a:pt x="685788" y="127195"/>
                  <a:pt x="685788" y="137159"/>
                  <a:pt x="676489" y="137159"/>
                </a:cubicBezTo>
                <a:cubicBezTo>
                  <a:pt x="667190" y="137159"/>
                  <a:pt x="671840" y="122213"/>
                  <a:pt x="671840" y="117233"/>
                </a:cubicBezTo>
                <a:cubicBezTo>
                  <a:pt x="667190" y="112251"/>
                  <a:pt x="667190" y="102287"/>
                  <a:pt x="676489" y="102287"/>
                </a:cubicBezTo>
                <a:close/>
                <a:moveTo>
                  <a:pt x="4318142" y="79040"/>
                </a:moveTo>
                <a:cubicBezTo>
                  <a:pt x="4328604" y="79040"/>
                  <a:pt x="4328604" y="88339"/>
                  <a:pt x="4328604" y="97638"/>
                </a:cubicBezTo>
                <a:cubicBezTo>
                  <a:pt x="4328604" y="102287"/>
                  <a:pt x="4328604" y="111586"/>
                  <a:pt x="4318142" y="111586"/>
                </a:cubicBezTo>
                <a:cubicBezTo>
                  <a:pt x="4307681" y="116236"/>
                  <a:pt x="4312912" y="102287"/>
                  <a:pt x="4307681" y="97638"/>
                </a:cubicBezTo>
                <a:cubicBezTo>
                  <a:pt x="4307681" y="88339"/>
                  <a:pt x="4307681" y="79040"/>
                  <a:pt x="4318142" y="79040"/>
                </a:cubicBezTo>
                <a:close/>
                <a:moveTo>
                  <a:pt x="401178" y="74391"/>
                </a:moveTo>
                <a:cubicBezTo>
                  <a:pt x="411142" y="74391"/>
                  <a:pt x="416123" y="83690"/>
                  <a:pt x="416123" y="92988"/>
                </a:cubicBezTo>
                <a:cubicBezTo>
                  <a:pt x="416123" y="102287"/>
                  <a:pt x="411142" y="111586"/>
                  <a:pt x="401178" y="111586"/>
                </a:cubicBezTo>
                <a:cubicBezTo>
                  <a:pt x="391214" y="111586"/>
                  <a:pt x="381252" y="102287"/>
                  <a:pt x="381252" y="92988"/>
                </a:cubicBezTo>
                <a:cubicBezTo>
                  <a:pt x="381252" y="83690"/>
                  <a:pt x="386234" y="74391"/>
                  <a:pt x="401178" y="74391"/>
                </a:cubicBezTo>
                <a:close/>
                <a:moveTo>
                  <a:pt x="4359987" y="57304"/>
                </a:moveTo>
                <a:cubicBezTo>
                  <a:pt x="4363474" y="57304"/>
                  <a:pt x="4365799" y="58584"/>
                  <a:pt x="4365799" y="63698"/>
                </a:cubicBezTo>
                <a:cubicBezTo>
                  <a:pt x="4365799" y="73927"/>
                  <a:pt x="4356500" y="73927"/>
                  <a:pt x="4347202" y="73927"/>
                </a:cubicBezTo>
                <a:cubicBezTo>
                  <a:pt x="4342552" y="73927"/>
                  <a:pt x="4333253" y="79042"/>
                  <a:pt x="4333253" y="68813"/>
                </a:cubicBezTo>
                <a:cubicBezTo>
                  <a:pt x="4333253" y="53469"/>
                  <a:pt x="4342552" y="58584"/>
                  <a:pt x="4347202" y="58584"/>
                </a:cubicBezTo>
                <a:cubicBezTo>
                  <a:pt x="4351851" y="58584"/>
                  <a:pt x="4356500" y="57304"/>
                  <a:pt x="4359987" y="57304"/>
                </a:cubicBezTo>
                <a:close/>
                <a:moveTo>
                  <a:pt x="4276296" y="57304"/>
                </a:moveTo>
                <a:cubicBezTo>
                  <a:pt x="4279784" y="57304"/>
                  <a:pt x="4284434" y="58584"/>
                  <a:pt x="4289083" y="58584"/>
                </a:cubicBezTo>
                <a:cubicBezTo>
                  <a:pt x="4293733" y="58584"/>
                  <a:pt x="4303031" y="53469"/>
                  <a:pt x="4303031" y="63698"/>
                </a:cubicBezTo>
                <a:cubicBezTo>
                  <a:pt x="4303031" y="79042"/>
                  <a:pt x="4293733" y="73927"/>
                  <a:pt x="4289083" y="73927"/>
                </a:cubicBezTo>
                <a:cubicBezTo>
                  <a:pt x="4284434" y="73927"/>
                  <a:pt x="4270485" y="79042"/>
                  <a:pt x="4270485" y="63698"/>
                </a:cubicBezTo>
                <a:cubicBezTo>
                  <a:pt x="4270485" y="58584"/>
                  <a:pt x="4272809" y="57304"/>
                  <a:pt x="4276296" y="57304"/>
                </a:cubicBezTo>
                <a:close/>
                <a:moveTo>
                  <a:pt x="2563155" y="44170"/>
                </a:moveTo>
                <a:cubicBezTo>
                  <a:pt x="2573119" y="49079"/>
                  <a:pt x="2578100" y="53986"/>
                  <a:pt x="2578100" y="68709"/>
                </a:cubicBezTo>
                <a:cubicBezTo>
                  <a:pt x="2578100" y="78525"/>
                  <a:pt x="2573119" y="88341"/>
                  <a:pt x="2563155" y="88341"/>
                </a:cubicBezTo>
                <a:cubicBezTo>
                  <a:pt x="2548211" y="88341"/>
                  <a:pt x="2543229" y="73618"/>
                  <a:pt x="2543229" y="63802"/>
                </a:cubicBezTo>
                <a:cubicBezTo>
                  <a:pt x="2543229" y="53986"/>
                  <a:pt x="2548211" y="49079"/>
                  <a:pt x="2563155" y="44170"/>
                </a:cubicBezTo>
                <a:close/>
                <a:moveTo>
                  <a:pt x="1561203" y="30222"/>
                </a:moveTo>
                <a:cubicBezTo>
                  <a:pt x="1566040" y="30222"/>
                  <a:pt x="1570877" y="30222"/>
                  <a:pt x="1575714" y="30222"/>
                </a:cubicBezTo>
                <a:cubicBezTo>
                  <a:pt x="1836885" y="30222"/>
                  <a:pt x="2098057" y="30222"/>
                  <a:pt x="2354393" y="30222"/>
                </a:cubicBezTo>
                <a:cubicBezTo>
                  <a:pt x="2364065" y="30222"/>
                  <a:pt x="2373739" y="30222"/>
                  <a:pt x="2378575" y="30222"/>
                </a:cubicBezTo>
                <a:cubicBezTo>
                  <a:pt x="2407594" y="35055"/>
                  <a:pt x="2426940" y="59217"/>
                  <a:pt x="2426940" y="88210"/>
                </a:cubicBezTo>
                <a:cubicBezTo>
                  <a:pt x="2426940" y="112371"/>
                  <a:pt x="2402757" y="136533"/>
                  <a:pt x="2373739" y="136533"/>
                </a:cubicBezTo>
                <a:cubicBezTo>
                  <a:pt x="2320536" y="136533"/>
                  <a:pt x="2267335" y="136533"/>
                  <a:pt x="2214133" y="136533"/>
                </a:cubicBezTo>
                <a:cubicBezTo>
                  <a:pt x="2209297" y="136533"/>
                  <a:pt x="2204460" y="136533"/>
                  <a:pt x="2194787" y="136533"/>
                </a:cubicBezTo>
                <a:cubicBezTo>
                  <a:pt x="2180278" y="136533"/>
                  <a:pt x="2170604" y="141366"/>
                  <a:pt x="2170604" y="160694"/>
                </a:cubicBezTo>
                <a:cubicBezTo>
                  <a:pt x="2170604" y="175192"/>
                  <a:pt x="2180278" y="180024"/>
                  <a:pt x="2194787" y="180024"/>
                </a:cubicBezTo>
                <a:cubicBezTo>
                  <a:pt x="2199624" y="180024"/>
                  <a:pt x="2209297" y="180024"/>
                  <a:pt x="2214133" y="180024"/>
                </a:cubicBezTo>
                <a:cubicBezTo>
                  <a:pt x="2436613" y="180024"/>
                  <a:pt x="2663929" y="180024"/>
                  <a:pt x="2886410" y="180024"/>
                </a:cubicBezTo>
                <a:cubicBezTo>
                  <a:pt x="2934774" y="180024"/>
                  <a:pt x="2949285" y="194521"/>
                  <a:pt x="2958957" y="242845"/>
                </a:cubicBezTo>
                <a:cubicBezTo>
                  <a:pt x="2958957" y="267005"/>
                  <a:pt x="2978303" y="281503"/>
                  <a:pt x="3002486" y="286334"/>
                </a:cubicBezTo>
                <a:cubicBezTo>
                  <a:pt x="3007323" y="286334"/>
                  <a:pt x="3016995" y="286334"/>
                  <a:pt x="3026668" y="286334"/>
                </a:cubicBezTo>
                <a:cubicBezTo>
                  <a:pt x="3224965" y="286334"/>
                  <a:pt x="3418426" y="286334"/>
                  <a:pt x="3616724" y="286334"/>
                </a:cubicBezTo>
                <a:cubicBezTo>
                  <a:pt x="3631233" y="286334"/>
                  <a:pt x="3645743" y="286334"/>
                  <a:pt x="3655416" y="291166"/>
                </a:cubicBezTo>
                <a:cubicBezTo>
                  <a:pt x="3689272" y="300831"/>
                  <a:pt x="3708618" y="334658"/>
                  <a:pt x="3703781" y="363652"/>
                </a:cubicBezTo>
                <a:cubicBezTo>
                  <a:pt x="3698944" y="397478"/>
                  <a:pt x="3674762" y="421640"/>
                  <a:pt x="3640906" y="426471"/>
                </a:cubicBezTo>
                <a:cubicBezTo>
                  <a:pt x="3602215" y="426471"/>
                  <a:pt x="3563521" y="421640"/>
                  <a:pt x="3529666" y="426471"/>
                </a:cubicBezTo>
                <a:cubicBezTo>
                  <a:pt x="3481301" y="431303"/>
                  <a:pt x="3447445" y="469962"/>
                  <a:pt x="3447445" y="518285"/>
                </a:cubicBezTo>
                <a:cubicBezTo>
                  <a:pt x="3442609" y="561775"/>
                  <a:pt x="3471628" y="605268"/>
                  <a:pt x="3515157" y="619763"/>
                </a:cubicBezTo>
                <a:cubicBezTo>
                  <a:pt x="3529666" y="624596"/>
                  <a:pt x="3549012" y="619763"/>
                  <a:pt x="3563521" y="619763"/>
                </a:cubicBezTo>
                <a:cubicBezTo>
                  <a:pt x="3839203" y="619763"/>
                  <a:pt x="4119721" y="619763"/>
                  <a:pt x="4395403" y="619763"/>
                </a:cubicBezTo>
                <a:cubicBezTo>
                  <a:pt x="4405077" y="619763"/>
                  <a:pt x="4409912" y="619763"/>
                  <a:pt x="4419586" y="624596"/>
                </a:cubicBezTo>
                <a:cubicBezTo>
                  <a:pt x="4458278" y="624596"/>
                  <a:pt x="4487297" y="653591"/>
                  <a:pt x="4487297" y="692249"/>
                </a:cubicBezTo>
                <a:cubicBezTo>
                  <a:pt x="4487297" y="726075"/>
                  <a:pt x="4458278" y="755068"/>
                  <a:pt x="4419586" y="755068"/>
                </a:cubicBezTo>
                <a:cubicBezTo>
                  <a:pt x="4226125" y="755068"/>
                  <a:pt x="4032664" y="755068"/>
                  <a:pt x="3839203" y="755068"/>
                </a:cubicBezTo>
                <a:cubicBezTo>
                  <a:pt x="3829531" y="755068"/>
                  <a:pt x="3815022" y="755068"/>
                  <a:pt x="3805348" y="759900"/>
                </a:cubicBezTo>
                <a:cubicBezTo>
                  <a:pt x="3781165" y="769565"/>
                  <a:pt x="3766656" y="788895"/>
                  <a:pt x="3771493" y="813056"/>
                </a:cubicBezTo>
                <a:cubicBezTo>
                  <a:pt x="3771493" y="837218"/>
                  <a:pt x="3786002" y="856547"/>
                  <a:pt x="3810185" y="861379"/>
                </a:cubicBezTo>
                <a:cubicBezTo>
                  <a:pt x="3819857" y="861379"/>
                  <a:pt x="3829531" y="861379"/>
                  <a:pt x="3839203" y="861379"/>
                </a:cubicBezTo>
                <a:cubicBezTo>
                  <a:pt x="3911751" y="861379"/>
                  <a:pt x="3989135" y="861379"/>
                  <a:pt x="4061683" y="861379"/>
                </a:cubicBezTo>
                <a:cubicBezTo>
                  <a:pt x="4187433" y="866212"/>
                  <a:pt x="4289000" y="962858"/>
                  <a:pt x="4298673" y="1083665"/>
                </a:cubicBezTo>
                <a:cubicBezTo>
                  <a:pt x="4313182" y="1214137"/>
                  <a:pt x="4230962" y="1325281"/>
                  <a:pt x="4100375" y="1349443"/>
                </a:cubicBezTo>
                <a:cubicBezTo>
                  <a:pt x="4085866" y="1349443"/>
                  <a:pt x="4066520" y="1354274"/>
                  <a:pt x="4047174" y="1354274"/>
                </a:cubicBezTo>
                <a:cubicBezTo>
                  <a:pt x="3902078" y="1354274"/>
                  <a:pt x="3756982" y="1354274"/>
                  <a:pt x="3607050" y="1354274"/>
                </a:cubicBezTo>
                <a:cubicBezTo>
                  <a:pt x="3602215" y="1354274"/>
                  <a:pt x="3597378" y="1354274"/>
                  <a:pt x="3587704" y="1354274"/>
                </a:cubicBezTo>
                <a:cubicBezTo>
                  <a:pt x="3553849" y="1354274"/>
                  <a:pt x="3529666" y="1373604"/>
                  <a:pt x="3529666" y="1407430"/>
                </a:cubicBezTo>
                <a:cubicBezTo>
                  <a:pt x="3529666" y="1436425"/>
                  <a:pt x="3553849" y="1460586"/>
                  <a:pt x="3587704" y="1460586"/>
                </a:cubicBezTo>
                <a:cubicBezTo>
                  <a:pt x="3616724" y="1460586"/>
                  <a:pt x="3640906" y="1460586"/>
                  <a:pt x="3665089" y="1460586"/>
                </a:cubicBezTo>
                <a:cubicBezTo>
                  <a:pt x="3727964" y="1460586"/>
                  <a:pt x="3790839" y="1460586"/>
                  <a:pt x="3853713" y="1460586"/>
                </a:cubicBezTo>
                <a:cubicBezTo>
                  <a:pt x="3882732" y="1460586"/>
                  <a:pt x="3902078" y="1475083"/>
                  <a:pt x="3902078" y="1499244"/>
                </a:cubicBezTo>
                <a:cubicBezTo>
                  <a:pt x="3902078" y="1523406"/>
                  <a:pt x="3882732" y="1537904"/>
                  <a:pt x="3853713" y="1537904"/>
                </a:cubicBezTo>
                <a:cubicBezTo>
                  <a:pt x="3660252" y="1537904"/>
                  <a:pt x="3471628" y="1537904"/>
                  <a:pt x="3278167" y="1537904"/>
                </a:cubicBezTo>
                <a:cubicBezTo>
                  <a:pt x="3268494" y="1537904"/>
                  <a:pt x="3263658" y="1537904"/>
                  <a:pt x="3253985" y="1537904"/>
                </a:cubicBezTo>
                <a:cubicBezTo>
                  <a:pt x="3234639" y="1542735"/>
                  <a:pt x="3220129" y="1557232"/>
                  <a:pt x="3220129" y="1576562"/>
                </a:cubicBezTo>
                <a:cubicBezTo>
                  <a:pt x="3220129" y="1600723"/>
                  <a:pt x="3234639" y="1615220"/>
                  <a:pt x="3253985" y="1620052"/>
                </a:cubicBezTo>
                <a:cubicBezTo>
                  <a:pt x="3263658" y="1620052"/>
                  <a:pt x="3273330" y="1620052"/>
                  <a:pt x="3283004" y="1620052"/>
                </a:cubicBezTo>
                <a:cubicBezTo>
                  <a:pt x="3703781" y="1620052"/>
                  <a:pt x="4129395" y="1620052"/>
                  <a:pt x="4555009" y="1620052"/>
                </a:cubicBezTo>
                <a:cubicBezTo>
                  <a:pt x="4603373" y="1620052"/>
                  <a:pt x="4637230" y="1644213"/>
                  <a:pt x="4642067" y="1682872"/>
                </a:cubicBezTo>
                <a:cubicBezTo>
                  <a:pt x="4651739" y="1736027"/>
                  <a:pt x="4617884" y="1774686"/>
                  <a:pt x="4564681" y="1774686"/>
                </a:cubicBezTo>
                <a:cubicBezTo>
                  <a:pt x="4448606" y="1774686"/>
                  <a:pt x="4327692" y="1774686"/>
                  <a:pt x="4211616" y="1774686"/>
                </a:cubicBezTo>
                <a:cubicBezTo>
                  <a:pt x="4197105" y="1774686"/>
                  <a:pt x="4182596" y="1774686"/>
                  <a:pt x="4172924" y="1779518"/>
                </a:cubicBezTo>
                <a:cubicBezTo>
                  <a:pt x="4134230" y="1794015"/>
                  <a:pt x="4114884" y="1823009"/>
                  <a:pt x="4110049" y="1866499"/>
                </a:cubicBezTo>
                <a:cubicBezTo>
                  <a:pt x="4105212" y="1924488"/>
                  <a:pt x="4071356" y="1953482"/>
                  <a:pt x="4008481" y="1953482"/>
                </a:cubicBezTo>
                <a:cubicBezTo>
                  <a:pt x="3935934" y="1953482"/>
                  <a:pt x="3863386" y="1953482"/>
                  <a:pt x="3795674" y="1953482"/>
                </a:cubicBezTo>
                <a:cubicBezTo>
                  <a:pt x="3766656" y="1953482"/>
                  <a:pt x="3747310" y="1977643"/>
                  <a:pt x="3747310" y="2001805"/>
                </a:cubicBezTo>
                <a:cubicBezTo>
                  <a:pt x="3747310" y="2025966"/>
                  <a:pt x="3766656" y="2040464"/>
                  <a:pt x="3790839" y="2045296"/>
                </a:cubicBezTo>
                <a:cubicBezTo>
                  <a:pt x="3800511" y="2045296"/>
                  <a:pt x="3805348" y="2045296"/>
                  <a:pt x="3810185" y="2045296"/>
                </a:cubicBezTo>
                <a:cubicBezTo>
                  <a:pt x="3974626" y="2045296"/>
                  <a:pt x="4139067" y="2045296"/>
                  <a:pt x="4308346" y="2045296"/>
                </a:cubicBezTo>
                <a:cubicBezTo>
                  <a:pt x="4318019" y="2045296"/>
                  <a:pt x="4327692" y="2045296"/>
                  <a:pt x="4337365" y="2045296"/>
                </a:cubicBezTo>
                <a:cubicBezTo>
                  <a:pt x="4366383" y="2054959"/>
                  <a:pt x="4385729" y="2083954"/>
                  <a:pt x="4385729" y="2112947"/>
                </a:cubicBezTo>
                <a:cubicBezTo>
                  <a:pt x="4380894" y="2141943"/>
                  <a:pt x="4356711" y="2166103"/>
                  <a:pt x="4327692" y="2166103"/>
                </a:cubicBezTo>
                <a:cubicBezTo>
                  <a:pt x="4318019" y="2170936"/>
                  <a:pt x="4308346" y="2170936"/>
                  <a:pt x="4298673" y="2170936"/>
                </a:cubicBezTo>
                <a:cubicBezTo>
                  <a:pt x="4168087" y="2170936"/>
                  <a:pt x="4037501" y="2170936"/>
                  <a:pt x="3906914" y="2170936"/>
                </a:cubicBezTo>
                <a:cubicBezTo>
                  <a:pt x="3844040" y="2170936"/>
                  <a:pt x="3815022" y="2195096"/>
                  <a:pt x="3810185" y="2257917"/>
                </a:cubicBezTo>
                <a:cubicBezTo>
                  <a:pt x="3805348" y="2296575"/>
                  <a:pt x="3771493" y="2330402"/>
                  <a:pt x="3732799" y="2330402"/>
                </a:cubicBezTo>
                <a:cubicBezTo>
                  <a:pt x="3694107" y="2330402"/>
                  <a:pt x="3660252" y="2330402"/>
                  <a:pt x="3626396" y="2330402"/>
                </a:cubicBezTo>
                <a:cubicBezTo>
                  <a:pt x="3549012" y="2330402"/>
                  <a:pt x="3486137" y="2393222"/>
                  <a:pt x="3486137" y="2465707"/>
                </a:cubicBezTo>
                <a:cubicBezTo>
                  <a:pt x="3486137" y="2543023"/>
                  <a:pt x="3549012" y="2605844"/>
                  <a:pt x="3626396" y="2605844"/>
                </a:cubicBezTo>
                <a:cubicBezTo>
                  <a:pt x="3790839" y="2605844"/>
                  <a:pt x="3960117" y="2605844"/>
                  <a:pt x="4124558" y="2605844"/>
                </a:cubicBezTo>
                <a:cubicBezTo>
                  <a:pt x="4197105" y="2605844"/>
                  <a:pt x="4250308" y="2654167"/>
                  <a:pt x="4264817" y="2721819"/>
                </a:cubicBezTo>
                <a:cubicBezTo>
                  <a:pt x="4279327" y="2789472"/>
                  <a:pt x="4240634" y="2857123"/>
                  <a:pt x="4177759" y="2881286"/>
                </a:cubicBezTo>
                <a:cubicBezTo>
                  <a:pt x="4158413" y="2890951"/>
                  <a:pt x="4139067" y="2890951"/>
                  <a:pt x="4119721" y="2890951"/>
                </a:cubicBezTo>
                <a:cubicBezTo>
                  <a:pt x="4081029" y="2890951"/>
                  <a:pt x="4047174" y="2890951"/>
                  <a:pt x="4013318" y="2890951"/>
                </a:cubicBezTo>
                <a:cubicBezTo>
                  <a:pt x="3979463" y="2890951"/>
                  <a:pt x="3955280" y="2915111"/>
                  <a:pt x="3955280" y="2948937"/>
                </a:cubicBezTo>
                <a:cubicBezTo>
                  <a:pt x="3955280" y="2977932"/>
                  <a:pt x="3979463" y="2997260"/>
                  <a:pt x="4013318" y="2997260"/>
                </a:cubicBezTo>
                <a:cubicBezTo>
                  <a:pt x="4110049" y="2997260"/>
                  <a:pt x="4206779" y="2997260"/>
                  <a:pt x="4308346" y="3002093"/>
                </a:cubicBezTo>
                <a:cubicBezTo>
                  <a:pt x="4385729" y="3002093"/>
                  <a:pt x="4448606" y="3040751"/>
                  <a:pt x="4482461" y="3113236"/>
                </a:cubicBezTo>
                <a:cubicBezTo>
                  <a:pt x="4516317" y="3190553"/>
                  <a:pt x="4506643" y="3263038"/>
                  <a:pt x="4458278" y="3325858"/>
                </a:cubicBezTo>
                <a:cubicBezTo>
                  <a:pt x="4419586" y="3379013"/>
                  <a:pt x="4361548" y="3403175"/>
                  <a:pt x="4298673" y="3403175"/>
                </a:cubicBezTo>
                <a:cubicBezTo>
                  <a:pt x="4119721" y="3403175"/>
                  <a:pt x="3935934" y="3403175"/>
                  <a:pt x="3756982" y="3403175"/>
                </a:cubicBezTo>
                <a:cubicBezTo>
                  <a:pt x="3694107" y="3403175"/>
                  <a:pt x="3645743" y="3441834"/>
                  <a:pt x="3631233" y="3494989"/>
                </a:cubicBezTo>
                <a:cubicBezTo>
                  <a:pt x="3611887" y="3577138"/>
                  <a:pt x="3669925" y="3654455"/>
                  <a:pt x="3752147" y="3654455"/>
                </a:cubicBezTo>
                <a:cubicBezTo>
                  <a:pt x="3873059" y="3654455"/>
                  <a:pt x="3993972" y="3654455"/>
                  <a:pt x="4114884" y="3654455"/>
                </a:cubicBezTo>
                <a:cubicBezTo>
                  <a:pt x="4153576" y="3654455"/>
                  <a:pt x="4177759" y="3673785"/>
                  <a:pt x="4187433" y="3707610"/>
                </a:cubicBezTo>
                <a:cubicBezTo>
                  <a:pt x="4192270" y="3751101"/>
                  <a:pt x="4163250" y="3784927"/>
                  <a:pt x="4114884" y="3784927"/>
                </a:cubicBezTo>
                <a:cubicBezTo>
                  <a:pt x="4003646" y="3784927"/>
                  <a:pt x="3897242" y="3784927"/>
                  <a:pt x="3786002" y="3784927"/>
                </a:cubicBezTo>
                <a:cubicBezTo>
                  <a:pt x="3776328" y="3784927"/>
                  <a:pt x="3766656" y="3784927"/>
                  <a:pt x="3756982" y="3789759"/>
                </a:cubicBezTo>
                <a:cubicBezTo>
                  <a:pt x="3727964" y="3799424"/>
                  <a:pt x="3708618" y="3828419"/>
                  <a:pt x="3708618" y="3857412"/>
                </a:cubicBezTo>
                <a:cubicBezTo>
                  <a:pt x="3713453" y="3891238"/>
                  <a:pt x="3737636" y="3915400"/>
                  <a:pt x="3771493" y="3915400"/>
                </a:cubicBezTo>
                <a:cubicBezTo>
                  <a:pt x="3800511" y="3920233"/>
                  <a:pt x="3829531" y="3920233"/>
                  <a:pt x="3863386" y="3920233"/>
                </a:cubicBezTo>
                <a:cubicBezTo>
                  <a:pt x="3945606" y="3920233"/>
                  <a:pt x="4027827" y="3920233"/>
                  <a:pt x="4110049" y="3920233"/>
                </a:cubicBezTo>
                <a:cubicBezTo>
                  <a:pt x="4158413" y="3920233"/>
                  <a:pt x="4182596" y="3939561"/>
                  <a:pt x="4182596" y="3987884"/>
                </a:cubicBezTo>
                <a:cubicBezTo>
                  <a:pt x="4187433" y="4026543"/>
                  <a:pt x="4211616" y="4050705"/>
                  <a:pt x="4250308" y="4050705"/>
                </a:cubicBezTo>
                <a:cubicBezTo>
                  <a:pt x="4289000" y="4050705"/>
                  <a:pt x="4327692" y="4050705"/>
                  <a:pt x="4371220" y="4050705"/>
                </a:cubicBezTo>
                <a:cubicBezTo>
                  <a:pt x="4448606" y="4050705"/>
                  <a:pt x="4506643" y="4113524"/>
                  <a:pt x="4506643" y="4190842"/>
                </a:cubicBezTo>
                <a:cubicBezTo>
                  <a:pt x="4506643" y="4268159"/>
                  <a:pt x="4448606" y="4326147"/>
                  <a:pt x="4366383" y="4326147"/>
                </a:cubicBezTo>
                <a:cubicBezTo>
                  <a:pt x="4061683" y="4326147"/>
                  <a:pt x="3756982" y="4326147"/>
                  <a:pt x="3452282" y="4326147"/>
                </a:cubicBezTo>
                <a:cubicBezTo>
                  <a:pt x="3442609" y="4326147"/>
                  <a:pt x="3432936" y="4326147"/>
                  <a:pt x="3428100" y="4326147"/>
                </a:cubicBezTo>
                <a:cubicBezTo>
                  <a:pt x="3394244" y="4326147"/>
                  <a:pt x="3374897" y="4345475"/>
                  <a:pt x="3374897" y="4374470"/>
                </a:cubicBezTo>
                <a:cubicBezTo>
                  <a:pt x="3374897" y="4403463"/>
                  <a:pt x="3399080" y="4422793"/>
                  <a:pt x="3428100" y="4422793"/>
                </a:cubicBezTo>
                <a:cubicBezTo>
                  <a:pt x="3490974" y="4422793"/>
                  <a:pt x="3558686" y="4417960"/>
                  <a:pt x="3621561" y="4422793"/>
                </a:cubicBezTo>
                <a:cubicBezTo>
                  <a:pt x="3684435" y="4422793"/>
                  <a:pt x="3737636" y="4461451"/>
                  <a:pt x="3752147" y="4519439"/>
                </a:cubicBezTo>
                <a:cubicBezTo>
                  <a:pt x="3776328" y="4601588"/>
                  <a:pt x="3718290" y="4688570"/>
                  <a:pt x="3636070" y="4698235"/>
                </a:cubicBezTo>
                <a:cubicBezTo>
                  <a:pt x="3626396" y="4698235"/>
                  <a:pt x="3616724" y="4698235"/>
                  <a:pt x="3607050" y="4698235"/>
                </a:cubicBezTo>
                <a:cubicBezTo>
                  <a:pt x="3331368" y="4698235"/>
                  <a:pt x="3060524" y="4698235"/>
                  <a:pt x="2789679" y="4698235"/>
                </a:cubicBezTo>
                <a:cubicBezTo>
                  <a:pt x="2513997" y="4698235"/>
                  <a:pt x="2243152" y="4698235"/>
                  <a:pt x="1967471" y="4698235"/>
                </a:cubicBezTo>
                <a:cubicBezTo>
                  <a:pt x="1919105" y="4698235"/>
                  <a:pt x="1890087" y="4678906"/>
                  <a:pt x="1890087" y="4640246"/>
                </a:cubicBezTo>
                <a:cubicBezTo>
                  <a:pt x="1890087" y="4601588"/>
                  <a:pt x="1914270" y="4577427"/>
                  <a:pt x="1967471" y="4577427"/>
                </a:cubicBezTo>
                <a:cubicBezTo>
                  <a:pt x="1996491" y="4577427"/>
                  <a:pt x="2030345" y="4582260"/>
                  <a:pt x="2059365" y="4577427"/>
                </a:cubicBezTo>
                <a:cubicBezTo>
                  <a:pt x="2098057" y="4577427"/>
                  <a:pt x="2127077" y="4553265"/>
                  <a:pt x="2127077" y="4519439"/>
                </a:cubicBezTo>
                <a:cubicBezTo>
                  <a:pt x="2127077" y="4485613"/>
                  <a:pt x="2098057" y="4461451"/>
                  <a:pt x="2059365" y="4461451"/>
                </a:cubicBezTo>
                <a:cubicBezTo>
                  <a:pt x="1962634" y="4461451"/>
                  <a:pt x="1870741" y="4461451"/>
                  <a:pt x="1778847" y="4461451"/>
                </a:cubicBezTo>
                <a:cubicBezTo>
                  <a:pt x="1691789" y="4461451"/>
                  <a:pt x="1599895" y="4461451"/>
                  <a:pt x="1512839" y="4461451"/>
                </a:cubicBezTo>
                <a:cubicBezTo>
                  <a:pt x="1469310" y="4461451"/>
                  <a:pt x="1449964" y="4480781"/>
                  <a:pt x="1445127" y="4524272"/>
                </a:cubicBezTo>
                <a:cubicBezTo>
                  <a:pt x="1440290" y="4558097"/>
                  <a:pt x="1416108" y="4577427"/>
                  <a:pt x="1382252" y="4577427"/>
                </a:cubicBezTo>
                <a:cubicBezTo>
                  <a:pt x="1193628" y="4582260"/>
                  <a:pt x="1000167" y="4582260"/>
                  <a:pt x="811543" y="4577427"/>
                </a:cubicBezTo>
                <a:cubicBezTo>
                  <a:pt x="768014" y="4577427"/>
                  <a:pt x="734159" y="4548433"/>
                  <a:pt x="729322" y="4504942"/>
                </a:cubicBezTo>
                <a:cubicBezTo>
                  <a:pt x="729322" y="4451786"/>
                  <a:pt x="695466" y="4422793"/>
                  <a:pt x="642265" y="4422793"/>
                </a:cubicBezTo>
                <a:cubicBezTo>
                  <a:pt x="622919" y="4422793"/>
                  <a:pt x="598736" y="4422793"/>
                  <a:pt x="574553" y="4422793"/>
                </a:cubicBezTo>
                <a:cubicBezTo>
                  <a:pt x="535861" y="4422793"/>
                  <a:pt x="511679" y="4398631"/>
                  <a:pt x="511679" y="4369637"/>
                </a:cubicBezTo>
                <a:cubicBezTo>
                  <a:pt x="511679" y="4335812"/>
                  <a:pt x="535861" y="4311649"/>
                  <a:pt x="574553" y="4311649"/>
                </a:cubicBezTo>
                <a:cubicBezTo>
                  <a:pt x="729322" y="4311649"/>
                  <a:pt x="888927" y="4311649"/>
                  <a:pt x="1043696" y="4311649"/>
                </a:cubicBezTo>
                <a:cubicBezTo>
                  <a:pt x="1053368" y="4311649"/>
                  <a:pt x="1063042" y="4311649"/>
                  <a:pt x="1072714" y="4311649"/>
                </a:cubicBezTo>
                <a:cubicBezTo>
                  <a:pt x="1096897" y="4306817"/>
                  <a:pt x="1111407" y="4292321"/>
                  <a:pt x="1111407" y="4268159"/>
                </a:cubicBezTo>
                <a:cubicBezTo>
                  <a:pt x="1111407" y="4243998"/>
                  <a:pt x="1096897" y="4224668"/>
                  <a:pt x="1072714" y="4224668"/>
                </a:cubicBezTo>
                <a:cubicBezTo>
                  <a:pt x="1058205" y="4219835"/>
                  <a:pt x="1038859" y="4219835"/>
                  <a:pt x="1019513" y="4219835"/>
                </a:cubicBezTo>
                <a:cubicBezTo>
                  <a:pt x="975984" y="4219835"/>
                  <a:pt x="946965" y="4190842"/>
                  <a:pt x="946965" y="4152184"/>
                </a:cubicBezTo>
                <a:cubicBezTo>
                  <a:pt x="946965" y="4113524"/>
                  <a:pt x="975984" y="4084531"/>
                  <a:pt x="1019513" y="4084531"/>
                </a:cubicBezTo>
                <a:cubicBezTo>
                  <a:pt x="1130754" y="4084531"/>
                  <a:pt x="1241993" y="4084531"/>
                  <a:pt x="1353233" y="4084531"/>
                </a:cubicBezTo>
                <a:cubicBezTo>
                  <a:pt x="1391925" y="4084531"/>
                  <a:pt x="1420944" y="4060370"/>
                  <a:pt x="1425781" y="4026543"/>
                </a:cubicBezTo>
                <a:cubicBezTo>
                  <a:pt x="1430618" y="3992717"/>
                  <a:pt x="1406435" y="3963724"/>
                  <a:pt x="1377416" y="3954059"/>
                </a:cubicBezTo>
                <a:cubicBezTo>
                  <a:pt x="1362906" y="3949226"/>
                  <a:pt x="1353233" y="3949226"/>
                  <a:pt x="1338724" y="3949226"/>
                </a:cubicBezTo>
                <a:cubicBezTo>
                  <a:pt x="1077551" y="3949226"/>
                  <a:pt x="821215" y="3949226"/>
                  <a:pt x="560044" y="3949226"/>
                </a:cubicBezTo>
                <a:cubicBezTo>
                  <a:pt x="545534" y="3949226"/>
                  <a:pt x="535861" y="3949226"/>
                  <a:pt x="521352" y="3944394"/>
                </a:cubicBezTo>
                <a:cubicBezTo>
                  <a:pt x="492333" y="3934729"/>
                  <a:pt x="472987" y="3905735"/>
                  <a:pt x="477824" y="3871910"/>
                </a:cubicBezTo>
                <a:cubicBezTo>
                  <a:pt x="477824" y="3842915"/>
                  <a:pt x="502006" y="3818754"/>
                  <a:pt x="535861" y="3813922"/>
                </a:cubicBezTo>
                <a:cubicBezTo>
                  <a:pt x="540698" y="3813922"/>
                  <a:pt x="545534" y="3813922"/>
                  <a:pt x="550371" y="3813922"/>
                </a:cubicBezTo>
                <a:cubicBezTo>
                  <a:pt x="589062" y="3809089"/>
                  <a:pt x="613245" y="3780096"/>
                  <a:pt x="613245" y="3741436"/>
                </a:cubicBezTo>
                <a:cubicBezTo>
                  <a:pt x="613245" y="3707610"/>
                  <a:pt x="584227" y="3678617"/>
                  <a:pt x="545534" y="3678617"/>
                </a:cubicBezTo>
                <a:cubicBezTo>
                  <a:pt x="506842" y="3678617"/>
                  <a:pt x="472987" y="3678617"/>
                  <a:pt x="434295" y="3678617"/>
                </a:cubicBezTo>
                <a:cubicBezTo>
                  <a:pt x="371420" y="3678617"/>
                  <a:pt x="323055" y="3635126"/>
                  <a:pt x="323055" y="3572306"/>
                </a:cubicBezTo>
                <a:cubicBezTo>
                  <a:pt x="323055" y="3509485"/>
                  <a:pt x="371420" y="3465995"/>
                  <a:pt x="434295" y="3465995"/>
                </a:cubicBezTo>
                <a:cubicBezTo>
                  <a:pt x="535861" y="3465995"/>
                  <a:pt x="642265" y="3465995"/>
                  <a:pt x="743832" y="3465995"/>
                </a:cubicBezTo>
                <a:cubicBezTo>
                  <a:pt x="797034" y="3465995"/>
                  <a:pt x="840561" y="3422504"/>
                  <a:pt x="845398" y="3374181"/>
                </a:cubicBezTo>
                <a:cubicBezTo>
                  <a:pt x="855072" y="3316193"/>
                  <a:pt x="821215" y="3267871"/>
                  <a:pt x="768014" y="3258206"/>
                </a:cubicBezTo>
                <a:cubicBezTo>
                  <a:pt x="753505" y="3253374"/>
                  <a:pt x="738995" y="3253374"/>
                  <a:pt x="729322" y="3253374"/>
                </a:cubicBezTo>
                <a:cubicBezTo>
                  <a:pt x="666448" y="3253374"/>
                  <a:pt x="603573" y="3258206"/>
                  <a:pt x="540698" y="3248541"/>
                </a:cubicBezTo>
                <a:cubicBezTo>
                  <a:pt x="424621" y="3229211"/>
                  <a:pt x="337564" y="3122901"/>
                  <a:pt x="347237" y="3011758"/>
                </a:cubicBezTo>
                <a:cubicBezTo>
                  <a:pt x="356910" y="2886118"/>
                  <a:pt x="453641" y="2794304"/>
                  <a:pt x="569717" y="2794304"/>
                </a:cubicBezTo>
                <a:cubicBezTo>
                  <a:pt x="589062" y="2789472"/>
                  <a:pt x="608408" y="2794304"/>
                  <a:pt x="627756" y="2789472"/>
                </a:cubicBezTo>
                <a:cubicBezTo>
                  <a:pt x="666448" y="2789472"/>
                  <a:pt x="695466" y="2770142"/>
                  <a:pt x="695466" y="2736316"/>
                </a:cubicBezTo>
                <a:cubicBezTo>
                  <a:pt x="695466" y="2697658"/>
                  <a:pt x="666448" y="2678328"/>
                  <a:pt x="627756" y="2678328"/>
                </a:cubicBezTo>
                <a:cubicBezTo>
                  <a:pt x="618082" y="2678328"/>
                  <a:pt x="608408" y="2678328"/>
                  <a:pt x="598736" y="2673496"/>
                </a:cubicBezTo>
                <a:cubicBezTo>
                  <a:pt x="555207" y="2668663"/>
                  <a:pt x="521352" y="2625172"/>
                  <a:pt x="521352" y="2581682"/>
                </a:cubicBezTo>
                <a:cubicBezTo>
                  <a:pt x="526188" y="2533359"/>
                  <a:pt x="560044" y="2494700"/>
                  <a:pt x="608408" y="2494700"/>
                </a:cubicBezTo>
                <a:cubicBezTo>
                  <a:pt x="622919" y="2489868"/>
                  <a:pt x="637428" y="2494700"/>
                  <a:pt x="651937" y="2494700"/>
                </a:cubicBezTo>
                <a:cubicBezTo>
                  <a:pt x="801869" y="2494700"/>
                  <a:pt x="951802" y="2494700"/>
                  <a:pt x="1101734" y="2489868"/>
                </a:cubicBezTo>
                <a:cubicBezTo>
                  <a:pt x="1150100" y="2489868"/>
                  <a:pt x="1183955" y="2460875"/>
                  <a:pt x="1169445" y="2417384"/>
                </a:cubicBezTo>
                <a:cubicBezTo>
                  <a:pt x="1164609" y="2393222"/>
                  <a:pt x="1145263" y="2373893"/>
                  <a:pt x="1121080" y="2373893"/>
                </a:cubicBezTo>
                <a:cubicBezTo>
                  <a:pt x="1111407" y="2373893"/>
                  <a:pt x="1101734" y="2373893"/>
                  <a:pt x="1092062" y="2373893"/>
                </a:cubicBezTo>
                <a:cubicBezTo>
                  <a:pt x="855072" y="2373893"/>
                  <a:pt x="618082" y="2373893"/>
                  <a:pt x="385929" y="2373893"/>
                </a:cubicBezTo>
                <a:cubicBezTo>
                  <a:pt x="376256" y="2373893"/>
                  <a:pt x="371420" y="2373893"/>
                  <a:pt x="366583" y="2373893"/>
                </a:cubicBezTo>
                <a:cubicBezTo>
                  <a:pt x="342401" y="2373893"/>
                  <a:pt x="327891" y="2359396"/>
                  <a:pt x="327891" y="2340066"/>
                </a:cubicBezTo>
                <a:cubicBezTo>
                  <a:pt x="327891" y="2320738"/>
                  <a:pt x="342401" y="2311073"/>
                  <a:pt x="366583" y="2311073"/>
                </a:cubicBezTo>
                <a:cubicBezTo>
                  <a:pt x="419784" y="2311073"/>
                  <a:pt x="472987" y="2311073"/>
                  <a:pt x="526188" y="2311073"/>
                </a:cubicBezTo>
                <a:cubicBezTo>
                  <a:pt x="550371" y="2311073"/>
                  <a:pt x="564881" y="2296575"/>
                  <a:pt x="564881" y="2277247"/>
                </a:cubicBezTo>
                <a:cubicBezTo>
                  <a:pt x="564881" y="2257917"/>
                  <a:pt x="550371" y="2248252"/>
                  <a:pt x="526188" y="2248252"/>
                </a:cubicBezTo>
                <a:cubicBezTo>
                  <a:pt x="458478" y="2248252"/>
                  <a:pt x="395603" y="2248252"/>
                  <a:pt x="332728" y="2248252"/>
                </a:cubicBezTo>
                <a:cubicBezTo>
                  <a:pt x="289200" y="2248252"/>
                  <a:pt x="265017" y="2228924"/>
                  <a:pt x="265017" y="2195096"/>
                </a:cubicBezTo>
                <a:cubicBezTo>
                  <a:pt x="265017" y="2161271"/>
                  <a:pt x="289200" y="2141943"/>
                  <a:pt x="332728" y="2141943"/>
                </a:cubicBezTo>
                <a:cubicBezTo>
                  <a:pt x="502006" y="2137110"/>
                  <a:pt x="671285" y="2141943"/>
                  <a:pt x="840561" y="2137110"/>
                </a:cubicBezTo>
                <a:cubicBezTo>
                  <a:pt x="850235" y="2137110"/>
                  <a:pt x="864744" y="2137110"/>
                  <a:pt x="874418" y="2137110"/>
                </a:cubicBezTo>
                <a:cubicBezTo>
                  <a:pt x="898601" y="2127445"/>
                  <a:pt x="913110" y="2103283"/>
                  <a:pt x="908273" y="2079122"/>
                </a:cubicBezTo>
                <a:cubicBezTo>
                  <a:pt x="908273" y="2050129"/>
                  <a:pt x="888927" y="2030799"/>
                  <a:pt x="859909" y="2030799"/>
                </a:cubicBezTo>
                <a:cubicBezTo>
                  <a:pt x="806706" y="2030799"/>
                  <a:pt x="753505" y="2030799"/>
                  <a:pt x="705140" y="2030799"/>
                </a:cubicBezTo>
                <a:cubicBezTo>
                  <a:pt x="685794" y="2030799"/>
                  <a:pt x="671285" y="2025966"/>
                  <a:pt x="656774" y="2021134"/>
                </a:cubicBezTo>
                <a:cubicBezTo>
                  <a:pt x="603573" y="2001805"/>
                  <a:pt x="569717" y="1953482"/>
                  <a:pt x="564881" y="1900327"/>
                </a:cubicBezTo>
                <a:cubicBezTo>
                  <a:pt x="564881" y="1885829"/>
                  <a:pt x="564881" y="1871332"/>
                  <a:pt x="564881" y="1856836"/>
                </a:cubicBezTo>
                <a:cubicBezTo>
                  <a:pt x="564881" y="1798848"/>
                  <a:pt x="526188" y="1760190"/>
                  <a:pt x="468150" y="1760190"/>
                </a:cubicBezTo>
                <a:cubicBezTo>
                  <a:pt x="366583" y="1755357"/>
                  <a:pt x="294035" y="1658711"/>
                  <a:pt x="327891" y="1562064"/>
                </a:cubicBezTo>
                <a:cubicBezTo>
                  <a:pt x="347237" y="1504076"/>
                  <a:pt x="400438" y="1460586"/>
                  <a:pt x="468150" y="1460586"/>
                </a:cubicBezTo>
                <a:cubicBezTo>
                  <a:pt x="574553" y="1460586"/>
                  <a:pt x="680957" y="1460586"/>
                  <a:pt x="782523" y="1460586"/>
                </a:cubicBezTo>
                <a:cubicBezTo>
                  <a:pt x="864744" y="1460586"/>
                  <a:pt x="922783" y="1407430"/>
                  <a:pt x="937292" y="1330114"/>
                </a:cubicBezTo>
                <a:cubicBezTo>
                  <a:pt x="946965" y="1243132"/>
                  <a:pt x="879255" y="1165816"/>
                  <a:pt x="792197" y="1160983"/>
                </a:cubicBezTo>
                <a:cubicBezTo>
                  <a:pt x="709977" y="1160983"/>
                  <a:pt x="632591" y="1160983"/>
                  <a:pt x="550371" y="1160983"/>
                </a:cubicBezTo>
                <a:cubicBezTo>
                  <a:pt x="506842" y="1160983"/>
                  <a:pt x="472987" y="1141653"/>
                  <a:pt x="453641" y="1102995"/>
                </a:cubicBezTo>
                <a:cubicBezTo>
                  <a:pt x="434295" y="1069169"/>
                  <a:pt x="434295" y="1030510"/>
                  <a:pt x="458478" y="996684"/>
                </a:cubicBezTo>
                <a:cubicBezTo>
                  <a:pt x="477824" y="962858"/>
                  <a:pt x="511679" y="948361"/>
                  <a:pt x="555207" y="948361"/>
                </a:cubicBezTo>
                <a:cubicBezTo>
                  <a:pt x="724486" y="948361"/>
                  <a:pt x="893764" y="948361"/>
                  <a:pt x="1063042" y="948361"/>
                </a:cubicBezTo>
                <a:cubicBezTo>
                  <a:pt x="1106571" y="948361"/>
                  <a:pt x="1125917" y="933863"/>
                  <a:pt x="1125917" y="904870"/>
                </a:cubicBezTo>
                <a:cubicBezTo>
                  <a:pt x="1125917" y="875877"/>
                  <a:pt x="1106571" y="861379"/>
                  <a:pt x="1063042" y="861379"/>
                </a:cubicBezTo>
                <a:cubicBezTo>
                  <a:pt x="1024350" y="861379"/>
                  <a:pt x="990494" y="866212"/>
                  <a:pt x="951802" y="861379"/>
                </a:cubicBezTo>
                <a:cubicBezTo>
                  <a:pt x="908273" y="861379"/>
                  <a:pt x="884090" y="842049"/>
                  <a:pt x="879255" y="798559"/>
                </a:cubicBezTo>
                <a:cubicBezTo>
                  <a:pt x="879255" y="759900"/>
                  <a:pt x="855072" y="740572"/>
                  <a:pt x="816380" y="740572"/>
                </a:cubicBezTo>
                <a:cubicBezTo>
                  <a:pt x="787360" y="740572"/>
                  <a:pt x="758341" y="740572"/>
                  <a:pt x="734159" y="740572"/>
                </a:cubicBezTo>
                <a:cubicBezTo>
                  <a:pt x="666448" y="740572"/>
                  <a:pt x="618082" y="692249"/>
                  <a:pt x="618082" y="629428"/>
                </a:cubicBezTo>
                <a:cubicBezTo>
                  <a:pt x="618082" y="566608"/>
                  <a:pt x="666448" y="523117"/>
                  <a:pt x="734159" y="523117"/>
                </a:cubicBezTo>
                <a:cubicBezTo>
                  <a:pt x="874418" y="523117"/>
                  <a:pt x="1014676" y="523117"/>
                  <a:pt x="1150100" y="523117"/>
                </a:cubicBezTo>
                <a:cubicBezTo>
                  <a:pt x="1159772" y="523117"/>
                  <a:pt x="1169445" y="523117"/>
                  <a:pt x="1174282" y="523117"/>
                </a:cubicBezTo>
                <a:cubicBezTo>
                  <a:pt x="1193628" y="518285"/>
                  <a:pt x="1203301" y="503789"/>
                  <a:pt x="1203301" y="484459"/>
                </a:cubicBezTo>
                <a:cubicBezTo>
                  <a:pt x="1203301" y="465130"/>
                  <a:pt x="1193628" y="455466"/>
                  <a:pt x="1174282" y="450633"/>
                </a:cubicBezTo>
                <a:cubicBezTo>
                  <a:pt x="1164609" y="450633"/>
                  <a:pt x="1154936" y="450633"/>
                  <a:pt x="1150100" y="450633"/>
                </a:cubicBezTo>
                <a:cubicBezTo>
                  <a:pt x="917947" y="450633"/>
                  <a:pt x="685794" y="450633"/>
                  <a:pt x="458478" y="450633"/>
                </a:cubicBezTo>
                <a:cubicBezTo>
                  <a:pt x="385929" y="450633"/>
                  <a:pt x="337564" y="397478"/>
                  <a:pt x="347237" y="329826"/>
                </a:cubicBezTo>
                <a:cubicBezTo>
                  <a:pt x="352074" y="281503"/>
                  <a:pt x="390766" y="242845"/>
                  <a:pt x="443967" y="242845"/>
                </a:cubicBezTo>
                <a:cubicBezTo>
                  <a:pt x="448804" y="242845"/>
                  <a:pt x="458478" y="242845"/>
                  <a:pt x="468150" y="242845"/>
                </a:cubicBezTo>
                <a:cubicBezTo>
                  <a:pt x="864744" y="242845"/>
                  <a:pt x="1266175" y="242845"/>
                  <a:pt x="1667606" y="242845"/>
                </a:cubicBezTo>
                <a:cubicBezTo>
                  <a:pt x="1711135" y="242845"/>
                  <a:pt x="1735318" y="223515"/>
                  <a:pt x="1735318" y="189689"/>
                </a:cubicBezTo>
                <a:cubicBezTo>
                  <a:pt x="1735318" y="155862"/>
                  <a:pt x="1711135" y="136533"/>
                  <a:pt x="1667606" y="136533"/>
                </a:cubicBezTo>
                <a:cubicBezTo>
                  <a:pt x="1628914" y="136533"/>
                  <a:pt x="1595059" y="136533"/>
                  <a:pt x="1561203" y="136533"/>
                </a:cubicBezTo>
                <a:cubicBezTo>
                  <a:pt x="1532185" y="136533"/>
                  <a:pt x="1508002" y="112371"/>
                  <a:pt x="1508002" y="83378"/>
                </a:cubicBezTo>
                <a:cubicBezTo>
                  <a:pt x="1508002" y="54383"/>
                  <a:pt x="1527348" y="35055"/>
                  <a:pt x="1561203" y="30222"/>
                </a:cubicBezTo>
                <a:close/>
                <a:moveTo>
                  <a:pt x="4318142" y="20923"/>
                </a:moveTo>
                <a:cubicBezTo>
                  <a:pt x="4328604" y="20923"/>
                  <a:pt x="4328604" y="30222"/>
                  <a:pt x="4328604" y="34872"/>
                </a:cubicBezTo>
                <a:cubicBezTo>
                  <a:pt x="4328604" y="44170"/>
                  <a:pt x="4328604" y="53469"/>
                  <a:pt x="4318142" y="53469"/>
                </a:cubicBezTo>
                <a:cubicBezTo>
                  <a:pt x="4307681" y="53469"/>
                  <a:pt x="4307681" y="44170"/>
                  <a:pt x="4307681" y="39521"/>
                </a:cubicBezTo>
                <a:cubicBezTo>
                  <a:pt x="4312912" y="30222"/>
                  <a:pt x="4307681" y="20923"/>
                  <a:pt x="4318142" y="20923"/>
                </a:cubicBezTo>
                <a:close/>
                <a:moveTo>
                  <a:pt x="967078" y="0"/>
                </a:moveTo>
                <a:cubicBezTo>
                  <a:pt x="976377" y="4909"/>
                  <a:pt x="985676" y="14723"/>
                  <a:pt x="985676" y="24539"/>
                </a:cubicBezTo>
                <a:cubicBezTo>
                  <a:pt x="981026" y="34355"/>
                  <a:pt x="976377" y="44170"/>
                  <a:pt x="967078" y="44170"/>
                </a:cubicBezTo>
                <a:cubicBezTo>
                  <a:pt x="957779" y="44170"/>
                  <a:pt x="953130" y="34355"/>
                  <a:pt x="953130" y="24539"/>
                </a:cubicBezTo>
                <a:cubicBezTo>
                  <a:pt x="953130" y="9816"/>
                  <a:pt x="957779" y="4909"/>
                  <a:pt x="96707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178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E2F61A-2E25-41AB-9B1B-798D9918E9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1494" y="1223736"/>
            <a:ext cx="4785307" cy="4624135"/>
          </a:xfrm>
          <a:custGeom>
            <a:avLst/>
            <a:gdLst>
              <a:gd name="connsiteX0" fmla="*/ 2343264 w 4785307"/>
              <a:gd name="connsiteY0" fmla="*/ 4527587 h 4624135"/>
              <a:gd name="connsiteX1" fmla="*/ 2391538 w 4785307"/>
              <a:gd name="connsiteY1" fmla="*/ 4575861 h 4624135"/>
              <a:gd name="connsiteX2" fmla="*/ 2343264 w 4785307"/>
              <a:gd name="connsiteY2" fmla="*/ 4624135 h 4624135"/>
              <a:gd name="connsiteX3" fmla="*/ 2294990 w 4785307"/>
              <a:gd name="connsiteY3" fmla="*/ 4575861 h 4624135"/>
              <a:gd name="connsiteX4" fmla="*/ 2343264 w 4785307"/>
              <a:gd name="connsiteY4" fmla="*/ 4527587 h 4624135"/>
              <a:gd name="connsiteX5" fmla="*/ 3414422 w 4785307"/>
              <a:gd name="connsiteY5" fmla="*/ 4368158 h 4624135"/>
              <a:gd name="connsiteX6" fmla="*/ 3462697 w 4785307"/>
              <a:gd name="connsiteY6" fmla="*/ 4416433 h 4624135"/>
              <a:gd name="connsiteX7" fmla="*/ 3414422 w 4785307"/>
              <a:gd name="connsiteY7" fmla="*/ 4464707 h 4624135"/>
              <a:gd name="connsiteX8" fmla="*/ 3366148 w 4785307"/>
              <a:gd name="connsiteY8" fmla="*/ 4416433 h 4624135"/>
              <a:gd name="connsiteX9" fmla="*/ 3414422 w 4785307"/>
              <a:gd name="connsiteY9" fmla="*/ 4368158 h 4624135"/>
              <a:gd name="connsiteX10" fmla="*/ 1572695 w 4785307"/>
              <a:gd name="connsiteY10" fmla="*/ 4150719 h 4624135"/>
              <a:gd name="connsiteX11" fmla="*/ 1711226 w 4785307"/>
              <a:gd name="connsiteY11" fmla="*/ 4289249 h 4624135"/>
              <a:gd name="connsiteX12" fmla="*/ 1572695 w 4785307"/>
              <a:gd name="connsiteY12" fmla="*/ 4427779 h 4624135"/>
              <a:gd name="connsiteX13" fmla="*/ 1434165 w 4785307"/>
              <a:gd name="connsiteY13" fmla="*/ 4289249 h 4624135"/>
              <a:gd name="connsiteX14" fmla="*/ 2894534 w 4785307"/>
              <a:gd name="connsiteY14" fmla="*/ 3982873 h 4624135"/>
              <a:gd name="connsiteX15" fmla="*/ 3042338 w 4785307"/>
              <a:gd name="connsiteY15" fmla="*/ 4130675 h 4624135"/>
              <a:gd name="connsiteX16" fmla="*/ 2894534 w 4785307"/>
              <a:gd name="connsiteY16" fmla="*/ 4278478 h 4624135"/>
              <a:gd name="connsiteX17" fmla="*/ 2746730 w 4785307"/>
              <a:gd name="connsiteY17" fmla="*/ 4130675 h 4624135"/>
              <a:gd name="connsiteX18" fmla="*/ 2894534 w 4785307"/>
              <a:gd name="connsiteY18" fmla="*/ 3982873 h 4624135"/>
              <a:gd name="connsiteX19" fmla="*/ 607821 w 4785307"/>
              <a:gd name="connsiteY19" fmla="*/ 3982873 h 4624135"/>
              <a:gd name="connsiteX20" fmla="*/ 656095 w 4785307"/>
              <a:gd name="connsiteY20" fmla="*/ 4031147 h 4624135"/>
              <a:gd name="connsiteX21" fmla="*/ 607821 w 4785307"/>
              <a:gd name="connsiteY21" fmla="*/ 4079421 h 4624135"/>
              <a:gd name="connsiteX22" fmla="*/ 559547 w 4785307"/>
              <a:gd name="connsiteY22" fmla="*/ 4031147 h 4624135"/>
              <a:gd name="connsiteX23" fmla="*/ 607821 w 4785307"/>
              <a:gd name="connsiteY23" fmla="*/ 3982873 h 4624135"/>
              <a:gd name="connsiteX24" fmla="*/ 2277976 w 4785307"/>
              <a:gd name="connsiteY24" fmla="*/ 3746957 h 4624135"/>
              <a:gd name="connsiteX25" fmla="*/ 2368062 w 4785307"/>
              <a:gd name="connsiteY25" fmla="*/ 3837043 h 4624135"/>
              <a:gd name="connsiteX26" fmla="*/ 2277976 w 4785307"/>
              <a:gd name="connsiteY26" fmla="*/ 3927129 h 4624135"/>
              <a:gd name="connsiteX27" fmla="*/ 2187891 w 4785307"/>
              <a:gd name="connsiteY27" fmla="*/ 3837043 h 4624135"/>
              <a:gd name="connsiteX28" fmla="*/ 2277976 w 4785307"/>
              <a:gd name="connsiteY28" fmla="*/ 3746957 h 4624135"/>
              <a:gd name="connsiteX29" fmla="*/ 3414266 w 4785307"/>
              <a:gd name="connsiteY29" fmla="*/ 3604582 h 4624135"/>
              <a:gd name="connsiteX30" fmla="*/ 3490817 w 4785307"/>
              <a:gd name="connsiteY30" fmla="*/ 3687143 h 4624135"/>
              <a:gd name="connsiteX31" fmla="*/ 3490817 w 4785307"/>
              <a:gd name="connsiteY31" fmla="*/ 3790344 h 4624135"/>
              <a:gd name="connsiteX32" fmla="*/ 3490817 w 4785307"/>
              <a:gd name="connsiteY32" fmla="*/ 3907305 h 4624135"/>
              <a:gd name="connsiteX33" fmla="*/ 3414266 w 4785307"/>
              <a:gd name="connsiteY33" fmla="*/ 3982986 h 4624135"/>
              <a:gd name="connsiteX34" fmla="*/ 3344674 w 4785307"/>
              <a:gd name="connsiteY34" fmla="*/ 3900425 h 4624135"/>
              <a:gd name="connsiteX35" fmla="*/ 3344674 w 4785307"/>
              <a:gd name="connsiteY35" fmla="*/ 3680262 h 4624135"/>
              <a:gd name="connsiteX36" fmla="*/ 3414266 w 4785307"/>
              <a:gd name="connsiteY36" fmla="*/ 3604582 h 4624135"/>
              <a:gd name="connsiteX37" fmla="*/ 823144 w 4785307"/>
              <a:gd name="connsiteY37" fmla="*/ 3580826 h 4624135"/>
              <a:gd name="connsiteX38" fmla="*/ 873535 w 4785307"/>
              <a:gd name="connsiteY38" fmla="*/ 3580826 h 4624135"/>
              <a:gd name="connsiteX39" fmla="*/ 873535 w 4785307"/>
              <a:gd name="connsiteY39" fmla="*/ 3753540 h 4624135"/>
              <a:gd name="connsiteX40" fmla="*/ 823144 w 4785307"/>
              <a:gd name="connsiteY40" fmla="*/ 3753540 h 4624135"/>
              <a:gd name="connsiteX41" fmla="*/ 1062883 w 4785307"/>
              <a:gd name="connsiteY41" fmla="*/ 3560777 h 4624135"/>
              <a:gd name="connsiteX42" fmla="*/ 1136343 w 4785307"/>
              <a:gd name="connsiteY42" fmla="*/ 3634236 h 4624135"/>
              <a:gd name="connsiteX43" fmla="*/ 1062883 w 4785307"/>
              <a:gd name="connsiteY43" fmla="*/ 3707696 h 4624135"/>
              <a:gd name="connsiteX44" fmla="*/ 989424 w 4785307"/>
              <a:gd name="connsiteY44" fmla="*/ 3634236 h 4624135"/>
              <a:gd name="connsiteX45" fmla="*/ 1062883 w 4785307"/>
              <a:gd name="connsiteY45" fmla="*/ 3560777 h 4624135"/>
              <a:gd name="connsiteX46" fmla="*/ 4172718 w 4785307"/>
              <a:gd name="connsiteY46" fmla="*/ 3510490 h 4624135"/>
              <a:gd name="connsiteX47" fmla="*/ 4296465 w 4785307"/>
              <a:gd name="connsiteY47" fmla="*/ 3634236 h 4624135"/>
              <a:gd name="connsiteX48" fmla="*/ 4172718 w 4785307"/>
              <a:gd name="connsiteY48" fmla="*/ 3757982 h 4624135"/>
              <a:gd name="connsiteX49" fmla="*/ 4048972 w 4785307"/>
              <a:gd name="connsiteY49" fmla="*/ 3634236 h 4624135"/>
              <a:gd name="connsiteX50" fmla="*/ 4172718 w 4785307"/>
              <a:gd name="connsiteY50" fmla="*/ 3510490 h 4624135"/>
              <a:gd name="connsiteX51" fmla="*/ 371568 w 4785307"/>
              <a:gd name="connsiteY51" fmla="*/ 3368755 h 4624135"/>
              <a:gd name="connsiteX52" fmla="*/ 454749 w 4785307"/>
              <a:gd name="connsiteY52" fmla="*/ 3437515 h 4624135"/>
              <a:gd name="connsiteX53" fmla="*/ 454749 w 4785307"/>
              <a:gd name="connsiteY53" fmla="*/ 3561281 h 4624135"/>
              <a:gd name="connsiteX54" fmla="*/ 454749 w 4785307"/>
              <a:gd name="connsiteY54" fmla="*/ 3685048 h 4624135"/>
              <a:gd name="connsiteX55" fmla="*/ 378498 w 4785307"/>
              <a:gd name="connsiteY55" fmla="*/ 3753807 h 4624135"/>
              <a:gd name="connsiteX56" fmla="*/ 309182 w 4785307"/>
              <a:gd name="connsiteY56" fmla="*/ 3691923 h 4624135"/>
              <a:gd name="connsiteX57" fmla="*/ 302251 w 4785307"/>
              <a:gd name="connsiteY57" fmla="*/ 3437515 h 4624135"/>
              <a:gd name="connsiteX58" fmla="*/ 371568 w 4785307"/>
              <a:gd name="connsiteY58" fmla="*/ 3368755 h 4624135"/>
              <a:gd name="connsiteX59" fmla="*/ 3738261 w 4785307"/>
              <a:gd name="connsiteY59" fmla="*/ 3338404 h 4624135"/>
              <a:gd name="connsiteX60" fmla="*/ 3799934 w 4785307"/>
              <a:gd name="connsiteY60" fmla="*/ 3400076 h 4624135"/>
              <a:gd name="connsiteX61" fmla="*/ 3738261 w 4785307"/>
              <a:gd name="connsiteY61" fmla="*/ 3461749 h 4624135"/>
              <a:gd name="connsiteX62" fmla="*/ 3676589 w 4785307"/>
              <a:gd name="connsiteY62" fmla="*/ 3400076 h 4624135"/>
              <a:gd name="connsiteX63" fmla="*/ 3738261 w 4785307"/>
              <a:gd name="connsiteY63" fmla="*/ 3338404 h 4624135"/>
              <a:gd name="connsiteX64" fmla="*/ 4442903 w 4785307"/>
              <a:gd name="connsiteY64" fmla="*/ 2871663 h 4624135"/>
              <a:gd name="connsiteX65" fmla="*/ 4493295 w 4785307"/>
              <a:gd name="connsiteY65" fmla="*/ 2871663 h 4624135"/>
              <a:gd name="connsiteX66" fmla="*/ 4493295 w 4785307"/>
              <a:gd name="connsiteY66" fmla="*/ 3045451 h 4624135"/>
              <a:gd name="connsiteX67" fmla="*/ 4442903 w 4785307"/>
              <a:gd name="connsiteY67" fmla="*/ 3045451 h 4624135"/>
              <a:gd name="connsiteX68" fmla="*/ 4442903 w 4785307"/>
              <a:gd name="connsiteY68" fmla="*/ 2542495 h 4624135"/>
              <a:gd name="connsiteX69" fmla="*/ 4493295 w 4785307"/>
              <a:gd name="connsiteY69" fmla="*/ 2542495 h 4624135"/>
              <a:gd name="connsiteX70" fmla="*/ 4493295 w 4785307"/>
              <a:gd name="connsiteY70" fmla="*/ 2752631 h 4624135"/>
              <a:gd name="connsiteX71" fmla="*/ 4442903 w 4785307"/>
              <a:gd name="connsiteY71" fmla="*/ 2752631 h 4624135"/>
              <a:gd name="connsiteX72" fmla="*/ 4474965 w 4785307"/>
              <a:gd name="connsiteY72" fmla="*/ 2259819 h 4624135"/>
              <a:gd name="connsiteX73" fmla="*/ 4559010 w 4785307"/>
              <a:gd name="connsiteY73" fmla="*/ 2343864 h 4624135"/>
              <a:gd name="connsiteX74" fmla="*/ 4474965 w 4785307"/>
              <a:gd name="connsiteY74" fmla="*/ 2427909 h 4624135"/>
              <a:gd name="connsiteX75" fmla="*/ 4390921 w 4785307"/>
              <a:gd name="connsiteY75" fmla="*/ 2343864 h 4624135"/>
              <a:gd name="connsiteX76" fmla="*/ 4474965 w 4785307"/>
              <a:gd name="connsiteY76" fmla="*/ 2259819 h 4624135"/>
              <a:gd name="connsiteX77" fmla="*/ 4723635 w 4785307"/>
              <a:gd name="connsiteY77" fmla="*/ 1581371 h 4624135"/>
              <a:gd name="connsiteX78" fmla="*/ 4785307 w 4785307"/>
              <a:gd name="connsiteY78" fmla="*/ 1643043 h 4624135"/>
              <a:gd name="connsiteX79" fmla="*/ 4723635 w 4785307"/>
              <a:gd name="connsiteY79" fmla="*/ 1704715 h 4624135"/>
              <a:gd name="connsiteX80" fmla="*/ 4661962 w 4785307"/>
              <a:gd name="connsiteY80" fmla="*/ 1643043 h 4624135"/>
              <a:gd name="connsiteX81" fmla="*/ 4723635 w 4785307"/>
              <a:gd name="connsiteY81" fmla="*/ 1581371 h 4624135"/>
              <a:gd name="connsiteX82" fmla="*/ 2351569 w 4785307"/>
              <a:gd name="connsiteY82" fmla="*/ 1113051 h 4624135"/>
              <a:gd name="connsiteX83" fmla="*/ 2413241 w 4785307"/>
              <a:gd name="connsiteY83" fmla="*/ 1174723 h 4624135"/>
              <a:gd name="connsiteX84" fmla="*/ 2351569 w 4785307"/>
              <a:gd name="connsiteY84" fmla="*/ 1236396 h 4624135"/>
              <a:gd name="connsiteX85" fmla="*/ 2289897 w 4785307"/>
              <a:gd name="connsiteY85" fmla="*/ 1174723 h 4624135"/>
              <a:gd name="connsiteX86" fmla="*/ 2351569 w 4785307"/>
              <a:gd name="connsiteY86" fmla="*/ 1113051 h 4624135"/>
              <a:gd name="connsiteX87" fmla="*/ 840659 w 4785307"/>
              <a:gd name="connsiteY87" fmla="*/ 670764 h 4624135"/>
              <a:gd name="connsiteX88" fmla="*/ 968916 w 4785307"/>
              <a:gd name="connsiteY88" fmla="*/ 799021 h 4624135"/>
              <a:gd name="connsiteX89" fmla="*/ 840659 w 4785307"/>
              <a:gd name="connsiteY89" fmla="*/ 927279 h 4624135"/>
              <a:gd name="connsiteX90" fmla="*/ 712402 w 4785307"/>
              <a:gd name="connsiteY90" fmla="*/ 799021 h 4624135"/>
              <a:gd name="connsiteX91" fmla="*/ 840659 w 4785307"/>
              <a:gd name="connsiteY91" fmla="*/ 670764 h 4624135"/>
              <a:gd name="connsiteX92" fmla="*/ 1925149 w 4785307"/>
              <a:gd name="connsiteY92" fmla="*/ 448994 h 4624135"/>
              <a:gd name="connsiteX93" fmla="*/ 2036415 w 4785307"/>
              <a:gd name="connsiteY93" fmla="*/ 560260 h 4624135"/>
              <a:gd name="connsiteX94" fmla="*/ 1925149 w 4785307"/>
              <a:gd name="connsiteY94" fmla="*/ 671525 h 4624135"/>
              <a:gd name="connsiteX95" fmla="*/ 1813882 w 4785307"/>
              <a:gd name="connsiteY95" fmla="*/ 560260 h 4624135"/>
              <a:gd name="connsiteX96" fmla="*/ 1925149 w 4785307"/>
              <a:gd name="connsiteY96" fmla="*/ 448994 h 4624135"/>
              <a:gd name="connsiteX97" fmla="*/ 3056618 w 4785307"/>
              <a:gd name="connsiteY97" fmla="*/ 859 h 4624135"/>
              <a:gd name="connsiteX98" fmla="*/ 3174179 w 4785307"/>
              <a:gd name="connsiteY98" fmla="*/ 131986 h 4624135"/>
              <a:gd name="connsiteX99" fmla="*/ 3174179 w 4785307"/>
              <a:gd name="connsiteY99" fmla="*/ 746213 h 4624135"/>
              <a:gd name="connsiteX100" fmla="*/ 3174179 w 4785307"/>
              <a:gd name="connsiteY100" fmla="*/ 1132693 h 4624135"/>
              <a:gd name="connsiteX101" fmla="*/ 3236419 w 4785307"/>
              <a:gd name="connsiteY101" fmla="*/ 1222412 h 4624135"/>
              <a:gd name="connsiteX102" fmla="*/ 3319404 w 4785307"/>
              <a:gd name="connsiteY102" fmla="*/ 1160299 h 4624135"/>
              <a:gd name="connsiteX103" fmla="*/ 3430051 w 4785307"/>
              <a:gd name="connsiteY103" fmla="*/ 1063679 h 4624135"/>
              <a:gd name="connsiteX104" fmla="*/ 3526867 w 4785307"/>
              <a:gd name="connsiteY104" fmla="*/ 1187904 h 4624135"/>
              <a:gd name="connsiteX105" fmla="*/ 3727413 w 4785307"/>
              <a:gd name="connsiteY105" fmla="*/ 1250018 h 4624135"/>
              <a:gd name="connsiteX106" fmla="*/ 3838061 w 4785307"/>
              <a:gd name="connsiteY106" fmla="*/ 1325934 h 4624135"/>
              <a:gd name="connsiteX107" fmla="*/ 3921046 w 4785307"/>
              <a:gd name="connsiteY107" fmla="*/ 1215510 h 4624135"/>
              <a:gd name="connsiteX108" fmla="*/ 3921046 w 4785307"/>
              <a:gd name="connsiteY108" fmla="*/ 794523 h 4624135"/>
              <a:gd name="connsiteX109" fmla="*/ 4052439 w 4785307"/>
              <a:gd name="connsiteY109" fmla="*/ 559876 h 4624135"/>
              <a:gd name="connsiteX110" fmla="*/ 4183832 w 4785307"/>
              <a:gd name="connsiteY110" fmla="*/ 801424 h 4624135"/>
              <a:gd name="connsiteX111" fmla="*/ 4183832 w 4785307"/>
              <a:gd name="connsiteY111" fmla="*/ 1470864 h 4624135"/>
              <a:gd name="connsiteX112" fmla="*/ 4280648 w 4785307"/>
              <a:gd name="connsiteY112" fmla="*/ 1601991 h 4624135"/>
              <a:gd name="connsiteX113" fmla="*/ 4377464 w 4785307"/>
              <a:gd name="connsiteY113" fmla="*/ 1484667 h 4624135"/>
              <a:gd name="connsiteX114" fmla="*/ 4474280 w 4785307"/>
              <a:gd name="connsiteY114" fmla="*/ 1394948 h 4624135"/>
              <a:gd name="connsiteX115" fmla="*/ 4550349 w 4785307"/>
              <a:gd name="connsiteY115" fmla="*/ 1491568 h 4624135"/>
              <a:gd name="connsiteX116" fmla="*/ 4550349 w 4785307"/>
              <a:gd name="connsiteY116" fmla="*/ 2002274 h 4624135"/>
              <a:gd name="connsiteX117" fmla="*/ 4488110 w 4785307"/>
              <a:gd name="connsiteY117" fmla="*/ 2105796 h 4624135"/>
              <a:gd name="connsiteX118" fmla="*/ 4384379 w 4785307"/>
              <a:gd name="connsiteY118" fmla="*/ 2036781 h 4624135"/>
              <a:gd name="connsiteX119" fmla="*/ 4329055 w 4785307"/>
              <a:gd name="connsiteY119" fmla="*/ 1981570 h 4624135"/>
              <a:gd name="connsiteX120" fmla="*/ 4287563 w 4785307"/>
              <a:gd name="connsiteY120" fmla="*/ 2064387 h 4624135"/>
              <a:gd name="connsiteX121" fmla="*/ 4287563 w 4785307"/>
              <a:gd name="connsiteY121" fmla="*/ 3141011 h 4624135"/>
              <a:gd name="connsiteX122" fmla="*/ 4287563 w 4785307"/>
              <a:gd name="connsiteY122" fmla="*/ 3210025 h 4624135"/>
              <a:gd name="connsiteX123" fmla="*/ 4183832 w 4785307"/>
              <a:gd name="connsiteY123" fmla="*/ 3334251 h 4624135"/>
              <a:gd name="connsiteX124" fmla="*/ 4066269 w 4785307"/>
              <a:gd name="connsiteY124" fmla="*/ 3216926 h 4624135"/>
              <a:gd name="connsiteX125" fmla="*/ 4066269 w 4785307"/>
              <a:gd name="connsiteY125" fmla="*/ 2754531 h 4624135"/>
              <a:gd name="connsiteX126" fmla="*/ 3997115 w 4785307"/>
              <a:gd name="connsiteY126" fmla="*/ 2602699 h 4624135"/>
              <a:gd name="connsiteX127" fmla="*/ 3927961 w 4785307"/>
              <a:gd name="connsiteY127" fmla="*/ 2754531 h 4624135"/>
              <a:gd name="connsiteX128" fmla="*/ 3927961 w 4785307"/>
              <a:gd name="connsiteY128" fmla="*/ 2913264 h 4624135"/>
              <a:gd name="connsiteX129" fmla="*/ 3879553 w 4785307"/>
              <a:gd name="connsiteY129" fmla="*/ 2982278 h 4624135"/>
              <a:gd name="connsiteX130" fmla="*/ 3810399 w 4785307"/>
              <a:gd name="connsiteY130" fmla="*/ 2927067 h 4624135"/>
              <a:gd name="connsiteX131" fmla="*/ 3637513 w 4785307"/>
              <a:gd name="connsiteY131" fmla="*/ 2789037 h 4624135"/>
              <a:gd name="connsiteX132" fmla="*/ 3519951 w 4785307"/>
              <a:gd name="connsiteY132" fmla="*/ 2975376 h 4624135"/>
              <a:gd name="connsiteX133" fmla="*/ 3519951 w 4785307"/>
              <a:gd name="connsiteY133" fmla="*/ 3299744 h 4624135"/>
              <a:gd name="connsiteX134" fmla="*/ 3436965 w 4785307"/>
              <a:gd name="connsiteY134" fmla="*/ 3410167 h 4624135"/>
              <a:gd name="connsiteX135" fmla="*/ 3319404 w 4785307"/>
              <a:gd name="connsiteY135" fmla="*/ 3320448 h 4624135"/>
              <a:gd name="connsiteX136" fmla="*/ 3174179 w 4785307"/>
              <a:gd name="connsiteY136" fmla="*/ 3203123 h 4624135"/>
              <a:gd name="connsiteX137" fmla="*/ 3070448 w 4785307"/>
              <a:gd name="connsiteY137" fmla="*/ 3354956 h 4624135"/>
              <a:gd name="connsiteX138" fmla="*/ 3070448 w 4785307"/>
              <a:gd name="connsiteY138" fmla="*/ 3637914 h 4624135"/>
              <a:gd name="connsiteX139" fmla="*/ 2883733 w 4785307"/>
              <a:gd name="connsiteY139" fmla="*/ 3831154 h 4624135"/>
              <a:gd name="connsiteX140" fmla="*/ 2703931 w 4785307"/>
              <a:gd name="connsiteY140" fmla="*/ 3644816 h 4624135"/>
              <a:gd name="connsiteX141" fmla="*/ 2703931 w 4785307"/>
              <a:gd name="connsiteY141" fmla="*/ 3458478 h 4624135"/>
              <a:gd name="connsiteX142" fmla="*/ 2544876 w 4785307"/>
              <a:gd name="connsiteY142" fmla="*/ 3479181 h 4624135"/>
              <a:gd name="connsiteX143" fmla="*/ 2503384 w 4785307"/>
              <a:gd name="connsiteY143" fmla="*/ 3334251 h 4624135"/>
              <a:gd name="connsiteX144" fmla="*/ 2503384 w 4785307"/>
              <a:gd name="connsiteY144" fmla="*/ 2989179 h 4624135"/>
              <a:gd name="connsiteX145" fmla="*/ 2351244 w 4785307"/>
              <a:gd name="connsiteY145" fmla="*/ 2809742 h 4624135"/>
              <a:gd name="connsiteX146" fmla="*/ 2199105 w 4785307"/>
              <a:gd name="connsiteY146" fmla="*/ 2989179 h 4624135"/>
              <a:gd name="connsiteX147" fmla="*/ 2199105 w 4785307"/>
              <a:gd name="connsiteY147" fmla="*/ 3444675 h 4624135"/>
              <a:gd name="connsiteX148" fmla="*/ 2033134 w 4785307"/>
              <a:gd name="connsiteY148" fmla="*/ 3637914 h 4624135"/>
              <a:gd name="connsiteX149" fmla="*/ 1880996 w 4785307"/>
              <a:gd name="connsiteY149" fmla="*/ 3444675 h 4624135"/>
              <a:gd name="connsiteX150" fmla="*/ 1880996 w 4785307"/>
              <a:gd name="connsiteY150" fmla="*/ 2947771 h 4624135"/>
              <a:gd name="connsiteX151" fmla="*/ 1798010 w 4785307"/>
              <a:gd name="connsiteY151" fmla="*/ 2816643 h 4624135"/>
              <a:gd name="connsiteX152" fmla="*/ 1708111 w 4785307"/>
              <a:gd name="connsiteY152" fmla="*/ 2954672 h 4624135"/>
              <a:gd name="connsiteX153" fmla="*/ 1715025 w 4785307"/>
              <a:gd name="connsiteY153" fmla="*/ 3803548 h 4624135"/>
              <a:gd name="connsiteX154" fmla="*/ 1576718 w 4785307"/>
              <a:gd name="connsiteY154" fmla="*/ 3982986 h 4624135"/>
              <a:gd name="connsiteX155" fmla="*/ 1431493 w 4785307"/>
              <a:gd name="connsiteY155" fmla="*/ 3796647 h 4624135"/>
              <a:gd name="connsiteX156" fmla="*/ 1431493 w 4785307"/>
              <a:gd name="connsiteY156" fmla="*/ 3175518 h 4624135"/>
              <a:gd name="connsiteX157" fmla="*/ 1313931 w 4785307"/>
              <a:gd name="connsiteY157" fmla="*/ 3009884 h 4624135"/>
              <a:gd name="connsiteX158" fmla="*/ 1168707 w 4785307"/>
              <a:gd name="connsiteY158" fmla="*/ 3120306 h 4624135"/>
              <a:gd name="connsiteX159" fmla="*/ 981991 w 4785307"/>
              <a:gd name="connsiteY159" fmla="*/ 3154814 h 4624135"/>
              <a:gd name="connsiteX160" fmla="*/ 961244 w 4785307"/>
              <a:gd name="connsiteY160" fmla="*/ 3417068 h 4624135"/>
              <a:gd name="connsiteX161" fmla="*/ 822936 w 4785307"/>
              <a:gd name="connsiteY161" fmla="*/ 3499886 h 4624135"/>
              <a:gd name="connsiteX162" fmla="*/ 712289 w 4785307"/>
              <a:gd name="connsiteY162" fmla="*/ 3368759 h 4624135"/>
              <a:gd name="connsiteX163" fmla="*/ 705373 w 4785307"/>
              <a:gd name="connsiteY163" fmla="*/ 3002982 h 4624135"/>
              <a:gd name="connsiteX164" fmla="*/ 615474 w 4785307"/>
              <a:gd name="connsiteY164" fmla="*/ 2878756 h 4624135"/>
              <a:gd name="connsiteX165" fmla="*/ 497912 w 4785307"/>
              <a:gd name="connsiteY165" fmla="*/ 2975376 h 4624135"/>
              <a:gd name="connsiteX166" fmla="*/ 359603 w 4785307"/>
              <a:gd name="connsiteY166" fmla="*/ 3106504 h 4624135"/>
              <a:gd name="connsiteX167" fmla="*/ 235126 w 4785307"/>
              <a:gd name="connsiteY167" fmla="*/ 2940870 h 4624135"/>
              <a:gd name="connsiteX168" fmla="*/ 235126 w 4785307"/>
              <a:gd name="connsiteY168" fmla="*/ 2209317 h 4624135"/>
              <a:gd name="connsiteX169" fmla="*/ 200547 w 4785307"/>
              <a:gd name="connsiteY169" fmla="*/ 2112697 h 4624135"/>
              <a:gd name="connsiteX170" fmla="*/ 145225 w 4785307"/>
              <a:gd name="connsiteY170" fmla="*/ 2209317 h 4624135"/>
              <a:gd name="connsiteX171" fmla="*/ 145225 w 4785307"/>
              <a:gd name="connsiteY171" fmla="*/ 2243824 h 4624135"/>
              <a:gd name="connsiteX172" fmla="*/ 76070 w 4785307"/>
              <a:gd name="connsiteY172" fmla="*/ 2361148 h 4624135"/>
              <a:gd name="connsiteX173" fmla="*/ 0 w 4785307"/>
              <a:gd name="connsiteY173" fmla="*/ 2236923 h 4624135"/>
              <a:gd name="connsiteX174" fmla="*/ 0 w 4785307"/>
              <a:gd name="connsiteY174" fmla="*/ 1629596 h 4624135"/>
              <a:gd name="connsiteX175" fmla="*/ 69155 w 4785307"/>
              <a:gd name="connsiteY175" fmla="*/ 1519174 h 4624135"/>
              <a:gd name="connsiteX176" fmla="*/ 145225 w 4785307"/>
              <a:gd name="connsiteY176" fmla="*/ 1622695 h 4624135"/>
              <a:gd name="connsiteX177" fmla="*/ 200547 w 4785307"/>
              <a:gd name="connsiteY177" fmla="*/ 1698611 h 4624135"/>
              <a:gd name="connsiteX178" fmla="*/ 235126 w 4785307"/>
              <a:gd name="connsiteY178" fmla="*/ 1622695 h 4624135"/>
              <a:gd name="connsiteX179" fmla="*/ 235126 w 4785307"/>
              <a:gd name="connsiteY179" fmla="*/ 884242 h 4624135"/>
              <a:gd name="connsiteX180" fmla="*/ 235126 w 4785307"/>
              <a:gd name="connsiteY180" fmla="*/ 787621 h 4624135"/>
              <a:gd name="connsiteX181" fmla="*/ 380350 w 4785307"/>
              <a:gd name="connsiteY181" fmla="*/ 663396 h 4624135"/>
              <a:gd name="connsiteX182" fmla="*/ 497912 w 4785307"/>
              <a:gd name="connsiteY182" fmla="*/ 801424 h 4624135"/>
              <a:gd name="connsiteX183" fmla="*/ 497912 w 4785307"/>
              <a:gd name="connsiteY183" fmla="*/ 1256919 h 4624135"/>
              <a:gd name="connsiteX184" fmla="*/ 511742 w 4785307"/>
              <a:gd name="connsiteY184" fmla="*/ 1360440 h 4624135"/>
              <a:gd name="connsiteX185" fmla="*/ 622389 w 4785307"/>
              <a:gd name="connsiteY185" fmla="*/ 1422554 h 4624135"/>
              <a:gd name="connsiteX186" fmla="*/ 705373 w 4785307"/>
              <a:gd name="connsiteY186" fmla="*/ 1339737 h 4624135"/>
              <a:gd name="connsiteX187" fmla="*/ 719205 w 4785307"/>
              <a:gd name="connsiteY187" fmla="*/ 1256919 h 4624135"/>
              <a:gd name="connsiteX188" fmla="*/ 864429 w 4785307"/>
              <a:gd name="connsiteY188" fmla="*/ 1160299 h 4624135"/>
              <a:gd name="connsiteX189" fmla="*/ 975074 w 4785307"/>
              <a:gd name="connsiteY189" fmla="*/ 1277623 h 4624135"/>
              <a:gd name="connsiteX190" fmla="*/ 975074 w 4785307"/>
              <a:gd name="connsiteY190" fmla="*/ 1526076 h 4624135"/>
              <a:gd name="connsiteX191" fmla="*/ 1078807 w 4785307"/>
              <a:gd name="connsiteY191" fmla="*/ 1643399 h 4624135"/>
              <a:gd name="connsiteX192" fmla="*/ 1161791 w 4785307"/>
              <a:gd name="connsiteY192" fmla="*/ 1519174 h 4624135"/>
              <a:gd name="connsiteX193" fmla="*/ 1161791 w 4785307"/>
              <a:gd name="connsiteY193" fmla="*/ 525369 h 4624135"/>
              <a:gd name="connsiteX194" fmla="*/ 1161791 w 4785307"/>
              <a:gd name="connsiteY194" fmla="*/ 435650 h 4624135"/>
              <a:gd name="connsiteX195" fmla="*/ 1307015 w 4785307"/>
              <a:gd name="connsiteY195" fmla="*/ 304522 h 4624135"/>
              <a:gd name="connsiteX196" fmla="*/ 1431493 w 4785307"/>
              <a:gd name="connsiteY196" fmla="*/ 449454 h 4624135"/>
              <a:gd name="connsiteX197" fmla="*/ 1431493 w 4785307"/>
              <a:gd name="connsiteY197" fmla="*/ 918749 h 4624135"/>
              <a:gd name="connsiteX198" fmla="*/ 1431493 w 4785307"/>
              <a:gd name="connsiteY198" fmla="*/ 1519174 h 4624135"/>
              <a:gd name="connsiteX199" fmla="*/ 1528309 w 4785307"/>
              <a:gd name="connsiteY199" fmla="*/ 1643399 h 4624135"/>
              <a:gd name="connsiteX200" fmla="*/ 1618209 w 4785307"/>
              <a:gd name="connsiteY200" fmla="*/ 1519174 h 4624135"/>
              <a:gd name="connsiteX201" fmla="*/ 1618209 w 4785307"/>
              <a:gd name="connsiteY201" fmla="*/ 1015368 h 4624135"/>
              <a:gd name="connsiteX202" fmla="*/ 1756518 w 4785307"/>
              <a:gd name="connsiteY202" fmla="*/ 822129 h 4624135"/>
              <a:gd name="connsiteX203" fmla="*/ 1880996 w 4785307"/>
              <a:gd name="connsiteY203" fmla="*/ 1008468 h 4624135"/>
              <a:gd name="connsiteX204" fmla="*/ 1880996 w 4785307"/>
              <a:gd name="connsiteY204" fmla="*/ 1084384 h 4624135"/>
              <a:gd name="connsiteX205" fmla="*/ 2088458 w 4785307"/>
              <a:gd name="connsiteY205" fmla="*/ 994665 h 4624135"/>
              <a:gd name="connsiteX206" fmla="*/ 2199105 w 4785307"/>
              <a:gd name="connsiteY206" fmla="*/ 1181004 h 4624135"/>
              <a:gd name="connsiteX207" fmla="*/ 2351244 w 4785307"/>
              <a:gd name="connsiteY207" fmla="*/ 1325934 h 4624135"/>
              <a:gd name="connsiteX208" fmla="*/ 2503384 w 4785307"/>
              <a:gd name="connsiteY208" fmla="*/ 1167201 h 4624135"/>
              <a:gd name="connsiteX209" fmla="*/ 2503384 w 4785307"/>
              <a:gd name="connsiteY209" fmla="*/ 718607 h 4624135"/>
              <a:gd name="connsiteX210" fmla="*/ 2600200 w 4785307"/>
              <a:gd name="connsiteY210" fmla="*/ 559876 h 4624135"/>
              <a:gd name="connsiteX211" fmla="*/ 2703931 w 4785307"/>
              <a:gd name="connsiteY211" fmla="*/ 711706 h 4624135"/>
              <a:gd name="connsiteX212" fmla="*/ 2703931 w 4785307"/>
              <a:gd name="connsiteY212" fmla="*/ 1187904 h 4624135"/>
              <a:gd name="connsiteX213" fmla="*/ 2807662 w 4785307"/>
              <a:gd name="connsiteY213" fmla="*/ 1325934 h 4624135"/>
              <a:gd name="connsiteX214" fmla="*/ 2904478 w 4785307"/>
              <a:gd name="connsiteY214" fmla="*/ 1187904 h 4624135"/>
              <a:gd name="connsiteX215" fmla="*/ 2904478 w 4785307"/>
              <a:gd name="connsiteY215" fmla="*/ 228606 h 4624135"/>
              <a:gd name="connsiteX216" fmla="*/ 2911393 w 4785307"/>
              <a:gd name="connsiteY216" fmla="*/ 111283 h 4624135"/>
              <a:gd name="connsiteX217" fmla="*/ 3056618 w 4785307"/>
              <a:gd name="connsiteY217" fmla="*/ 859 h 462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4785307" h="4624135">
                <a:moveTo>
                  <a:pt x="2343264" y="4527587"/>
                </a:moveTo>
                <a:cubicBezTo>
                  <a:pt x="2369925" y="4527587"/>
                  <a:pt x="2391538" y="4549200"/>
                  <a:pt x="2391538" y="4575861"/>
                </a:cubicBezTo>
                <a:cubicBezTo>
                  <a:pt x="2391538" y="4602522"/>
                  <a:pt x="2369925" y="4624135"/>
                  <a:pt x="2343264" y="4624135"/>
                </a:cubicBezTo>
                <a:cubicBezTo>
                  <a:pt x="2316603" y="4624135"/>
                  <a:pt x="2294990" y="4602522"/>
                  <a:pt x="2294990" y="4575861"/>
                </a:cubicBezTo>
                <a:cubicBezTo>
                  <a:pt x="2294990" y="4549200"/>
                  <a:pt x="2316603" y="4527587"/>
                  <a:pt x="2343264" y="4527587"/>
                </a:cubicBezTo>
                <a:close/>
                <a:moveTo>
                  <a:pt x="3414422" y="4368158"/>
                </a:moveTo>
                <a:cubicBezTo>
                  <a:pt x="3441083" y="4368158"/>
                  <a:pt x="3462697" y="4389771"/>
                  <a:pt x="3462697" y="4416433"/>
                </a:cubicBezTo>
                <a:cubicBezTo>
                  <a:pt x="3462697" y="4443094"/>
                  <a:pt x="3441083" y="4464707"/>
                  <a:pt x="3414422" y="4464707"/>
                </a:cubicBezTo>
                <a:cubicBezTo>
                  <a:pt x="3387761" y="4464707"/>
                  <a:pt x="3366148" y="4443094"/>
                  <a:pt x="3366148" y="4416433"/>
                </a:cubicBezTo>
                <a:cubicBezTo>
                  <a:pt x="3366148" y="4389771"/>
                  <a:pt x="3387761" y="4368158"/>
                  <a:pt x="3414422" y="4368158"/>
                </a:cubicBezTo>
                <a:close/>
                <a:moveTo>
                  <a:pt x="1572695" y="4150719"/>
                </a:moveTo>
                <a:lnTo>
                  <a:pt x="1711226" y="4289249"/>
                </a:lnTo>
                <a:lnTo>
                  <a:pt x="1572695" y="4427779"/>
                </a:lnTo>
                <a:lnTo>
                  <a:pt x="1434165" y="4289249"/>
                </a:lnTo>
                <a:close/>
                <a:moveTo>
                  <a:pt x="2894534" y="3982873"/>
                </a:moveTo>
                <a:cubicBezTo>
                  <a:pt x="2976164" y="3982873"/>
                  <a:pt x="3042338" y="4049047"/>
                  <a:pt x="3042338" y="4130675"/>
                </a:cubicBezTo>
                <a:cubicBezTo>
                  <a:pt x="3042338" y="4212304"/>
                  <a:pt x="2976164" y="4278478"/>
                  <a:pt x="2894534" y="4278478"/>
                </a:cubicBezTo>
                <a:cubicBezTo>
                  <a:pt x="2812904" y="4278478"/>
                  <a:pt x="2746730" y="4212304"/>
                  <a:pt x="2746730" y="4130675"/>
                </a:cubicBezTo>
                <a:cubicBezTo>
                  <a:pt x="2746730" y="4049047"/>
                  <a:pt x="2812904" y="3982873"/>
                  <a:pt x="2894534" y="3982873"/>
                </a:cubicBezTo>
                <a:close/>
                <a:moveTo>
                  <a:pt x="607821" y="3982873"/>
                </a:moveTo>
                <a:cubicBezTo>
                  <a:pt x="634482" y="3982873"/>
                  <a:pt x="656095" y="4004486"/>
                  <a:pt x="656095" y="4031147"/>
                </a:cubicBezTo>
                <a:cubicBezTo>
                  <a:pt x="656095" y="4057808"/>
                  <a:pt x="634482" y="4079421"/>
                  <a:pt x="607821" y="4079421"/>
                </a:cubicBezTo>
                <a:cubicBezTo>
                  <a:pt x="581160" y="4079421"/>
                  <a:pt x="559547" y="4057808"/>
                  <a:pt x="559547" y="4031147"/>
                </a:cubicBezTo>
                <a:cubicBezTo>
                  <a:pt x="559547" y="4004486"/>
                  <a:pt x="581160" y="3982873"/>
                  <a:pt x="607821" y="3982873"/>
                </a:cubicBezTo>
                <a:close/>
                <a:moveTo>
                  <a:pt x="2277976" y="3746957"/>
                </a:moveTo>
                <a:cubicBezTo>
                  <a:pt x="2327729" y="3746957"/>
                  <a:pt x="2368062" y="3787290"/>
                  <a:pt x="2368062" y="3837043"/>
                </a:cubicBezTo>
                <a:cubicBezTo>
                  <a:pt x="2368062" y="3886796"/>
                  <a:pt x="2327729" y="3927129"/>
                  <a:pt x="2277976" y="3927129"/>
                </a:cubicBezTo>
                <a:cubicBezTo>
                  <a:pt x="2228223" y="3927129"/>
                  <a:pt x="2187891" y="3886796"/>
                  <a:pt x="2187891" y="3837043"/>
                </a:cubicBezTo>
                <a:cubicBezTo>
                  <a:pt x="2187891" y="3787290"/>
                  <a:pt x="2228223" y="3746957"/>
                  <a:pt x="2277976" y="3746957"/>
                </a:cubicBezTo>
                <a:close/>
                <a:moveTo>
                  <a:pt x="3414266" y="3604582"/>
                </a:moveTo>
                <a:cubicBezTo>
                  <a:pt x="3462981" y="3597702"/>
                  <a:pt x="3490817" y="3632101"/>
                  <a:pt x="3490817" y="3687143"/>
                </a:cubicBezTo>
                <a:cubicBezTo>
                  <a:pt x="3490817" y="3721543"/>
                  <a:pt x="3490817" y="3755943"/>
                  <a:pt x="3490817" y="3790344"/>
                </a:cubicBezTo>
                <a:cubicBezTo>
                  <a:pt x="3490817" y="3831625"/>
                  <a:pt x="3490817" y="3866024"/>
                  <a:pt x="3490817" y="3907305"/>
                </a:cubicBezTo>
                <a:cubicBezTo>
                  <a:pt x="3490817" y="3955465"/>
                  <a:pt x="3462981" y="3982986"/>
                  <a:pt x="3414266" y="3982986"/>
                </a:cubicBezTo>
                <a:cubicBezTo>
                  <a:pt x="3372511" y="3976106"/>
                  <a:pt x="3344674" y="3948586"/>
                  <a:pt x="3344674" y="3900425"/>
                </a:cubicBezTo>
                <a:cubicBezTo>
                  <a:pt x="3344674" y="3831625"/>
                  <a:pt x="3344674" y="3755943"/>
                  <a:pt x="3344674" y="3680262"/>
                </a:cubicBezTo>
                <a:cubicBezTo>
                  <a:pt x="3344674" y="3632101"/>
                  <a:pt x="3365552" y="3604582"/>
                  <a:pt x="3414266" y="3604582"/>
                </a:cubicBezTo>
                <a:close/>
                <a:moveTo>
                  <a:pt x="823144" y="3580826"/>
                </a:moveTo>
                <a:lnTo>
                  <a:pt x="873535" y="3580826"/>
                </a:lnTo>
                <a:lnTo>
                  <a:pt x="873535" y="3753540"/>
                </a:lnTo>
                <a:lnTo>
                  <a:pt x="823144" y="3753540"/>
                </a:lnTo>
                <a:close/>
                <a:moveTo>
                  <a:pt x="1062883" y="3560777"/>
                </a:moveTo>
                <a:cubicBezTo>
                  <a:pt x="1103454" y="3560777"/>
                  <a:pt x="1136343" y="3593665"/>
                  <a:pt x="1136343" y="3634236"/>
                </a:cubicBezTo>
                <a:cubicBezTo>
                  <a:pt x="1136343" y="3674807"/>
                  <a:pt x="1103454" y="3707696"/>
                  <a:pt x="1062883" y="3707696"/>
                </a:cubicBezTo>
                <a:cubicBezTo>
                  <a:pt x="1022313" y="3707696"/>
                  <a:pt x="989424" y="3674807"/>
                  <a:pt x="989424" y="3634236"/>
                </a:cubicBezTo>
                <a:cubicBezTo>
                  <a:pt x="989424" y="3593665"/>
                  <a:pt x="1022313" y="3560777"/>
                  <a:pt x="1062883" y="3560777"/>
                </a:cubicBezTo>
                <a:close/>
                <a:moveTo>
                  <a:pt x="4172718" y="3510490"/>
                </a:moveTo>
                <a:cubicBezTo>
                  <a:pt x="4241061" y="3510490"/>
                  <a:pt x="4296465" y="3565893"/>
                  <a:pt x="4296465" y="3634236"/>
                </a:cubicBezTo>
                <a:cubicBezTo>
                  <a:pt x="4296465" y="3702579"/>
                  <a:pt x="4241061" y="3757982"/>
                  <a:pt x="4172718" y="3757982"/>
                </a:cubicBezTo>
                <a:cubicBezTo>
                  <a:pt x="4104375" y="3757982"/>
                  <a:pt x="4048972" y="3702579"/>
                  <a:pt x="4048972" y="3634236"/>
                </a:cubicBezTo>
                <a:cubicBezTo>
                  <a:pt x="4048972" y="3565893"/>
                  <a:pt x="4104375" y="3510490"/>
                  <a:pt x="4172718" y="3510490"/>
                </a:cubicBezTo>
                <a:close/>
                <a:moveTo>
                  <a:pt x="371568" y="3368755"/>
                </a:moveTo>
                <a:cubicBezTo>
                  <a:pt x="420090" y="3361880"/>
                  <a:pt x="447816" y="3389383"/>
                  <a:pt x="454749" y="3437515"/>
                </a:cubicBezTo>
                <a:cubicBezTo>
                  <a:pt x="461680" y="3478770"/>
                  <a:pt x="454749" y="3520025"/>
                  <a:pt x="454749" y="3561281"/>
                </a:cubicBezTo>
                <a:cubicBezTo>
                  <a:pt x="454749" y="3602537"/>
                  <a:pt x="461680" y="3643792"/>
                  <a:pt x="454749" y="3685048"/>
                </a:cubicBezTo>
                <a:cubicBezTo>
                  <a:pt x="447816" y="3726303"/>
                  <a:pt x="420090" y="3753807"/>
                  <a:pt x="378498" y="3753807"/>
                </a:cubicBezTo>
                <a:cubicBezTo>
                  <a:pt x="336910" y="3753807"/>
                  <a:pt x="309182" y="3726303"/>
                  <a:pt x="309182" y="3691923"/>
                </a:cubicBezTo>
                <a:cubicBezTo>
                  <a:pt x="302251" y="3602537"/>
                  <a:pt x="302251" y="3520025"/>
                  <a:pt x="302251" y="3437515"/>
                </a:cubicBezTo>
                <a:cubicBezTo>
                  <a:pt x="309182" y="3396259"/>
                  <a:pt x="329979" y="3368755"/>
                  <a:pt x="371568" y="3368755"/>
                </a:cubicBezTo>
                <a:close/>
                <a:moveTo>
                  <a:pt x="3738261" y="3338404"/>
                </a:moveTo>
                <a:cubicBezTo>
                  <a:pt x="3772323" y="3338404"/>
                  <a:pt x="3799934" y="3366015"/>
                  <a:pt x="3799934" y="3400076"/>
                </a:cubicBezTo>
                <a:cubicBezTo>
                  <a:pt x="3799934" y="3434138"/>
                  <a:pt x="3772323" y="3461749"/>
                  <a:pt x="3738261" y="3461749"/>
                </a:cubicBezTo>
                <a:cubicBezTo>
                  <a:pt x="3704200" y="3461749"/>
                  <a:pt x="3676589" y="3434138"/>
                  <a:pt x="3676589" y="3400076"/>
                </a:cubicBezTo>
                <a:cubicBezTo>
                  <a:pt x="3676589" y="3366015"/>
                  <a:pt x="3704200" y="3338404"/>
                  <a:pt x="3738261" y="3338404"/>
                </a:cubicBezTo>
                <a:close/>
                <a:moveTo>
                  <a:pt x="4442903" y="2871663"/>
                </a:moveTo>
                <a:lnTo>
                  <a:pt x="4493295" y="2871663"/>
                </a:lnTo>
                <a:lnTo>
                  <a:pt x="4493295" y="3045451"/>
                </a:lnTo>
                <a:lnTo>
                  <a:pt x="4442903" y="3045451"/>
                </a:lnTo>
                <a:close/>
                <a:moveTo>
                  <a:pt x="4442903" y="2542495"/>
                </a:moveTo>
                <a:lnTo>
                  <a:pt x="4493295" y="2542495"/>
                </a:lnTo>
                <a:lnTo>
                  <a:pt x="4493295" y="2752631"/>
                </a:lnTo>
                <a:lnTo>
                  <a:pt x="4442903" y="2752631"/>
                </a:lnTo>
                <a:close/>
                <a:moveTo>
                  <a:pt x="4474965" y="2259819"/>
                </a:moveTo>
                <a:cubicBezTo>
                  <a:pt x="4521383" y="2259819"/>
                  <a:pt x="4559010" y="2297447"/>
                  <a:pt x="4559010" y="2343864"/>
                </a:cubicBezTo>
                <a:cubicBezTo>
                  <a:pt x="4559010" y="2390281"/>
                  <a:pt x="4521383" y="2427909"/>
                  <a:pt x="4474965" y="2427909"/>
                </a:cubicBezTo>
                <a:cubicBezTo>
                  <a:pt x="4428549" y="2427909"/>
                  <a:pt x="4390921" y="2390281"/>
                  <a:pt x="4390921" y="2343864"/>
                </a:cubicBezTo>
                <a:cubicBezTo>
                  <a:pt x="4390921" y="2297447"/>
                  <a:pt x="4428549" y="2259819"/>
                  <a:pt x="4474965" y="2259819"/>
                </a:cubicBezTo>
                <a:close/>
                <a:moveTo>
                  <a:pt x="4723635" y="1581371"/>
                </a:moveTo>
                <a:cubicBezTo>
                  <a:pt x="4757696" y="1581371"/>
                  <a:pt x="4785307" y="1608982"/>
                  <a:pt x="4785307" y="1643043"/>
                </a:cubicBezTo>
                <a:cubicBezTo>
                  <a:pt x="4785307" y="1677104"/>
                  <a:pt x="4757696" y="1704715"/>
                  <a:pt x="4723635" y="1704715"/>
                </a:cubicBezTo>
                <a:cubicBezTo>
                  <a:pt x="4689573" y="1704715"/>
                  <a:pt x="4661962" y="1677104"/>
                  <a:pt x="4661962" y="1643043"/>
                </a:cubicBezTo>
                <a:cubicBezTo>
                  <a:pt x="4661962" y="1608982"/>
                  <a:pt x="4689573" y="1581371"/>
                  <a:pt x="4723635" y="1581371"/>
                </a:cubicBezTo>
                <a:close/>
                <a:moveTo>
                  <a:pt x="2351569" y="1113051"/>
                </a:moveTo>
                <a:cubicBezTo>
                  <a:pt x="2385630" y="1113051"/>
                  <a:pt x="2413241" y="1140662"/>
                  <a:pt x="2413241" y="1174723"/>
                </a:cubicBezTo>
                <a:cubicBezTo>
                  <a:pt x="2413241" y="1208785"/>
                  <a:pt x="2385630" y="1236396"/>
                  <a:pt x="2351569" y="1236396"/>
                </a:cubicBezTo>
                <a:cubicBezTo>
                  <a:pt x="2317508" y="1236396"/>
                  <a:pt x="2289897" y="1208785"/>
                  <a:pt x="2289897" y="1174723"/>
                </a:cubicBezTo>
                <a:cubicBezTo>
                  <a:pt x="2289897" y="1140662"/>
                  <a:pt x="2317508" y="1113051"/>
                  <a:pt x="2351569" y="1113051"/>
                </a:cubicBezTo>
                <a:close/>
                <a:moveTo>
                  <a:pt x="840659" y="670764"/>
                </a:moveTo>
                <a:cubicBezTo>
                  <a:pt x="911495" y="670764"/>
                  <a:pt x="968916" y="728186"/>
                  <a:pt x="968916" y="799021"/>
                </a:cubicBezTo>
                <a:cubicBezTo>
                  <a:pt x="968916" y="869856"/>
                  <a:pt x="911495" y="927279"/>
                  <a:pt x="840659" y="927279"/>
                </a:cubicBezTo>
                <a:cubicBezTo>
                  <a:pt x="769825" y="927279"/>
                  <a:pt x="712402" y="869856"/>
                  <a:pt x="712402" y="799021"/>
                </a:cubicBezTo>
                <a:cubicBezTo>
                  <a:pt x="712402" y="728186"/>
                  <a:pt x="769825" y="670764"/>
                  <a:pt x="840659" y="670764"/>
                </a:cubicBezTo>
                <a:close/>
                <a:moveTo>
                  <a:pt x="1925149" y="448994"/>
                </a:moveTo>
                <a:cubicBezTo>
                  <a:pt x="1986599" y="448994"/>
                  <a:pt x="2036415" y="498809"/>
                  <a:pt x="2036415" y="560260"/>
                </a:cubicBezTo>
                <a:cubicBezTo>
                  <a:pt x="2036415" y="621711"/>
                  <a:pt x="1986599" y="671525"/>
                  <a:pt x="1925149" y="671525"/>
                </a:cubicBezTo>
                <a:cubicBezTo>
                  <a:pt x="1863698" y="671525"/>
                  <a:pt x="1813882" y="621711"/>
                  <a:pt x="1813882" y="560260"/>
                </a:cubicBezTo>
                <a:cubicBezTo>
                  <a:pt x="1813882" y="498809"/>
                  <a:pt x="1863698" y="448994"/>
                  <a:pt x="1925149" y="448994"/>
                </a:cubicBezTo>
                <a:close/>
                <a:moveTo>
                  <a:pt x="3056618" y="859"/>
                </a:moveTo>
                <a:cubicBezTo>
                  <a:pt x="3132687" y="7762"/>
                  <a:pt x="3174179" y="56070"/>
                  <a:pt x="3174179" y="131986"/>
                </a:cubicBezTo>
                <a:cubicBezTo>
                  <a:pt x="3174179" y="339030"/>
                  <a:pt x="3174179" y="539172"/>
                  <a:pt x="3174179" y="746213"/>
                </a:cubicBezTo>
                <a:cubicBezTo>
                  <a:pt x="3174179" y="870439"/>
                  <a:pt x="3174179" y="1001566"/>
                  <a:pt x="3174179" y="1132693"/>
                </a:cubicBezTo>
                <a:cubicBezTo>
                  <a:pt x="3174179" y="1174102"/>
                  <a:pt x="3188011" y="1215510"/>
                  <a:pt x="3236419" y="1222412"/>
                </a:cubicBezTo>
                <a:cubicBezTo>
                  <a:pt x="3291742" y="1229313"/>
                  <a:pt x="3312489" y="1201707"/>
                  <a:pt x="3319404" y="1160299"/>
                </a:cubicBezTo>
                <a:cubicBezTo>
                  <a:pt x="3333235" y="1091285"/>
                  <a:pt x="3367811" y="1063679"/>
                  <a:pt x="3430051" y="1063679"/>
                </a:cubicBezTo>
                <a:cubicBezTo>
                  <a:pt x="3499205" y="1070581"/>
                  <a:pt x="3519951" y="1118890"/>
                  <a:pt x="3526867" y="1187904"/>
                </a:cubicBezTo>
                <a:cubicBezTo>
                  <a:pt x="3651344" y="1118890"/>
                  <a:pt x="3679006" y="1125792"/>
                  <a:pt x="3727413" y="1250018"/>
                </a:cubicBezTo>
                <a:cubicBezTo>
                  <a:pt x="3748160" y="1305229"/>
                  <a:pt x="3782737" y="1332835"/>
                  <a:pt x="3838061" y="1325934"/>
                </a:cubicBezTo>
                <a:cubicBezTo>
                  <a:pt x="3893384" y="1312131"/>
                  <a:pt x="3921046" y="1277623"/>
                  <a:pt x="3921046" y="1215510"/>
                </a:cubicBezTo>
                <a:cubicBezTo>
                  <a:pt x="3921046" y="1077482"/>
                  <a:pt x="3921046" y="939453"/>
                  <a:pt x="3921046" y="794523"/>
                </a:cubicBezTo>
                <a:cubicBezTo>
                  <a:pt x="3921046" y="615085"/>
                  <a:pt x="3955623" y="559876"/>
                  <a:pt x="4052439" y="559876"/>
                </a:cubicBezTo>
                <a:cubicBezTo>
                  <a:pt x="4149255" y="559876"/>
                  <a:pt x="4183832" y="615085"/>
                  <a:pt x="4183832" y="801424"/>
                </a:cubicBezTo>
                <a:cubicBezTo>
                  <a:pt x="4183832" y="1022270"/>
                  <a:pt x="4183832" y="1243116"/>
                  <a:pt x="4183832" y="1470864"/>
                </a:cubicBezTo>
                <a:cubicBezTo>
                  <a:pt x="4183832" y="1539878"/>
                  <a:pt x="4197662" y="1601991"/>
                  <a:pt x="4280648" y="1601991"/>
                </a:cubicBezTo>
                <a:cubicBezTo>
                  <a:pt x="4356717" y="1608893"/>
                  <a:pt x="4377464" y="1553681"/>
                  <a:pt x="4377464" y="1484667"/>
                </a:cubicBezTo>
                <a:cubicBezTo>
                  <a:pt x="4384379" y="1422554"/>
                  <a:pt x="4412041" y="1388046"/>
                  <a:pt x="4474280" y="1394948"/>
                </a:cubicBezTo>
                <a:cubicBezTo>
                  <a:pt x="4536519" y="1394948"/>
                  <a:pt x="4550349" y="1436357"/>
                  <a:pt x="4550349" y="1491568"/>
                </a:cubicBezTo>
                <a:cubicBezTo>
                  <a:pt x="4550349" y="1657202"/>
                  <a:pt x="4550349" y="1829738"/>
                  <a:pt x="4550349" y="2002274"/>
                </a:cubicBezTo>
                <a:cubicBezTo>
                  <a:pt x="4550349" y="2050584"/>
                  <a:pt x="4543434" y="2091993"/>
                  <a:pt x="4488110" y="2105796"/>
                </a:cubicBezTo>
                <a:cubicBezTo>
                  <a:pt x="4439703" y="2112697"/>
                  <a:pt x="4398211" y="2091993"/>
                  <a:pt x="4384379" y="2036781"/>
                </a:cubicBezTo>
                <a:cubicBezTo>
                  <a:pt x="4377464" y="2009176"/>
                  <a:pt x="4370549" y="1967767"/>
                  <a:pt x="4329055" y="1981570"/>
                </a:cubicBezTo>
                <a:cubicBezTo>
                  <a:pt x="4280648" y="1988471"/>
                  <a:pt x="4287563" y="2029879"/>
                  <a:pt x="4287563" y="2064387"/>
                </a:cubicBezTo>
                <a:cubicBezTo>
                  <a:pt x="4287563" y="2423262"/>
                  <a:pt x="4287563" y="2782137"/>
                  <a:pt x="4287563" y="3141011"/>
                </a:cubicBezTo>
                <a:cubicBezTo>
                  <a:pt x="4287563" y="3161715"/>
                  <a:pt x="4287563" y="3189321"/>
                  <a:pt x="4287563" y="3210025"/>
                </a:cubicBezTo>
                <a:cubicBezTo>
                  <a:pt x="4287563" y="3285942"/>
                  <a:pt x="4252986" y="3334251"/>
                  <a:pt x="4183832" y="3334251"/>
                </a:cubicBezTo>
                <a:cubicBezTo>
                  <a:pt x="4107763" y="3334251"/>
                  <a:pt x="4073185" y="3285942"/>
                  <a:pt x="4066269" y="3216926"/>
                </a:cubicBezTo>
                <a:cubicBezTo>
                  <a:pt x="4066269" y="3065095"/>
                  <a:pt x="4066269" y="2913264"/>
                  <a:pt x="4066269" y="2754531"/>
                </a:cubicBezTo>
                <a:cubicBezTo>
                  <a:pt x="4066269" y="2699320"/>
                  <a:pt x="4093931" y="2602699"/>
                  <a:pt x="3997115" y="2602699"/>
                </a:cubicBezTo>
                <a:cubicBezTo>
                  <a:pt x="3907215" y="2602699"/>
                  <a:pt x="3927961" y="2692418"/>
                  <a:pt x="3927961" y="2754531"/>
                </a:cubicBezTo>
                <a:cubicBezTo>
                  <a:pt x="3921046" y="2809742"/>
                  <a:pt x="3921046" y="2858053"/>
                  <a:pt x="3927961" y="2913264"/>
                </a:cubicBezTo>
                <a:cubicBezTo>
                  <a:pt x="3927961" y="2947771"/>
                  <a:pt x="3921046" y="2982278"/>
                  <a:pt x="3879553" y="2982278"/>
                </a:cubicBezTo>
                <a:cubicBezTo>
                  <a:pt x="3838061" y="2989179"/>
                  <a:pt x="3824230" y="2968475"/>
                  <a:pt x="3810399" y="2927067"/>
                </a:cubicBezTo>
                <a:cubicBezTo>
                  <a:pt x="3782737" y="2816643"/>
                  <a:pt x="3727413" y="2768334"/>
                  <a:pt x="3637513" y="2789037"/>
                </a:cubicBezTo>
                <a:cubicBezTo>
                  <a:pt x="3540698" y="2809742"/>
                  <a:pt x="3519951" y="2885658"/>
                  <a:pt x="3519951" y="2975376"/>
                </a:cubicBezTo>
                <a:cubicBezTo>
                  <a:pt x="3519951" y="3078898"/>
                  <a:pt x="3519951" y="3189321"/>
                  <a:pt x="3519951" y="3299744"/>
                </a:cubicBezTo>
                <a:cubicBezTo>
                  <a:pt x="3519951" y="3354956"/>
                  <a:pt x="3499205" y="3403265"/>
                  <a:pt x="3436965" y="3410167"/>
                </a:cubicBezTo>
                <a:cubicBezTo>
                  <a:pt x="3367811" y="3417068"/>
                  <a:pt x="3333235" y="3389462"/>
                  <a:pt x="3319404" y="3320448"/>
                </a:cubicBezTo>
                <a:cubicBezTo>
                  <a:pt x="3305573" y="3244533"/>
                  <a:pt x="3264080" y="3189321"/>
                  <a:pt x="3174179" y="3203123"/>
                </a:cubicBezTo>
                <a:cubicBezTo>
                  <a:pt x="3091195" y="3210025"/>
                  <a:pt x="3063533" y="3279040"/>
                  <a:pt x="3070448" y="3354956"/>
                </a:cubicBezTo>
                <a:cubicBezTo>
                  <a:pt x="3070448" y="3451576"/>
                  <a:pt x="3070448" y="3541294"/>
                  <a:pt x="3070448" y="3637914"/>
                </a:cubicBezTo>
                <a:cubicBezTo>
                  <a:pt x="3063533" y="3755239"/>
                  <a:pt x="2987464" y="3831154"/>
                  <a:pt x="2883733" y="3831154"/>
                </a:cubicBezTo>
                <a:cubicBezTo>
                  <a:pt x="2786917" y="3831154"/>
                  <a:pt x="2710846" y="3755239"/>
                  <a:pt x="2703931" y="3644816"/>
                </a:cubicBezTo>
                <a:cubicBezTo>
                  <a:pt x="2697016" y="3582703"/>
                  <a:pt x="2703931" y="3527492"/>
                  <a:pt x="2703931" y="3458478"/>
                </a:cubicBezTo>
                <a:cubicBezTo>
                  <a:pt x="2648607" y="3486083"/>
                  <a:pt x="2600200" y="3520590"/>
                  <a:pt x="2544876" y="3479181"/>
                </a:cubicBezTo>
                <a:cubicBezTo>
                  <a:pt x="2489552" y="3444675"/>
                  <a:pt x="2510299" y="3389462"/>
                  <a:pt x="2503384" y="3334251"/>
                </a:cubicBezTo>
                <a:cubicBezTo>
                  <a:pt x="2503384" y="3216926"/>
                  <a:pt x="2510299" y="3106504"/>
                  <a:pt x="2503384" y="2989179"/>
                </a:cubicBezTo>
                <a:cubicBezTo>
                  <a:pt x="2503384" y="2885658"/>
                  <a:pt x="2441145" y="2809742"/>
                  <a:pt x="2351244" y="2809742"/>
                </a:cubicBezTo>
                <a:cubicBezTo>
                  <a:pt x="2254428" y="2809742"/>
                  <a:pt x="2199105" y="2878756"/>
                  <a:pt x="2199105" y="2989179"/>
                </a:cubicBezTo>
                <a:cubicBezTo>
                  <a:pt x="2199105" y="3141011"/>
                  <a:pt x="2199105" y="3292842"/>
                  <a:pt x="2199105" y="3444675"/>
                </a:cubicBezTo>
                <a:cubicBezTo>
                  <a:pt x="2192189" y="3568900"/>
                  <a:pt x="2129950" y="3644816"/>
                  <a:pt x="2033134" y="3637914"/>
                </a:cubicBezTo>
                <a:cubicBezTo>
                  <a:pt x="1936319" y="3637914"/>
                  <a:pt x="1880996" y="3561998"/>
                  <a:pt x="1880996" y="3444675"/>
                </a:cubicBezTo>
                <a:cubicBezTo>
                  <a:pt x="1880996" y="3279040"/>
                  <a:pt x="1880996" y="3113406"/>
                  <a:pt x="1880996" y="2947771"/>
                </a:cubicBezTo>
                <a:cubicBezTo>
                  <a:pt x="1880996" y="2885658"/>
                  <a:pt x="1880996" y="2816643"/>
                  <a:pt x="1798010" y="2816643"/>
                </a:cubicBezTo>
                <a:cubicBezTo>
                  <a:pt x="1708111" y="2809742"/>
                  <a:pt x="1708111" y="2885658"/>
                  <a:pt x="1708111" y="2954672"/>
                </a:cubicBezTo>
                <a:cubicBezTo>
                  <a:pt x="1708111" y="3237631"/>
                  <a:pt x="1708111" y="3520590"/>
                  <a:pt x="1715025" y="3803548"/>
                </a:cubicBezTo>
                <a:cubicBezTo>
                  <a:pt x="1715025" y="3900169"/>
                  <a:pt x="1659702" y="3976084"/>
                  <a:pt x="1576718" y="3982986"/>
                </a:cubicBezTo>
                <a:cubicBezTo>
                  <a:pt x="1486817" y="3982986"/>
                  <a:pt x="1431493" y="3913972"/>
                  <a:pt x="1431493" y="3796647"/>
                </a:cubicBezTo>
                <a:cubicBezTo>
                  <a:pt x="1424578" y="3589604"/>
                  <a:pt x="1424578" y="3382561"/>
                  <a:pt x="1431493" y="3175518"/>
                </a:cubicBezTo>
                <a:cubicBezTo>
                  <a:pt x="1431493" y="3092701"/>
                  <a:pt x="1403831" y="3023687"/>
                  <a:pt x="1313931" y="3009884"/>
                </a:cubicBezTo>
                <a:cubicBezTo>
                  <a:pt x="1237861" y="2996081"/>
                  <a:pt x="1196368" y="3044391"/>
                  <a:pt x="1168707" y="3120306"/>
                </a:cubicBezTo>
                <a:cubicBezTo>
                  <a:pt x="1127214" y="3210025"/>
                  <a:pt x="1078807" y="3216926"/>
                  <a:pt x="981991" y="3154814"/>
                </a:cubicBezTo>
                <a:cubicBezTo>
                  <a:pt x="954329" y="3237631"/>
                  <a:pt x="981991" y="3327350"/>
                  <a:pt x="961244" y="3417068"/>
                </a:cubicBezTo>
                <a:cubicBezTo>
                  <a:pt x="940497" y="3486083"/>
                  <a:pt x="885175" y="3506787"/>
                  <a:pt x="822936" y="3499886"/>
                </a:cubicBezTo>
                <a:cubicBezTo>
                  <a:pt x="746866" y="3486083"/>
                  <a:pt x="719205" y="3430871"/>
                  <a:pt x="712289" y="3368759"/>
                </a:cubicBezTo>
                <a:cubicBezTo>
                  <a:pt x="705373" y="3244533"/>
                  <a:pt x="705373" y="3127208"/>
                  <a:pt x="705373" y="3002982"/>
                </a:cubicBezTo>
                <a:cubicBezTo>
                  <a:pt x="712289" y="2933968"/>
                  <a:pt x="691543" y="2878756"/>
                  <a:pt x="615474" y="2878756"/>
                </a:cubicBezTo>
                <a:cubicBezTo>
                  <a:pt x="546319" y="2871855"/>
                  <a:pt x="504826" y="2913264"/>
                  <a:pt x="497912" y="2975376"/>
                </a:cubicBezTo>
                <a:cubicBezTo>
                  <a:pt x="490995" y="3058194"/>
                  <a:pt x="442589" y="3113406"/>
                  <a:pt x="359603" y="3106504"/>
                </a:cubicBezTo>
                <a:cubicBezTo>
                  <a:pt x="262787" y="3099603"/>
                  <a:pt x="235126" y="3023687"/>
                  <a:pt x="235126" y="2940870"/>
                </a:cubicBezTo>
                <a:cubicBezTo>
                  <a:pt x="235126" y="2699320"/>
                  <a:pt x="235126" y="2450867"/>
                  <a:pt x="235126" y="2209317"/>
                </a:cubicBezTo>
                <a:cubicBezTo>
                  <a:pt x="235126" y="2174810"/>
                  <a:pt x="248956" y="2112697"/>
                  <a:pt x="200547" y="2112697"/>
                </a:cubicBezTo>
                <a:cubicBezTo>
                  <a:pt x="138310" y="2105796"/>
                  <a:pt x="145225" y="2167909"/>
                  <a:pt x="145225" y="2209317"/>
                </a:cubicBezTo>
                <a:cubicBezTo>
                  <a:pt x="145225" y="2216218"/>
                  <a:pt x="145225" y="2230021"/>
                  <a:pt x="145225" y="2243824"/>
                </a:cubicBezTo>
                <a:cubicBezTo>
                  <a:pt x="145225" y="2292134"/>
                  <a:pt x="152141" y="2361148"/>
                  <a:pt x="76070" y="2361148"/>
                </a:cubicBezTo>
                <a:cubicBezTo>
                  <a:pt x="0" y="2354248"/>
                  <a:pt x="0" y="2292134"/>
                  <a:pt x="0" y="2236923"/>
                </a:cubicBezTo>
                <a:cubicBezTo>
                  <a:pt x="0" y="2036781"/>
                  <a:pt x="0" y="1829738"/>
                  <a:pt x="0" y="1629596"/>
                </a:cubicBezTo>
                <a:cubicBezTo>
                  <a:pt x="0" y="1574385"/>
                  <a:pt x="6917" y="1519174"/>
                  <a:pt x="69155" y="1519174"/>
                </a:cubicBezTo>
                <a:cubicBezTo>
                  <a:pt x="138310" y="1512273"/>
                  <a:pt x="145225" y="1567484"/>
                  <a:pt x="145225" y="1622695"/>
                </a:cubicBezTo>
                <a:cubicBezTo>
                  <a:pt x="145225" y="1657202"/>
                  <a:pt x="145225" y="1698611"/>
                  <a:pt x="200547" y="1698611"/>
                </a:cubicBezTo>
                <a:cubicBezTo>
                  <a:pt x="248956" y="1691710"/>
                  <a:pt x="235126" y="1650301"/>
                  <a:pt x="235126" y="1622695"/>
                </a:cubicBezTo>
                <a:cubicBezTo>
                  <a:pt x="235126" y="1374243"/>
                  <a:pt x="235126" y="1125792"/>
                  <a:pt x="235126" y="884242"/>
                </a:cubicBezTo>
                <a:cubicBezTo>
                  <a:pt x="235126" y="849735"/>
                  <a:pt x="235126" y="815227"/>
                  <a:pt x="235126" y="787621"/>
                </a:cubicBezTo>
                <a:cubicBezTo>
                  <a:pt x="255872" y="711706"/>
                  <a:pt x="297364" y="663396"/>
                  <a:pt x="380350" y="663396"/>
                </a:cubicBezTo>
                <a:cubicBezTo>
                  <a:pt x="463334" y="670298"/>
                  <a:pt x="497912" y="725509"/>
                  <a:pt x="497912" y="801424"/>
                </a:cubicBezTo>
                <a:cubicBezTo>
                  <a:pt x="497912" y="953256"/>
                  <a:pt x="497912" y="1105087"/>
                  <a:pt x="497912" y="1256919"/>
                </a:cubicBezTo>
                <a:cubicBezTo>
                  <a:pt x="497912" y="1291426"/>
                  <a:pt x="497912" y="1325934"/>
                  <a:pt x="511742" y="1360440"/>
                </a:cubicBezTo>
                <a:cubicBezTo>
                  <a:pt x="525573" y="1408751"/>
                  <a:pt x="567065" y="1429455"/>
                  <a:pt x="622389" y="1422554"/>
                </a:cubicBezTo>
                <a:cubicBezTo>
                  <a:pt x="670796" y="1415652"/>
                  <a:pt x="698458" y="1388046"/>
                  <a:pt x="705373" y="1339737"/>
                </a:cubicBezTo>
                <a:cubicBezTo>
                  <a:pt x="712289" y="1312131"/>
                  <a:pt x="712289" y="1284525"/>
                  <a:pt x="719205" y="1256919"/>
                </a:cubicBezTo>
                <a:cubicBezTo>
                  <a:pt x="739950" y="1181004"/>
                  <a:pt x="788359" y="1146496"/>
                  <a:pt x="864429" y="1160299"/>
                </a:cubicBezTo>
                <a:cubicBezTo>
                  <a:pt x="933583" y="1167201"/>
                  <a:pt x="968160" y="1208609"/>
                  <a:pt x="975074" y="1277623"/>
                </a:cubicBezTo>
                <a:cubicBezTo>
                  <a:pt x="975074" y="1360440"/>
                  <a:pt x="975074" y="1443257"/>
                  <a:pt x="975074" y="1526076"/>
                </a:cubicBezTo>
                <a:cubicBezTo>
                  <a:pt x="975074" y="1595090"/>
                  <a:pt x="1002737" y="1650301"/>
                  <a:pt x="1078807" y="1643399"/>
                </a:cubicBezTo>
                <a:cubicBezTo>
                  <a:pt x="1147961" y="1643399"/>
                  <a:pt x="1168707" y="1588188"/>
                  <a:pt x="1161791" y="1519174"/>
                </a:cubicBezTo>
                <a:cubicBezTo>
                  <a:pt x="1161791" y="1187904"/>
                  <a:pt x="1161791" y="856636"/>
                  <a:pt x="1161791" y="525369"/>
                </a:cubicBezTo>
                <a:cubicBezTo>
                  <a:pt x="1161791" y="497763"/>
                  <a:pt x="1161791" y="470156"/>
                  <a:pt x="1161791" y="435650"/>
                </a:cubicBezTo>
                <a:cubicBezTo>
                  <a:pt x="1175622" y="352832"/>
                  <a:pt x="1210200" y="297623"/>
                  <a:pt x="1307015" y="304522"/>
                </a:cubicBezTo>
                <a:cubicBezTo>
                  <a:pt x="1396915" y="311424"/>
                  <a:pt x="1431493" y="366635"/>
                  <a:pt x="1431493" y="449454"/>
                </a:cubicBezTo>
                <a:cubicBezTo>
                  <a:pt x="1431493" y="608186"/>
                  <a:pt x="1431493" y="760015"/>
                  <a:pt x="1431493" y="918749"/>
                </a:cubicBezTo>
                <a:cubicBezTo>
                  <a:pt x="1431493" y="1118890"/>
                  <a:pt x="1431493" y="1319032"/>
                  <a:pt x="1431493" y="1519174"/>
                </a:cubicBezTo>
                <a:cubicBezTo>
                  <a:pt x="1424578" y="1588188"/>
                  <a:pt x="1452240" y="1650301"/>
                  <a:pt x="1528309" y="1643399"/>
                </a:cubicBezTo>
                <a:cubicBezTo>
                  <a:pt x="1597463" y="1643399"/>
                  <a:pt x="1625125" y="1588188"/>
                  <a:pt x="1618209" y="1519174"/>
                </a:cubicBezTo>
                <a:cubicBezTo>
                  <a:pt x="1618209" y="1346638"/>
                  <a:pt x="1618209" y="1181004"/>
                  <a:pt x="1618209" y="1015368"/>
                </a:cubicBezTo>
                <a:cubicBezTo>
                  <a:pt x="1618209" y="884242"/>
                  <a:pt x="1666617" y="815227"/>
                  <a:pt x="1756518" y="822129"/>
                </a:cubicBezTo>
                <a:cubicBezTo>
                  <a:pt x="1839504" y="822129"/>
                  <a:pt x="1880996" y="884242"/>
                  <a:pt x="1880996" y="1008468"/>
                </a:cubicBezTo>
                <a:cubicBezTo>
                  <a:pt x="1880996" y="1022270"/>
                  <a:pt x="1880996" y="1042974"/>
                  <a:pt x="1880996" y="1084384"/>
                </a:cubicBezTo>
                <a:cubicBezTo>
                  <a:pt x="1943235" y="994665"/>
                  <a:pt x="2012389" y="967059"/>
                  <a:pt x="2088458" y="994665"/>
                </a:cubicBezTo>
                <a:cubicBezTo>
                  <a:pt x="2178359" y="1022270"/>
                  <a:pt x="2192189" y="1098187"/>
                  <a:pt x="2199105" y="1181004"/>
                </a:cubicBezTo>
                <a:cubicBezTo>
                  <a:pt x="2199105" y="1277623"/>
                  <a:pt x="2261343" y="1325934"/>
                  <a:pt x="2351244" y="1325934"/>
                </a:cubicBezTo>
                <a:cubicBezTo>
                  <a:pt x="2434229" y="1332835"/>
                  <a:pt x="2503384" y="1263821"/>
                  <a:pt x="2503384" y="1167201"/>
                </a:cubicBezTo>
                <a:cubicBezTo>
                  <a:pt x="2510299" y="1022270"/>
                  <a:pt x="2510299" y="870439"/>
                  <a:pt x="2503384" y="718607"/>
                </a:cubicBezTo>
                <a:cubicBezTo>
                  <a:pt x="2503384" y="642691"/>
                  <a:pt x="2503384" y="566777"/>
                  <a:pt x="2600200" y="559876"/>
                </a:cubicBezTo>
                <a:cubicBezTo>
                  <a:pt x="2703931" y="559876"/>
                  <a:pt x="2703931" y="635790"/>
                  <a:pt x="2703931" y="711706"/>
                </a:cubicBezTo>
                <a:cubicBezTo>
                  <a:pt x="2703931" y="870439"/>
                  <a:pt x="2703931" y="1029171"/>
                  <a:pt x="2703931" y="1187904"/>
                </a:cubicBezTo>
                <a:cubicBezTo>
                  <a:pt x="2703931" y="1263821"/>
                  <a:pt x="2724677" y="1325934"/>
                  <a:pt x="2807662" y="1325934"/>
                </a:cubicBezTo>
                <a:cubicBezTo>
                  <a:pt x="2890648" y="1325934"/>
                  <a:pt x="2904478" y="1263821"/>
                  <a:pt x="2904478" y="1187904"/>
                </a:cubicBezTo>
                <a:cubicBezTo>
                  <a:pt x="2904478" y="870439"/>
                  <a:pt x="2904478" y="546072"/>
                  <a:pt x="2904478" y="228606"/>
                </a:cubicBezTo>
                <a:cubicBezTo>
                  <a:pt x="2904478" y="187199"/>
                  <a:pt x="2904478" y="145790"/>
                  <a:pt x="2911393" y="111283"/>
                </a:cubicBezTo>
                <a:cubicBezTo>
                  <a:pt x="2925225" y="28466"/>
                  <a:pt x="2980549" y="-6042"/>
                  <a:pt x="3056618" y="85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20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AC186A-4FE8-4971-A8ED-D19FC77311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8572" y="1167314"/>
            <a:ext cx="4808763" cy="4331393"/>
          </a:xfrm>
          <a:custGeom>
            <a:avLst/>
            <a:gdLst>
              <a:gd name="connsiteX0" fmla="*/ 2299504 w 4808763"/>
              <a:gd name="connsiteY0" fmla="*/ 4116787 h 4331393"/>
              <a:gd name="connsiteX1" fmla="*/ 2406807 w 4808763"/>
              <a:gd name="connsiteY1" fmla="*/ 4224090 h 4331393"/>
              <a:gd name="connsiteX2" fmla="*/ 2299504 w 4808763"/>
              <a:gd name="connsiteY2" fmla="*/ 4331393 h 4331393"/>
              <a:gd name="connsiteX3" fmla="*/ 2192202 w 4808763"/>
              <a:gd name="connsiteY3" fmla="*/ 4224090 h 4331393"/>
              <a:gd name="connsiteX4" fmla="*/ 2299504 w 4808763"/>
              <a:gd name="connsiteY4" fmla="*/ 4116787 h 4331393"/>
              <a:gd name="connsiteX5" fmla="*/ 2702863 w 4808763"/>
              <a:gd name="connsiteY5" fmla="*/ 3752672 h 4331393"/>
              <a:gd name="connsiteX6" fmla="*/ 2740940 w 4808763"/>
              <a:gd name="connsiteY6" fmla="*/ 3790749 h 4331393"/>
              <a:gd name="connsiteX7" fmla="*/ 2702863 w 4808763"/>
              <a:gd name="connsiteY7" fmla="*/ 3828825 h 4331393"/>
              <a:gd name="connsiteX8" fmla="*/ 2664787 w 4808763"/>
              <a:gd name="connsiteY8" fmla="*/ 3790749 h 4331393"/>
              <a:gd name="connsiteX9" fmla="*/ 2702863 w 4808763"/>
              <a:gd name="connsiteY9" fmla="*/ 3752672 h 4331393"/>
              <a:gd name="connsiteX10" fmla="*/ 3668057 w 4808763"/>
              <a:gd name="connsiteY10" fmla="*/ 3491706 h 4331393"/>
              <a:gd name="connsiteX11" fmla="*/ 3709151 w 4808763"/>
              <a:gd name="connsiteY11" fmla="*/ 3532799 h 4331393"/>
              <a:gd name="connsiteX12" fmla="*/ 3668057 w 4808763"/>
              <a:gd name="connsiteY12" fmla="*/ 3573892 h 4331393"/>
              <a:gd name="connsiteX13" fmla="*/ 3626964 w 4808763"/>
              <a:gd name="connsiteY13" fmla="*/ 3532799 h 4331393"/>
              <a:gd name="connsiteX14" fmla="*/ 3668057 w 4808763"/>
              <a:gd name="connsiteY14" fmla="*/ 3491706 h 4331393"/>
              <a:gd name="connsiteX15" fmla="*/ 1635291 w 4808763"/>
              <a:gd name="connsiteY15" fmla="*/ 3491706 h 4331393"/>
              <a:gd name="connsiteX16" fmla="*/ 1735724 w 4808763"/>
              <a:gd name="connsiteY16" fmla="*/ 3592139 h 4331393"/>
              <a:gd name="connsiteX17" fmla="*/ 1635291 w 4808763"/>
              <a:gd name="connsiteY17" fmla="*/ 3692572 h 4331393"/>
              <a:gd name="connsiteX18" fmla="*/ 1534858 w 4808763"/>
              <a:gd name="connsiteY18" fmla="*/ 3592139 h 4331393"/>
              <a:gd name="connsiteX19" fmla="*/ 3120252 w 4808763"/>
              <a:gd name="connsiteY19" fmla="*/ 3397473 h 4331393"/>
              <a:gd name="connsiteX20" fmla="*/ 3158328 w 4808763"/>
              <a:gd name="connsiteY20" fmla="*/ 3435550 h 4331393"/>
              <a:gd name="connsiteX21" fmla="*/ 3120252 w 4808763"/>
              <a:gd name="connsiteY21" fmla="*/ 3473626 h 4331393"/>
              <a:gd name="connsiteX22" fmla="*/ 3082175 w 4808763"/>
              <a:gd name="connsiteY22" fmla="*/ 3435550 h 4331393"/>
              <a:gd name="connsiteX23" fmla="*/ 3120252 w 4808763"/>
              <a:gd name="connsiteY23" fmla="*/ 3397473 h 4331393"/>
              <a:gd name="connsiteX24" fmla="*/ 910368 w 4808763"/>
              <a:gd name="connsiteY24" fmla="*/ 3309798 h 4331393"/>
              <a:gd name="connsiteX25" fmla="*/ 1010801 w 4808763"/>
              <a:gd name="connsiteY25" fmla="*/ 3410231 h 4331393"/>
              <a:gd name="connsiteX26" fmla="*/ 910368 w 4808763"/>
              <a:gd name="connsiteY26" fmla="*/ 3510664 h 4331393"/>
              <a:gd name="connsiteX27" fmla="*/ 809935 w 4808763"/>
              <a:gd name="connsiteY27" fmla="*/ 3410231 h 4331393"/>
              <a:gd name="connsiteX28" fmla="*/ 3663499 w 4808763"/>
              <a:gd name="connsiteY28" fmla="*/ 3234684 h 4331393"/>
              <a:gd name="connsiteX29" fmla="*/ 3763931 w 4808763"/>
              <a:gd name="connsiteY29" fmla="*/ 3335118 h 4331393"/>
              <a:gd name="connsiteX30" fmla="*/ 3663499 w 4808763"/>
              <a:gd name="connsiteY30" fmla="*/ 3435550 h 4331393"/>
              <a:gd name="connsiteX31" fmla="*/ 3563065 w 4808763"/>
              <a:gd name="connsiteY31" fmla="*/ 3335118 h 4331393"/>
              <a:gd name="connsiteX32" fmla="*/ 1275774 w 4808763"/>
              <a:gd name="connsiteY32" fmla="*/ 3193860 h 4331393"/>
              <a:gd name="connsiteX33" fmla="*/ 1316598 w 4808763"/>
              <a:gd name="connsiteY33" fmla="*/ 3234684 h 4331393"/>
              <a:gd name="connsiteX34" fmla="*/ 1275774 w 4808763"/>
              <a:gd name="connsiteY34" fmla="*/ 3275508 h 4331393"/>
              <a:gd name="connsiteX35" fmla="*/ 1234950 w 4808763"/>
              <a:gd name="connsiteY35" fmla="*/ 3234684 h 4331393"/>
              <a:gd name="connsiteX36" fmla="*/ 910370 w 4808763"/>
              <a:gd name="connsiteY36" fmla="*/ 3148544 h 4331393"/>
              <a:gd name="connsiteX37" fmla="*/ 948446 w 4808763"/>
              <a:gd name="connsiteY37" fmla="*/ 3186621 h 4331393"/>
              <a:gd name="connsiteX38" fmla="*/ 910370 w 4808763"/>
              <a:gd name="connsiteY38" fmla="*/ 3224697 h 4331393"/>
              <a:gd name="connsiteX39" fmla="*/ 872293 w 4808763"/>
              <a:gd name="connsiteY39" fmla="*/ 3186621 h 4331393"/>
              <a:gd name="connsiteX40" fmla="*/ 910370 w 4808763"/>
              <a:gd name="connsiteY40" fmla="*/ 3148544 h 4331393"/>
              <a:gd name="connsiteX41" fmla="*/ 1275774 w 4808763"/>
              <a:gd name="connsiteY41" fmla="*/ 3019457 h 4331393"/>
              <a:gd name="connsiteX42" fmla="*/ 1340319 w 4808763"/>
              <a:gd name="connsiteY42" fmla="*/ 3084001 h 4331393"/>
              <a:gd name="connsiteX43" fmla="*/ 1275774 w 4808763"/>
              <a:gd name="connsiteY43" fmla="*/ 3148545 h 4331393"/>
              <a:gd name="connsiteX44" fmla="*/ 1211230 w 4808763"/>
              <a:gd name="connsiteY44" fmla="*/ 3084001 h 4331393"/>
              <a:gd name="connsiteX45" fmla="*/ 1275774 w 4808763"/>
              <a:gd name="connsiteY45" fmla="*/ 3019457 h 4331393"/>
              <a:gd name="connsiteX46" fmla="*/ 3990250 w 4808763"/>
              <a:gd name="connsiteY46" fmla="*/ 2790025 h 4331393"/>
              <a:gd name="connsiteX47" fmla="*/ 4028326 w 4808763"/>
              <a:gd name="connsiteY47" fmla="*/ 2828101 h 4331393"/>
              <a:gd name="connsiteX48" fmla="*/ 3990250 w 4808763"/>
              <a:gd name="connsiteY48" fmla="*/ 2866178 h 4331393"/>
              <a:gd name="connsiteX49" fmla="*/ 3952173 w 4808763"/>
              <a:gd name="connsiteY49" fmla="*/ 2828101 h 4331393"/>
              <a:gd name="connsiteX50" fmla="*/ 3990250 w 4808763"/>
              <a:gd name="connsiteY50" fmla="*/ 2790025 h 4331393"/>
              <a:gd name="connsiteX51" fmla="*/ 556137 w 4808763"/>
              <a:gd name="connsiteY51" fmla="*/ 2465288 h 4331393"/>
              <a:gd name="connsiteX52" fmla="*/ 656569 w 4808763"/>
              <a:gd name="connsiteY52" fmla="*/ 2565722 h 4331393"/>
              <a:gd name="connsiteX53" fmla="*/ 556137 w 4808763"/>
              <a:gd name="connsiteY53" fmla="*/ 2666154 h 4331393"/>
              <a:gd name="connsiteX54" fmla="*/ 455703 w 4808763"/>
              <a:gd name="connsiteY54" fmla="*/ 2565722 h 4331393"/>
              <a:gd name="connsiteX55" fmla="*/ 4259739 w 4808763"/>
              <a:gd name="connsiteY55" fmla="*/ 2296124 h 4331393"/>
              <a:gd name="connsiteX56" fmla="*/ 4360171 w 4808763"/>
              <a:gd name="connsiteY56" fmla="*/ 2396558 h 4331393"/>
              <a:gd name="connsiteX57" fmla="*/ 4259739 w 4808763"/>
              <a:gd name="connsiteY57" fmla="*/ 2496990 h 4331393"/>
              <a:gd name="connsiteX58" fmla="*/ 4159305 w 4808763"/>
              <a:gd name="connsiteY58" fmla="*/ 2396558 h 4331393"/>
              <a:gd name="connsiteX59" fmla="*/ 309764 w 4808763"/>
              <a:gd name="connsiteY59" fmla="*/ 1924108 h 4331393"/>
              <a:gd name="connsiteX60" fmla="*/ 347840 w 4808763"/>
              <a:gd name="connsiteY60" fmla="*/ 1962184 h 4331393"/>
              <a:gd name="connsiteX61" fmla="*/ 309764 w 4808763"/>
              <a:gd name="connsiteY61" fmla="*/ 2000261 h 4331393"/>
              <a:gd name="connsiteX62" fmla="*/ 271687 w 4808763"/>
              <a:gd name="connsiteY62" fmla="*/ 1962184 h 4331393"/>
              <a:gd name="connsiteX63" fmla="*/ 309764 w 4808763"/>
              <a:gd name="connsiteY63" fmla="*/ 1924108 h 4331393"/>
              <a:gd name="connsiteX64" fmla="*/ 4515809 w 4808763"/>
              <a:gd name="connsiteY64" fmla="*/ 1924107 h 4331393"/>
              <a:gd name="connsiteX65" fmla="*/ 4553885 w 4808763"/>
              <a:gd name="connsiteY65" fmla="*/ 1962183 h 4331393"/>
              <a:gd name="connsiteX66" fmla="*/ 4515809 w 4808763"/>
              <a:gd name="connsiteY66" fmla="*/ 2000260 h 4331393"/>
              <a:gd name="connsiteX67" fmla="*/ 4477732 w 4808763"/>
              <a:gd name="connsiteY67" fmla="*/ 1962183 h 4331393"/>
              <a:gd name="connsiteX68" fmla="*/ 4515809 w 4808763"/>
              <a:gd name="connsiteY68" fmla="*/ 1924107 h 4331393"/>
              <a:gd name="connsiteX69" fmla="*/ 72413 w 4808763"/>
              <a:gd name="connsiteY69" fmla="*/ 1631792 h 4331393"/>
              <a:gd name="connsiteX70" fmla="*/ 119442 w 4808763"/>
              <a:gd name="connsiteY70" fmla="*/ 1678822 h 4331393"/>
              <a:gd name="connsiteX71" fmla="*/ 72413 w 4808763"/>
              <a:gd name="connsiteY71" fmla="*/ 1725850 h 4331393"/>
              <a:gd name="connsiteX72" fmla="*/ 25385 w 4808763"/>
              <a:gd name="connsiteY72" fmla="*/ 1678822 h 4331393"/>
              <a:gd name="connsiteX73" fmla="*/ 72413 w 4808763"/>
              <a:gd name="connsiteY73" fmla="*/ 1631792 h 4331393"/>
              <a:gd name="connsiteX74" fmla="*/ 4731918 w 4808763"/>
              <a:gd name="connsiteY74" fmla="*/ 1322739 h 4331393"/>
              <a:gd name="connsiteX75" fmla="*/ 4808763 w 4808763"/>
              <a:gd name="connsiteY75" fmla="*/ 1399585 h 4331393"/>
              <a:gd name="connsiteX76" fmla="*/ 4808763 w 4808763"/>
              <a:gd name="connsiteY76" fmla="*/ 1500078 h 4331393"/>
              <a:gd name="connsiteX77" fmla="*/ 4731918 w 4808763"/>
              <a:gd name="connsiteY77" fmla="*/ 1576923 h 4331393"/>
              <a:gd name="connsiteX78" fmla="*/ 4655072 w 4808763"/>
              <a:gd name="connsiteY78" fmla="*/ 1500078 h 4331393"/>
              <a:gd name="connsiteX79" fmla="*/ 4655072 w 4808763"/>
              <a:gd name="connsiteY79" fmla="*/ 1452868 h 4331393"/>
              <a:gd name="connsiteX80" fmla="*/ 4655072 w 4808763"/>
              <a:gd name="connsiteY80" fmla="*/ 1399585 h 4331393"/>
              <a:gd name="connsiteX81" fmla="*/ 4731918 w 4808763"/>
              <a:gd name="connsiteY81" fmla="*/ 1322739 h 4331393"/>
              <a:gd name="connsiteX82" fmla="*/ 79150 w 4808763"/>
              <a:gd name="connsiteY82" fmla="*/ 1143661 h 4331393"/>
              <a:gd name="connsiteX83" fmla="*/ 158299 w 4808763"/>
              <a:gd name="connsiteY83" fmla="*/ 1222811 h 4331393"/>
              <a:gd name="connsiteX84" fmla="*/ 158298 w 4808763"/>
              <a:gd name="connsiteY84" fmla="*/ 1335467 h 4331393"/>
              <a:gd name="connsiteX85" fmla="*/ 159603 w 4808763"/>
              <a:gd name="connsiteY85" fmla="*/ 1360347 h 4331393"/>
              <a:gd name="connsiteX86" fmla="*/ 158298 w 4808763"/>
              <a:gd name="connsiteY86" fmla="*/ 1367499 h 4331393"/>
              <a:gd name="connsiteX87" fmla="*/ 158298 w 4808763"/>
              <a:gd name="connsiteY87" fmla="*/ 1388120 h 4331393"/>
              <a:gd name="connsiteX88" fmla="*/ 79148 w 4808763"/>
              <a:gd name="connsiteY88" fmla="*/ 1467270 h 4331393"/>
              <a:gd name="connsiteX89" fmla="*/ 79150 w 4808763"/>
              <a:gd name="connsiteY89" fmla="*/ 1467269 h 4331393"/>
              <a:gd name="connsiteX90" fmla="*/ 0 w 4808763"/>
              <a:gd name="connsiteY90" fmla="*/ 1388119 h 4331393"/>
              <a:gd name="connsiteX91" fmla="*/ 0 w 4808763"/>
              <a:gd name="connsiteY91" fmla="*/ 1375938 h 4331393"/>
              <a:gd name="connsiteX92" fmla="*/ 0 w 4808763"/>
              <a:gd name="connsiteY92" fmla="*/ 1239980 h 4331393"/>
              <a:gd name="connsiteX93" fmla="*/ 0 w 4808763"/>
              <a:gd name="connsiteY93" fmla="*/ 1222811 h 4331393"/>
              <a:gd name="connsiteX94" fmla="*/ 79150 w 4808763"/>
              <a:gd name="connsiteY94" fmla="*/ 1143661 h 4331393"/>
              <a:gd name="connsiteX95" fmla="*/ 4506938 w 4808763"/>
              <a:gd name="connsiteY95" fmla="*/ 1077426 h 4331393"/>
              <a:gd name="connsiteX96" fmla="*/ 4593006 w 4808763"/>
              <a:gd name="connsiteY96" fmla="*/ 1175913 h 4331393"/>
              <a:gd name="connsiteX97" fmla="*/ 4593006 w 4808763"/>
              <a:gd name="connsiteY97" fmla="*/ 1729905 h 4331393"/>
              <a:gd name="connsiteX98" fmla="*/ 4506938 w 4808763"/>
              <a:gd name="connsiteY98" fmla="*/ 1822238 h 4331393"/>
              <a:gd name="connsiteX99" fmla="*/ 4439315 w 4808763"/>
              <a:gd name="connsiteY99" fmla="*/ 1723751 h 4331393"/>
              <a:gd name="connsiteX100" fmla="*/ 4439315 w 4808763"/>
              <a:gd name="connsiteY100" fmla="*/ 1452909 h 4331393"/>
              <a:gd name="connsiteX101" fmla="*/ 4439315 w 4808763"/>
              <a:gd name="connsiteY101" fmla="*/ 1175913 h 4331393"/>
              <a:gd name="connsiteX102" fmla="*/ 4506938 w 4808763"/>
              <a:gd name="connsiteY102" fmla="*/ 1077426 h 4331393"/>
              <a:gd name="connsiteX103" fmla="*/ 289421 w 4808763"/>
              <a:gd name="connsiteY103" fmla="*/ 826198 h 4331393"/>
              <a:gd name="connsiteX104" fmla="*/ 369222 w 4808763"/>
              <a:gd name="connsiteY104" fmla="*/ 924369 h 4331393"/>
              <a:gd name="connsiteX105" fmla="*/ 369222 w 4808763"/>
              <a:gd name="connsiteY105" fmla="*/ 1317054 h 4331393"/>
              <a:gd name="connsiteX106" fmla="*/ 369222 w 4808763"/>
              <a:gd name="connsiteY106" fmla="*/ 1697465 h 4331393"/>
              <a:gd name="connsiteX107" fmla="*/ 295558 w 4808763"/>
              <a:gd name="connsiteY107" fmla="*/ 1795636 h 4331393"/>
              <a:gd name="connsiteX108" fmla="*/ 215759 w 4808763"/>
              <a:gd name="connsiteY108" fmla="*/ 1697465 h 4331393"/>
              <a:gd name="connsiteX109" fmla="*/ 215759 w 4808763"/>
              <a:gd name="connsiteY109" fmla="*/ 918235 h 4331393"/>
              <a:gd name="connsiteX110" fmla="*/ 289421 w 4808763"/>
              <a:gd name="connsiteY110" fmla="*/ 826198 h 4331393"/>
              <a:gd name="connsiteX111" fmla="*/ 4062475 w 4808763"/>
              <a:gd name="connsiteY111" fmla="*/ 752309 h 4331393"/>
              <a:gd name="connsiteX112" fmla="*/ 4116415 w 4808763"/>
              <a:gd name="connsiteY112" fmla="*/ 806249 h 4331393"/>
              <a:gd name="connsiteX113" fmla="*/ 4062475 w 4808763"/>
              <a:gd name="connsiteY113" fmla="*/ 860190 h 4331393"/>
              <a:gd name="connsiteX114" fmla="*/ 4008535 w 4808763"/>
              <a:gd name="connsiteY114" fmla="*/ 806249 h 4331393"/>
              <a:gd name="connsiteX115" fmla="*/ 4062475 w 4808763"/>
              <a:gd name="connsiteY115" fmla="*/ 752309 h 4331393"/>
              <a:gd name="connsiteX116" fmla="*/ 1003164 w 4808763"/>
              <a:gd name="connsiteY116" fmla="*/ 2048 h 4331393"/>
              <a:gd name="connsiteX117" fmla="*/ 1162979 w 4808763"/>
              <a:gd name="connsiteY117" fmla="*/ 131032 h 4331393"/>
              <a:gd name="connsiteX118" fmla="*/ 1169125 w 4808763"/>
              <a:gd name="connsiteY118" fmla="*/ 253871 h 4331393"/>
              <a:gd name="connsiteX119" fmla="*/ 1285913 w 4808763"/>
              <a:gd name="connsiteY119" fmla="*/ 401281 h 4331393"/>
              <a:gd name="connsiteX120" fmla="*/ 1439583 w 4808763"/>
              <a:gd name="connsiteY120" fmla="*/ 278440 h 4331393"/>
              <a:gd name="connsiteX121" fmla="*/ 1605543 w 4808763"/>
              <a:gd name="connsiteY121" fmla="*/ 143315 h 4331393"/>
              <a:gd name="connsiteX122" fmla="*/ 1728477 w 4808763"/>
              <a:gd name="connsiteY122" fmla="*/ 315292 h 4331393"/>
              <a:gd name="connsiteX123" fmla="*/ 1728477 w 4808763"/>
              <a:gd name="connsiteY123" fmla="*/ 370570 h 4331393"/>
              <a:gd name="connsiteX124" fmla="*/ 1925173 w 4808763"/>
              <a:gd name="connsiteY124" fmla="*/ 296865 h 4331393"/>
              <a:gd name="connsiteX125" fmla="*/ 2017375 w 4808763"/>
              <a:gd name="connsiteY125" fmla="*/ 487269 h 4331393"/>
              <a:gd name="connsiteX126" fmla="*/ 2011226 w 4808763"/>
              <a:gd name="connsiteY126" fmla="*/ 947923 h 4331393"/>
              <a:gd name="connsiteX127" fmla="*/ 2097282 w 4808763"/>
              <a:gd name="connsiteY127" fmla="*/ 1058480 h 4331393"/>
              <a:gd name="connsiteX128" fmla="*/ 2189483 w 4808763"/>
              <a:gd name="connsiteY128" fmla="*/ 947923 h 4331393"/>
              <a:gd name="connsiteX129" fmla="*/ 2189483 w 4808763"/>
              <a:gd name="connsiteY129" fmla="*/ 775945 h 4331393"/>
              <a:gd name="connsiteX130" fmla="*/ 2330858 w 4808763"/>
              <a:gd name="connsiteY130" fmla="*/ 628535 h 4331393"/>
              <a:gd name="connsiteX131" fmla="*/ 2472231 w 4808763"/>
              <a:gd name="connsiteY131" fmla="*/ 775945 h 4331393"/>
              <a:gd name="connsiteX132" fmla="*/ 2472231 w 4808763"/>
              <a:gd name="connsiteY132" fmla="*/ 818940 h 4331393"/>
              <a:gd name="connsiteX133" fmla="*/ 2558286 w 4808763"/>
              <a:gd name="connsiteY133" fmla="*/ 917212 h 4331393"/>
              <a:gd name="connsiteX134" fmla="*/ 2644342 w 4808763"/>
              <a:gd name="connsiteY134" fmla="*/ 812797 h 4331393"/>
              <a:gd name="connsiteX135" fmla="*/ 2644342 w 4808763"/>
              <a:gd name="connsiteY135" fmla="*/ 382854 h 4331393"/>
              <a:gd name="connsiteX136" fmla="*/ 2644342 w 4808763"/>
              <a:gd name="connsiteY136" fmla="*/ 315292 h 4331393"/>
              <a:gd name="connsiteX137" fmla="*/ 2767276 w 4808763"/>
              <a:gd name="connsiteY137" fmla="*/ 210876 h 4331393"/>
              <a:gd name="connsiteX138" fmla="*/ 2890210 w 4808763"/>
              <a:gd name="connsiteY138" fmla="*/ 315292 h 4331393"/>
              <a:gd name="connsiteX139" fmla="*/ 2896356 w 4808763"/>
              <a:gd name="connsiteY139" fmla="*/ 462701 h 4331393"/>
              <a:gd name="connsiteX140" fmla="*/ 2982409 w 4808763"/>
              <a:gd name="connsiteY140" fmla="*/ 542548 h 4331393"/>
              <a:gd name="connsiteX141" fmla="*/ 3062318 w 4808763"/>
              <a:gd name="connsiteY141" fmla="*/ 462701 h 4331393"/>
              <a:gd name="connsiteX142" fmla="*/ 3160666 w 4808763"/>
              <a:gd name="connsiteY142" fmla="*/ 309150 h 4331393"/>
              <a:gd name="connsiteX143" fmla="*/ 3179105 w 4808763"/>
              <a:gd name="connsiteY143" fmla="*/ 247729 h 4331393"/>
              <a:gd name="connsiteX144" fmla="*/ 3259013 w 4808763"/>
              <a:gd name="connsiteY144" fmla="*/ 81896 h 4331393"/>
              <a:gd name="connsiteX145" fmla="*/ 3504882 w 4808763"/>
              <a:gd name="connsiteY145" fmla="*/ 204735 h 4331393"/>
              <a:gd name="connsiteX146" fmla="*/ 3504882 w 4808763"/>
              <a:gd name="connsiteY146" fmla="*/ 530264 h 4331393"/>
              <a:gd name="connsiteX147" fmla="*/ 3615523 w 4808763"/>
              <a:gd name="connsiteY147" fmla="*/ 671530 h 4331393"/>
              <a:gd name="connsiteX148" fmla="*/ 3720018 w 4808763"/>
              <a:gd name="connsiteY148" fmla="*/ 536406 h 4331393"/>
              <a:gd name="connsiteX149" fmla="*/ 3720018 w 4808763"/>
              <a:gd name="connsiteY149" fmla="*/ 333718 h 4331393"/>
              <a:gd name="connsiteX150" fmla="*/ 3830659 w 4808763"/>
              <a:gd name="connsiteY150" fmla="*/ 204735 h 4331393"/>
              <a:gd name="connsiteX151" fmla="*/ 3941301 w 4808763"/>
              <a:gd name="connsiteY151" fmla="*/ 346002 h 4331393"/>
              <a:gd name="connsiteX152" fmla="*/ 3941301 w 4808763"/>
              <a:gd name="connsiteY152" fmla="*/ 861934 h 4331393"/>
              <a:gd name="connsiteX153" fmla="*/ 4045795 w 4808763"/>
              <a:gd name="connsiteY153" fmla="*/ 990917 h 4331393"/>
              <a:gd name="connsiteX154" fmla="*/ 4156437 w 4808763"/>
              <a:gd name="connsiteY154" fmla="*/ 855791 h 4331393"/>
              <a:gd name="connsiteX155" fmla="*/ 4156437 w 4808763"/>
              <a:gd name="connsiteY155" fmla="*/ 683814 h 4331393"/>
              <a:gd name="connsiteX156" fmla="*/ 4267077 w 4808763"/>
              <a:gd name="connsiteY156" fmla="*/ 573258 h 4331393"/>
              <a:gd name="connsiteX157" fmla="*/ 4365425 w 4808763"/>
              <a:gd name="connsiteY157" fmla="*/ 689956 h 4331393"/>
              <a:gd name="connsiteX158" fmla="*/ 4365425 w 4808763"/>
              <a:gd name="connsiteY158" fmla="*/ 2127193 h 4331393"/>
              <a:gd name="connsiteX159" fmla="*/ 4267077 w 4808763"/>
              <a:gd name="connsiteY159" fmla="*/ 2231609 h 4331393"/>
              <a:gd name="connsiteX160" fmla="*/ 4156437 w 4808763"/>
              <a:gd name="connsiteY160" fmla="*/ 2133336 h 4331393"/>
              <a:gd name="connsiteX161" fmla="*/ 4156437 w 4808763"/>
              <a:gd name="connsiteY161" fmla="*/ 2041207 h 4331393"/>
              <a:gd name="connsiteX162" fmla="*/ 4113409 w 4808763"/>
              <a:gd name="connsiteY162" fmla="*/ 1955218 h 4331393"/>
              <a:gd name="connsiteX163" fmla="*/ 4070382 w 4808763"/>
              <a:gd name="connsiteY163" fmla="*/ 2035064 h 4331393"/>
              <a:gd name="connsiteX164" fmla="*/ 4070382 w 4808763"/>
              <a:gd name="connsiteY164" fmla="*/ 2581704 h 4331393"/>
              <a:gd name="connsiteX165" fmla="*/ 4064235 w 4808763"/>
              <a:gd name="connsiteY165" fmla="*/ 2655409 h 4331393"/>
              <a:gd name="connsiteX166" fmla="*/ 3996622 w 4808763"/>
              <a:gd name="connsiteY166" fmla="*/ 2710688 h 4331393"/>
              <a:gd name="connsiteX167" fmla="*/ 3922860 w 4808763"/>
              <a:gd name="connsiteY167" fmla="*/ 2643125 h 4331393"/>
              <a:gd name="connsiteX168" fmla="*/ 3922860 w 4808763"/>
              <a:gd name="connsiteY168" fmla="*/ 2538710 h 4331393"/>
              <a:gd name="connsiteX169" fmla="*/ 3861392 w 4808763"/>
              <a:gd name="connsiteY169" fmla="*/ 2452723 h 4331393"/>
              <a:gd name="connsiteX170" fmla="*/ 3812218 w 4808763"/>
              <a:gd name="connsiteY170" fmla="*/ 2538710 h 4331393"/>
              <a:gd name="connsiteX171" fmla="*/ 3812218 w 4808763"/>
              <a:gd name="connsiteY171" fmla="*/ 2968655 h 4331393"/>
              <a:gd name="connsiteX172" fmla="*/ 3652403 w 4808763"/>
              <a:gd name="connsiteY172" fmla="*/ 3159056 h 4331393"/>
              <a:gd name="connsiteX173" fmla="*/ 3492589 w 4808763"/>
              <a:gd name="connsiteY173" fmla="*/ 2968655 h 4331393"/>
              <a:gd name="connsiteX174" fmla="*/ 3412683 w 4808763"/>
              <a:gd name="connsiteY174" fmla="*/ 2815102 h 4331393"/>
              <a:gd name="connsiteX175" fmla="*/ 3332774 w 4808763"/>
              <a:gd name="connsiteY175" fmla="*/ 2815102 h 4331393"/>
              <a:gd name="connsiteX176" fmla="*/ 3277453 w 4808763"/>
              <a:gd name="connsiteY176" fmla="*/ 2907234 h 4331393"/>
              <a:gd name="connsiteX177" fmla="*/ 3277453 w 4808763"/>
              <a:gd name="connsiteY177" fmla="*/ 3134489 h 4331393"/>
              <a:gd name="connsiteX178" fmla="*/ 3129932 w 4808763"/>
              <a:gd name="connsiteY178" fmla="*/ 3288040 h 4331393"/>
              <a:gd name="connsiteX179" fmla="*/ 2988558 w 4808763"/>
              <a:gd name="connsiteY179" fmla="*/ 3134489 h 4331393"/>
              <a:gd name="connsiteX180" fmla="*/ 2896356 w 4808763"/>
              <a:gd name="connsiteY180" fmla="*/ 3011647 h 4331393"/>
              <a:gd name="connsiteX181" fmla="*/ 2810301 w 4808763"/>
              <a:gd name="connsiteY181" fmla="*/ 3134489 h 4331393"/>
              <a:gd name="connsiteX182" fmla="*/ 2816450 w 4808763"/>
              <a:gd name="connsiteY182" fmla="*/ 3558289 h 4331393"/>
              <a:gd name="connsiteX183" fmla="*/ 2711954 w 4808763"/>
              <a:gd name="connsiteY183" fmla="*/ 3693415 h 4331393"/>
              <a:gd name="connsiteX184" fmla="*/ 2595165 w 4808763"/>
              <a:gd name="connsiteY184" fmla="*/ 3576715 h 4331393"/>
              <a:gd name="connsiteX185" fmla="*/ 2502966 w 4808763"/>
              <a:gd name="connsiteY185" fmla="*/ 3484584 h 4331393"/>
              <a:gd name="connsiteX186" fmla="*/ 2416912 w 4808763"/>
              <a:gd name="connsiteY186" fmla="*/ 3588999 h 4331393"/>
              <a:gd name="connsiteX187" fmla="*/ 2416912 w 4808763"/>
              <a:gd name="connsiteY187" fmla="*/ 3877675 h 4331393"/>
              <a:gd name="connsiteX188" fmla="*/ 2306270 w 4808763"/>
              <a:gd name="connsiteY188" fmla="*/ 4000516 h 4331393"/>
              <a:gd name="connsiteX189" fmla="*/ 2189483 w 4808763"/>
              <a:gd name="connsiteY189" fmla="*/ 3877675 h 4331393"/>
              <a:gd name="connsiteX190" fmla="*/ 2189483 w 4808763"/>
              <a:gd name="connsiteY190" fmla="*/ 3447732 h 4331393"/>
              <a:gd name="connsiteX191" fmla="*/ 2140309 w 4808763"/>
              <a:gd name="connsiteY191" fmla="*/ 3361745 h 4331393"/>
              <a:gd name="connsiteX192" fmla="*/ 2072696 w 4808763"/>
              <a:gd name="connsiteY192" fmla="*/ 3441590 h 4331393"/>
              <a:gd name="connsiteX193" fmla="*/ 1949760 w 4808763"/>
              <a:gd name="connsiteY193" fmla="*/ 3552147 h 4331393"/>
              <a:gd name="connsiteX194" fmla="*/ 1839118 w 4808763"/>
              <a:gd name="connsiteY194" fmla="*/ 3423163 h 4331393"/>
              <a:gd name="connsiteX195" fmla="*/ 1839118 w 4808763"/>
              <a:gd name="connsiteY195" fmla="*/ 3005505 h 4331393"/>
              <a:gd name="connsiteX196" fmla="*/ 1789945 w 4808763"/>
              <a:gd name="connsiteY196" fmla="*/ 2919518 h 4331393"/>
              <a:gd name="connsiteX197" fmla="*/ 1728477 w 4808763"/>
              <a:gd name="connsiteY197" fmla="*/ 3005505 h 4331393"/>
              <a:gd name="connsiteX198" fmla="*/ 1728477 w 4808763"/>
              <a:gd name="connsiteY198" fmla="*/ 3275756 h 4331393"/>
              <a:gd name="connsiteX199" fmla="*/ 1623984 w 4808763"/>
              <a:gd name="connsiteY199" fmla="*/ 3398598 h 4331393"/>
              <a:gd name="connsiteX200" fmla="*/ 1519489 w 4808763"/>
              <a:gd name="connsiteY200" fmla="*/ 3275756 h 4331393"/>
              <a:gd name="connsiteX201" fmla="*/ 1519489 w 4808763"/>
              <a:gd name="connsiteY201" fmla="*/ 2796677 h 4331393"/>
              <a:gd name="connsiteX202" fmla="*/ 1458021 w 4808763"/>
              <a:gd name="connsiteY202" fmla="*/ 2698403 h 4331393"/>
              <a:gd name="connsiteX203" fmla="*/ 1384261 w 4808763"/>
              <a:gd name="connsiteY203" fmla="*/ 2790535 h 4331393"/>
              <a:gd name="connsiteX204" fmla="*/ 1273619 w 4808763"/>
              <a:gd name="connsiteY204" fmla="*/ 2901091 h 4331393"/>
              <a:gd name="connsiteX205" fmla="*/ 1156832 w 4808763"/>
              <a:gd name="connsiteY205" fmla="*/ 2784392 h 4331393"/>
              <a:gd name="connsiteX206" fmla="*/ 1156832 w 4808763"/>
              <a:gd name="connsiteY206" fmla="*/ 2569420 h 4331393"/>
              <a:gd name="connsiteX207" fmla="*/ 1095364 w 4808763"/>
              <a:gd name="connsiteY207" fmla="*/ 2471150 h 4331393"/>
              <a:gd name="connsiteX208" fmla="*/ 1021603 w 4808763"/>
              <a:gd name="connsiteY208" fmla="*/ 2569420 h 4331393"/>
              <a:gd name="connsiteX209" fmla="*/ 1021603 w 4808763"/>
              <a:gd name="connsiteY209" fmla="*/ 2944086 h 4331393"/>
              <a:gd name="connsiteX210" fmla="*/ 917110 w 4808763"/>
              <a:gd name="connsiteY210" fmla="*/ 3079210 h 4331393"/>
              <a:gd name="connsiteX211" fmla="*/ 806469 w 4808763"/>
              <a:gd name="connsiteY211" fmla="*/ 2944086 h 4331393"/>
              <a:gd name="connsiteX212" fmla="*/ 806469 w 4808763"/>
              <a:gd name="connsiteY212" fmla="*/ 2317597 h 4331393"/>
              <a:gd name="connsiteX213" fmla="*/ 806469 w 4808763"/>
              <a:gd name="connsiteY213" fmla="*/ 2250035 h 4331393"/>
              <a:gd name="connsiteX214" fmla="*/ 738854 w 4808763"/>
              <a:gd name="connsiteY214" fmla="*/ 2182473 h 4331393"/>
              <a:gd name="connsiteX215" fmla="*/ 658946 w 4808763"/>
              <a:gd name="connsiteY215" fmla="*/ 2250035 h 4331393"/>
              <a:gd name="connsiteX216" fmla="*/ 536012 w 4808763"/>
              <a:gd name="connsiteY216" fmla="*/ 2366734 h 4331393"/>
              <a:gd name="connsiteX217" fmla="*/ 431518 w 4808763"/>
              <a:gd name="connsiteY217" fmla="*/ 2219325 h 4331393"/>
              <a:gd name="connsiteX218" fmla="*/ 431518 w 4808763"/>
              <a:gd name="connsiteY218" fmla="*/ 1494565 h 4331393"/>
              <a:gd name="connsiteX219" fmla="*/ 431518 w 4808763"/>
              <a:gd name="connsiteY219" fmla="*/ 646962 h 4331393"/>
              <a:gd name="connsiteX220" fmla="*/ 443812 w 4808763"/>
              <a:gd name="connsiteY220" fmla="*/ 554832 h 4331393"/>
              <a:gd name="connsiteX221" fmla="*/ 560599 w 4808763"/>
              <a:gd name="connsiteY221" fmla="*/ 462701 h 4331393"/>
              <a:gd name="connsiteX222" fmla="*/ 658946 w 4808763"/>
              <a:gd name="connsiteY222" fmla="*/ 573258 h 4331393"/>
              <a:gd name="connsiteX223" fmla="*/ 775735 w 4808763"/>
              <a:gd name="connsiteY223" fmla="*/ 714524 h 4331393"/>
              <a:gd name="connsiteX224" fmla="*/ 880230 w 4808763"/>
              <a:gd name="connsiteY224" fmla="*/ 554832 h 4331393"/>
              <a:gd name="connsiteX225" fmla="*/ 880230 w 4808763"/>
              <a:gd name="connsiteY225" fmla="*/ 155598 h 4331393"/>
              <a:gd name="connsiteX226" fmla="*/ 1003164 w 4808763"/>
              <a:gd name="connsiteY226" fmla="*/ 2048 h 433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4808763" h="4331393">
                <a:moveTo>
                  <a:pt x="2299504" y="4116787"/>
                </a:moveTo>
                <a:cubicBezTo>
                  <a:pt x="2358765" y="4116787"/>
                  <a:pt x="2406807" y="4164829"/>
                  <a:pt x="2406807" y="4224090"/>
                </a:cubicBezTo>
                <a:cubicBezTo>
                  <a:pt x="2406807" y="4283352"/>
                  <a:pt x="2358765" y="4331393"/>
                  <a:pt x="2299504" y="4331393"/>
                </a:cubicBezTo>
                <a:cubicBezTo>
                  <a:pt x="2240243" y="4331393"/>
                  <a:pt x="2192202" y="4283352"/>
                  <a:pt x="2192202" y="4224090"/>
                </a:cubicBezTo>
                <a:cubicBezTo>
                  <a:pt x="2192202" y="4164829"/>
                  <a:pt x="2240243" y="4116787"/>
                  <a:pt x="2299504" y="4116787"/>
                </a:cubicBezTo>
                <a:close/>
                <a:moveTo>
                  <a:pt x="2702863" y="3752672"/>
                </a:moveTo>
                <a:cubicBezTo>
                  <a:pt x="2723892" y="3752672"/>
                  <a:pt x="2740940" y="3769720"/>
                  <a:pt x="2740940" y="3790749"/>
                </a:cubicBezTo>
                <a:cubicBezTo>
                  <a:pt x="2740940" y="3811778"/>
                  <a:pt x="2723892" y="3828825"/>
                  <a:pt x="2702863" y="3828825"/>
                </a:cubicBezTo>
                <a:cubicBezTo>
                  <a:pt x="2681834" y="3828825"/>
                  <a:pt x="2664787" y="3811778"/>
                  <a:pt x="2664787" y="3790749"/>
                </a:cubicBezTo>
                <a:cubicBezTo>
                  <a:pt x="2664787" y="3769720"/>
                  <a:pt x="2681834" y="3752672"/>
                  <a:pt x="2702863" y="3752672"/>
                </a:cubicBezTo>
                <a:close/>
                <a:moveTo>
                  <a:pt x="3668057" y="3491706"/>
                </a:moveTo>
                <a:cubicBezTo>
                  <a:pt x="3690753" y="3491706"/>
                  <a:pt x="3709151" y="3510104"/>
                  <a:pt x="3709151" y="3532799"/>
                </a:cubicBezTo>
                <a:cubicBezTo>
                  <a:pt x="3709151" y="3555495"/>
                  <a:pt x="3690753" y="3573892"/>
                  <a:pt x="3668057" y="3573892"/>
                </a:cubicBezTo>
                <a:cubicBezTo>
                  <a:pt x="3645362" y="3573892"/>
                  <a:pt x="3626964" y="3555495"/>
                  <a:pt x="3626964" y="3532799"/>
                </a:cubicBezTo>
                <a:cubicBezTo>
                  <a:pt x="3626964" y="3510104"/>
                  <a:pt x="3645362" y="3491706"/>
                  <a:pt x="3668057" y="3491706"/>
                </a:cubicBezTo>
                <a:close/>
                <a:moveTo>
                  <a:pt x="1635291" y="3491706"/>
                </a:moveTo>
                <a:lnTo>
                  <a:pt x="1735724" y="3592139"/>
                </a:lnTo>
                <a:lnTo>
                  <a:pt x="1635291" y="3692572"/>
                </a:lnTo>
                <a:lnTo>
                  <a:pt x="1534858" y="3592139"/>
                </a:lnTo>
                <a:close/>
                <a:moveTo>
                  <a:pt x="3120252" y="3397473"/>
                </a:moveTo>
                <a:cubicBezTo>
                  <a:pt x="3141281" y="3397473"/>
                  <a:pt x="3158328" y="3414521"/>
                  <a:pt x="3158328" y="3435550"/>
                </a:cubicBezTo>
                <a:cubicBezTo>
                  <a:pt x="3158328" y="3456579"/>
                  <a:pt x="3141281" y="3473626"/>
                  <a:pt x="3120252" y="3473626"/>
                </a:cubicBezTo>
                <a:cubicBezTo>
                  <a:pt x="3099222" y="3473626"/>
                  <a:pt x="3082175" y="3456579"/>
                  <a:pt x="3082175" y="3435550"/>
                </a:cubicBezTo>
                <a:cubicBezTo>
                  <a:pt x="3082175" y="3414521"/>
                  <a:pt x="3099222" y="3397473"/>
                  <a:pt x="3120252" y="3397473"/>
                </a:cubicBezTo>
                <a:close/>
                <a:moveTo>
                  <a:pt x="910368" y="3309798"/>
                </a:moveTo>
                <a:lnTo>
                  <a:pt x="1010801" y="3410231"/>
                </a:lnTo>
                <a:lnTo>
                  <a:pt x="910368" y="3510664"/>
                </a:lnTo>
                <a:lnTo>
                  <a:pt x="809935" y="3410231"/>
                </a:lnTo>
                <a:close/>
                <a:moveTo>
                  <a:pt x="3663499" y="3234684"/>
                </a:moveTo>
                <a:lnTo>
                  <a:pt x="3763931" y="3335118"/>
                </a:lnTo>
                <a:lnTo>
                  <a:pt x="3663499" y="3435550"/>
                </a:lnTo>
                <a:lnTo>
                  <a:pt x="3563065" y="3335118"/>
                </a:lnTo>
                <a:close/>
                <a:moveTo>
                  <a:pt x="1275774" y="3193860"/>
                </a:moveTo>
                <a:lnTo>
                  <a:pt x="1316598" y="3234684"/>
                </a:lnTo>
                <a:lnTo>
                  <a:pt x="1275774" y="3275508"/>
                </a:lnTo>
                <a:lnTo>
                  <a:pt x="1234950" y="3234684"/>
                </a:lnTo>
                <a:close/>
                <a:moveTo>
                  <a:pt x="910370" y="3148544"/>
                </a:moveTo>
                <a:cubicBezTo>
                  <a:pt x="931399" y="3148544"/>
                  <a:pt x="948446" y="3165592"/>
                  <a:pt x="948446" y="3186621"/>
                </a:cubicBezTo>
                <a:cubicBezTo>
                  <a:pt x="948446" y="3207650"/>
                  <a:pt x="931399" y="3224697"/>
                  <a:pt x="910370" y="3224697"/>
                </a:cubicBezTo>
                <a:cubicBezTo>
                  <a:pt x="889341" y="3224697"/>
                  <a:pt x="872293" y="3207650"/>
                  <a:pt x="872293" y="3186621"/>
                </a:cubicBezTo>
                <a:cubicBezTo>
                  <a:pt x="872293" y="3165592"/>
                  <a:pt x="889341" y="3148544"/>
                  <a:pt x="910370" y="3148544"/>
                </a:cubicBezTo>
                <a:close/>
                <a:moveTo>
                  <a:pt x="1275774" y="3019457"/>
                </a:moveTo>
                <a:cubicBezTo>
                  <a:pt x="1311421" y="3019457"/>
                  <a:pt x="1340319" y="3048355"/>
                  <a:pt x="1340319" y="3084001"/>
                </a:cubicBezTo>
                <a:cubicBezTo>
                  <a:pt x="1340319" y="3119648"/>
                  <a:pt x="1311421" y="3148545"/>
                  <a:pt x="1275774" y="3148545"/>
                </a:cubicBezTo>
                <a:cubicBezTo>
                  <a:pt x="1240128" y="3148545"/>
                  <a:pt x="1211230" y="3119648"/>
                  <a:pt x="1211230" y="3084001"/>
                </a:cubicBezTo>
                <a:cubicBezTo>
                  <a:pt x="1211230" y="3048355"/>
                  <a:pt x="1240128" y="3019457"/>
                  <a:pt x="1275774" y="3019457"/>
                </a:cubicBezTo>
                <a:close/>
                <a:moveTo>
                  <a:pt x="3990250" y="2790025"/>
                </a:moveTo>
                <a:cubicBezTo>
                  <a:pt x="4011279" y="2790025"/>
                  <a:pt x="4028326" y="2807072"/>
                  <a:pt x="4028326" y="2828101"/>
                </a:cubicBezTo>
                <a:cubicBezTo>
                  <a:pt x="4028326" y="2849130"/>
                  <a:pt x="4011279" y="2866178"/>
                  <a:pt x="3990250" y="2866178"/>
                </a:cubicBezTo>
                <a:cubicBezTo>
                  <a:pt x="3969221" y="2866178"/>
                  <a:pt x="3952173" y="2849130"/>
                  <a:pt x="3952173" y="2828101"/>
                </a:cubicBezTo>
                <a:cubicBezTo>
                  <a:pt x="3952173" y="2807072"/>
                  <a:pt x="3969221" y="2790025"/>
                  <a:pt x="3990250" y="2790025"/>
                </a:cubicBezTo>
                <a:close/>
                <a:moveTo>
                  <a:pt x="556137" y="2465288"/>
                </a:moveTo>
                <a:lnTo>
                  <a:pt x="656569" y="2565722"/>
                </a:lnTo>
                <a:lnTo>
                  <a:pt x="556137" y="2666154"/>
                </a:lnTo>
                <a:lnTo>
                  <a:pt x="455703" y="2565722"/>
                </a:lnTo>
                <a:close/>
                <a:moveTo>
                  <a:pt x="4259739" y="2296124"/>
                </a:moveTo>
                <a:lnTo>
                  <a:pt x="4360171" y="2396558"/>
                </a:lnTo>
                <a:lnTo>
                  <a:pt x="4259739" y="2496990"/>
                </a:lnTo>
                <a:lnTo>
                  <a:pt x="4159305" y="2396558"/>
                </a:lnTo>
                <a:close/>
                <a:moveTo>
                  <a:pt x="309764" y="1924108"/>
                </a:moveTo>
                <a:cubicBezTo>
                  <a:pt x="330793" y="1924108"/>
                  <a:pt x="347840" y="1941155"/>
                  <a:pt x="347840" y="1962184"/>
                </a:cubicBezTo>
                <a:cubicBezTo>
                  <a:pt x="347840" y="1983213"/>
                  <a:pt x="330793" y="2000261"/>
                  <a:pt x="309764" y="2000261"/>
                </a:cubicBezTo>
                <a:cubicBezTo>
                  <a:pt x="288735" y="2000261"/>
                  <a:pt x="271687" y="1983213"/>
                  <a:pt x="271687" y="1962184"/>
                </a:cubicBezTo>
                <a:cubicBezTo>
                  <a:pt x="271687" y="1941155"/>
                  <a:pt x="288735" y="1924108"/>
                  <a:pt x="309764" y="1924108"/>
                </a:cubicBezTo>
                <a:close/>
                <a:moveTo>
                  <a:pt x="4515809" y="1924107"/>
                </a:moveTo>
                <a:cubicBezTo>
                  <a:pt x="4536838" y="1924107"/>
                  <a:pt x="4553885" y="1941154"/>
                  <a:pt x="4553885" y="1962183"/>
                </a:cubicBezTo>
                <a:cubicBezTo>
                  <a:pt x="4553885" y="1983212"/>
                  <a:pt x="4536838" y="2000260"/>
                  <a:pt x="4515809" y="2000260"/>
                </a:cubicBezTo>
                <a:cubicBezTo>
                  <a:pt x="4494780" y="2000260"/>
                  <a:pt x="4477732" y="1983212"/>
                  <a:pt x="4477732" y="1962183"/>
                </a:cubicBezTo>
                <a:cubicBezTo>
                  <a:pt x="4477732" y="1941154"/>
                  <a:pt x="4494780" y="1924107"/>
                  <a:pt x="4515809" y="1924107"/>
                </a:cubicBezTo>
                <a:close/>
                <a:moveTo>
                  <a:pt x="72413" y="1631792"/>
                </a:moveTo>
                <a:cubicBezTo>
                  <a:pt x="98387" y="1631792"/>
                  <a:pt x="119442" y="1652847"/>
                  <a:pt x="119442" y="1678822"/>
                </a:cubicBezTo>
                <a:cubicBezTo>
                  <a:pt x="119442" y="1704795"/>
                  <a:pt x="98387" y="1725850"/>
                  <a:pt x="72413" y="1725850"/>
                </a:cubicBezTo>
                <a:cubicBezTo>
                  <a:pt x="46439" y="1725850"/>
                  <a:pt x="25385" y="1704795"/>
                  <a:pt x="25385" y="1678822"/>
                </a:cubicBezTo>
                <a:cubicBezTo>
                  <a:pt x="25385" y="1652847"/>
                  <a:pt x="46439" y="1631792"/>
                  <a:pt x="72413" y="1631792"/>
                </a:cubicBezTo>
                <a:close/>
                <a:moveTo>
                  <a:pt x="4731918" y="1322739"/>
                </a:moveTo>
                <a:cubicBezTo>
                  <a:pt x="4774360" y="1322739"/>
                  <a:pt x="4808763" y="1357144"/>
                  <a:pt x="4808763" y="1399585"/>
                </a:cubicBezTo>
                <a:lnTo>
                  <a:pt x="4808763" y="1500078"/>
                </a:lnTo>
                <a:cubicBezTo>
                  <a:pt x="4808763" y="1542519"/>
                  <a:pt x="4774360" y="1576923"/>
                  <a:pt x="4731918" y="1576923"/>
                </a:cubicBezTo>
                <a:cubicBezTo>
                  <a:pt x="4689476" y="1576923"/>
                  <a:pt x="4655072" y="1542519"/>
                  <a:pt x="4655072" y="1500078"/>
                </a:cubicBezTo>
                <a:lnTo>
                  <a:pt x="4655072" y="1452868"/>
                </a:lnTo>
                <a:lnTo>
                  <a:pt x="4655072" y="1399585"/>
                </a:lnTo>
                <a:cubicBezTo>
                  <a:pt x="4655072" y="1357144"/>
                  <a:pt x="4689476" y="1322739"/>
                  <a:pt x="4731918" y="1322739"/>
                </a:cubicBezTo>
                <a:close/>
                <a:moveTo>
                  <a:pt x="79150" y="1143661"/>
                </a:moveTo>
                <a:cubicBezTo>
                  <a:pt x="122862" y="1143661"/>
                  <a:pt x="158299" y="1179098"/>
                  <a:pt x="158299" y="1222811"/>
                </a:cubicBezTo>
                <a:lnTo>
                  <a:pt x="158298" y="1335467"/>
                </a:lnTo>
                <a:lnTo>
                  <a:pt x="159603" y="1360347"/>
                </a:lnTo>
                <a:lnTo>
                  <a:pt x="158298" y="1367499"/>
                </a:lnTo>
                <a:lnTo>
                  <a:pt x="158298" y="1388120"/>
                </a:lnTo>
                <a:cubicBezTo>
                  <a:pt x="158298" y="1431833"/>
                  <a:pt x="122861" y="1467270"/>
                  <a:pt x="79148" y="1467270"/>
                </a:cubicBezTo>
                <a:lnTo>
                  <a:pt x="79150" y="1467269"/>
                </a:lnTo>
                <a:cubicBezTo>
                  <a:pt x="35437" y="1467269"/>
                  <a:pt x="0" y="1431832"/>
                  <a:pt x="0" y="1388119"/>
                </a:cubicBezTo>
                <a:lnTo>
                  <a:pt x="0" y="1375938"/>
                </a:lnTo>
                <a:lnTo>
                  <a:pt x="0" y="1239980"/>
                </a:lnTo>
                <a:lnTo>
                  <a:pt x="0" y="1222811"/>
                </a:lnTo>
                <a:cubicBezTo>
                  <a:pt x="0" y="1179098"/>
                  <a:pt x="35437" y="1143661"/>
                  <a:pt x="79150" y="1143661"/>
                </a:cubicBezTo>
                <a:close/>
                <a:moveTo>
                  <a:pt x="4506938" y="1077426"/>
                </a:moveTo>
                <a:cubicBezTo>
                  <a:pt x="4562267" y="1077426"/>
                  <a:pt x="4593006" y="1120514"/>
                  <a:pt x="4593006" y="1175913"/>
                </a:cubicBezTo>
                <a:cubicBezTo>
                  <a:pt x="4593006" y="1360576"/>
                  <a:pt x="4593006" y="1545241"/>
                  <a:pt x="4593006" y="1729905"/>
                </a:cubicBezTo>
                <a:cubicBezTo>
                  <a:pt x="4593006" y="1785304"/>
                  <a:pt x="4568415" y="1822238"/>
                  <a:pt x="4506938" y="1822238"/>
                </a:cubicBezTo>
                <a:cubicBezTo>
                  <a:pt x="4451609" y="1816082"/>
                  <a:pt x="4439315" y="1779150"/>
                  <a:pt x="4439315" y="1723751"/>
                </a:cubicBezTo>
                <a:cubicBezTo>
                  <a:pt x="4439315" y="1631418"/>
                  <a:pt x="4439315" y="1539086"/>
                  <a:pt x="4439315" y="1452909"/>
                </a:cubicBezTo>
                <a:cubicBezTo>
                  <a:pt x="4439315" y="1360576"/>
                  <a:pt x="4439315" y="1268245"/>
                  <a:pt x="4439315" y="1175913"/>
                </a:cubicBezTo>
                <a:cubicBezTo>
                  <a:pt x="4439315" y="1120514"/>
                  <a:pt x="4457757" y="1083580"/>
                  <a:pt x="4506938" y="1077426"/>
                </a:cubicBezTo>
                <a:close/>
                <a:moveTo>
                  <a:pt x="289421" y="826198"/>
                </a:moveTo>
                <a:cubicBezTo>
                  <a:pt x="350806" y="826198"/>
                  <a:pt x="375360" y="869148"/>
                  <a:pt x="369222" y="924369"/>
                </a:cubicBezTo>
                <a:cubicBezTo>
                  <a:pt x="369222" y="1053218"/>
                  <a:pt x="369222" y="1182068"/>
                  <a:pt x="369222" y="1317054"/>
                </a:cubicBezTo>
                <a:cubicBezTo>
                  <a:pt x="369222" y="1439767"/>
                  <a:pt x="369222" y="1568616"/>
                  <a:pt x="369222" y="1697465"/>
                </a:cubicBezTo>
                <a:cubicBezTo>
                  <a:pt x="369222" y="1746551"/>
                  <a:pt x="356944" y="1795636"/>
                  <a:pt x="295558" y="1795636"/>
                </a:cubicBezTo>
                <a:cubicBezTo>
                  <a:pt x="234173" y="1795636"/>
                  <a:pt x="215759" y="1752686"/>
                  <a:pt x="215759" y="1697465"/>
                </a:cubicBezTo>
                <a:cubicBezTo>
                  <a:pt x="215759" y="1439767"/>
                  <a:pt x="215759" y="1182068"/>
                  <a:pt x="215759" y="918235"/>
                </a:cubicBezTo>
                <a:cubicBezTo>
                  <a:pt x="215759" y="869148"/>
                  <a:pt x="240312" y="826198"/>
                  <a:pt x="289421" y="826198"/>
                </a:cubicBezTo>
                <a:close/>
                <a:moveTo>
                  <a:pt x="4062475" y="752309"/>
                </a:moveTo>
                <a:cubicBezTo>
                  <a:pt x="4092266" y="752309"/>
                  <a:pt x="4116415" y="776459"/>
                  <a:pt x="4116415" y="806249"/>
                </a:cubicBezTo>
                <a:cubicBezTo>
                  <a:pt x="4116415" y="836040"/>
                  <a:pt x="4092266" y="860190"/>
                  <a:pt x="4062475" y="860190"/>
                </a:cubicBezTo>
                <a:cubicBezTo>
                  <a:pt x="4032685" y="860190"/>
                  <a:pt x="4008535" y="836040"/>
                  <a:pt x="4008535" y="806249"/>
                </a:cubicBezTo>
                <a:cubicBezTo>
                  <a:pt x="4008535" y="776459"/>
                  <a:pt x="4032685" y="752309"/>
                  <a:pt x="4062475" y="752309"/>
                </a:cubicBezTo>
                <a:close/>
                <a:moveTo>
                  <a:pt x="1003164" y="2048"/>
                </a:moveTo>
                <a:cubicBezTo>
                  <a:pt x="1089218" y="-10236"/>
                  <a:pt x="1144538" y="32759"/>
                  <a:pt x="1162979" y="131032"/>
                </a:cubicBezTo>
                <a:cubicBezTo>
                  <a:pt x="1169125" y="167882"/>
                  <a:pt x="1169125" y="210876"/>
                  <a:pt x="1169125" y="253871"/>
                </a:cubicBezTo>
                <a:cubicBezTo>
                  <a:pt x="1162979" y="333718"/>
                  <a:pt x="1206004" y="382854"/>
                  <a:pt x="1285913" y="401281"/>
                </a:cubicBezTo>
                <a:cubicBezTo>
                  <a:pt x="1359674" y="413565"/>
                  <a:pt x="1421142" y="364429"/>
                  <a:pt x="1439583" y="278440"/>
                </a:cubicBezTo>
                <a:cubicBezTo>
                  <a:pt x="1470315" y="180166"/>
                  <a:pt x="1531782" y="131032"/>
                  <a:pt x="1605543" y="143315"/>
                </a:cubicBezTo>
                <a:cubicBezTo>
                  <a:pt x="1685451" y="155598"/>
                  <a:pt x="1728477" y="210876"/>
                  <a:pt x="1728477" y="315292"/>
                </a:cubicBezTo>
                <a:cubicBezTo>
                  <a:pt x="1728477" y="333718"/>
                  <a:pt x="1728477" y="346002"/>
                  <a:pt x="1728477" y="370570"/>
                </a:cubicBezTo>
                <a:cubicBezTo>
                  <a:pt x="1783799" y="309150"/>
                  <a:pt x="1845266" y="266155"/>
                  <a:pt x="1925173" y="296865"/>
                </a:cubicBezTo>
                <a:cubicBezTo>
                  <a:pt x="2011226" y="333718"/>
                  <a:pt x="2017375" y="407423"/>
                  <a:pt x="2017375" y="487269"/>
                </a:cubicBezTo>
                <a:cubicBezTo>
                  <a:pt x="2011226" y="640819"/>
                  <a:pt x="2017375" y="794370"/>
                  <a:pt x="2011226" y="947923"/>
                </a:cubicBezTo>
                <a:cubicBezTo>
                  <a:pt x="2011226" y="1015485"/>
                  <a:pt x="2035815" y="1058480"/>
                  <a:pt x="2097282" y="1058480"/>
                </a:cubicBezTo>
                <a:cubicBezTo>
                  <a:pt x="2158750" y="1058480"/>
                  <a:pt x="2189483" y="1015485"/>
                  <a:pt x="2189483" y="947923"/>
                </a:cubicBezTo>
                <a:cubicBezTo>
                  <a:pt x="2183336" y="892644"/>
                  <a:pt x="2183336" y="837365"/>
                  <a:pt x="2189483" y="775945"/>
                </a:cubicBezTo>
                <a:cubicBezTo>
                  <a:pt x="2189483" y="689956"/>
                  <a:pt x="2250949" y="628535"/>
                  <a:pt x="2330858" y="628535"/>
                </a:cubicBezTo>
                <a:cubicBezTo>
                  <a:pt x="2410764" y="628535"/>
                  <a:pt x="2466085" y="689956"/>
                  <a:pt x="2472231" y="775945"/>
                </a:cubicBezTo>
                <a:cubicBezTo>
                  <a:pt x="2472231" y="788229"/>
                  <a:pt x="2472231" y="806656"/>
                  <a:pt x="2472231" y="818940"/>
                </a:cubicBezTo>
                <a:cubicBezTo>
                  <a:pt x="2472231" y="874218"/>
                  <a:pt x="2490672" y="917212"/>
                  <a:pt x="2558286" y="917212"/>
                </a:cubicBezTo>
                <a:cubicBezTo>
                  <a:pt x="2625900" y="917212"/>
                  <a:pt x="2644342" y="874218"/>
                  <a:pt x="2644342" y="812797"/>
                </a:cubicBezTo>
                <a:cubicBezTo>
                  <a:pt x="2644342" y="665387"/>
                  <a:pt x="2644342" y="524122"/>
                  <a:pt x="2644342" y="382854"/>
                </a:cubicBezTo>
                <a:cubicBezTo>
                  <a:pt x="2644342" y="358286"/>
                  <a:pt x="2638193" y="333718"/>
                  <a:pt x="2644342" y="315292"/>
                </a:cubicBezTo>
                <a:cubicBezTo>
                  <a:pt x="2662780" y="253871"/>
                  <a:pt x="2699661" y="210876"/>
                  <a:pt x="2767276" y="210876"/>
                </a:cubicBezTo>
                <a:cubicBezTo>
                  <a:pt x="2834888" y="210876"/>
                  <a:pt x="2884062" y="247729"/>
                  <a:pt x="2890210" y="315292"/>
                </a:cubicBezTo>
                <a:cubicBezTo>
                  <a:pt x="2896356" y="364429"/>
                  <a:pt x="2890210" y="413565"/>
                  <a:pt x="2896356" y="462701"/>
                </a:cubicBezTo>
                <a:cubicBezTo>
                  <a:pt x="2896356" y="511839"/>
                  <a:pt x="2927090" y="542548"/>
                  <a:pt x="2982409" y="542548"/>
                </a:cubicBezTo>
                <a:cubicBezTo>
                  <a:pt x="3031584" y="542548"/>
                  <a:pt x="3068464" y="511839"/>
                  <a:pt x="3062318" y="462701"/>
                </a:cubicBezTo>
                <a:cubicBezTo>
                  <a:pt x="3062318" y="388997"/>
                  <a:pt x="3068464" y="327576"/>
                  <a:pt x="3160666" y="309150"/>
                </a:cubicBezTo>
                <a:cubicBezTo>
                  <a:pt x="3197547" y="303008"/>
                  <a:pt x="3179105" y="266155"/>
                  <a:pt x="3179105" y="247729"/>
                </a:cubicBezTo>
                <a:cubicBezTo>
                  <a:pt x="3185253" y="180166"/>
                  <a:pt x="3203692" y="118748"/>
                  <a:pt x="3259013" y="81896"/>
                </a:cubicBezTo>
                <a:cubicBezTo>
                  <a:pt x="3363509" y="14332"/>
                  <a:pt x="3498736" y="81896"/>
                  <a:pt x="3504882" y="204735"/>
                </a:cubicBezTo>
                <a:cubicBezTo>
                  <a:pt x="3511030" y="315292"/>
                  <a:pt x="3504882" y="425849"/>
                  <a:pt x="3504882" y="530264"/>
                </a:cubicBezTo>
                <a:cubicBezTo>
                  <a:pt x="3504882" y="603968"/>
                  <a:pt x="3529469" y="665387"/>
                  <a:pt x="3615523" y="671530"/>
                </a:cubicBezTo>
                <a:cubicBezTo>
                  <a:pt x="3707725" y="671530"/>
                  <a:pt x="3720018" y="610109"/>
                  <a:pt x="3720018" y="536406"/>
                </a:cubicBezTo>
                <a:cubicBezTo>
                  <a:pt x="3720018" y="468843"/>
                  <a:pt x="3713871" y="401281"/>
                  <a:pt x="3720018" y="333718"/>
                </a:cubicBezTo>
                <a:cubicBezTo>
                  <a:pt x="3726165" y="266155"/>
                  <a:pt x="3750750" y="204735"/>
                  <a:pt x="3830659" y="204735"/>
                </a:cubicBezTo>
                <a:cubicBezTo>
                  <a:pt x="3916714" y="210876"/>
                  <a:pt x="3941301" y="266155"/>
                  <a:pt x="3941301" y="346002"/>
                </a:cubicBezTo>
                <a:cubicBezTo>
                  <a:pt x="3941301" y="517980"/>
                  <a:pt x="3941301" y="689956"/>
                  <a:pt x="3941301" y="861934"/>
                </a:cubicBezTo>
                <a:cubicBezTo>
                  <a:pt x="3941301" y="935639"/>
                  <a:pt x="3965888" y="990917"/>
                  <a:pt x="4045795" y="990917"/>
                </a:cubicBezTo>
                <a:cubicBezTo>
                  <a:pt x="4131850" y="990917"/>
                  <a:pt x="4156437" y="935639"/>
                  <a:pt x="4156437" y="855791"/>
                </a:cubicBezTo>
                <a:cubicBezTo>
                  <a:pt x="4150290" y="800513"/>
                  <a:pt x="4150290" y="739092"/>
                  <a:pt x="4156437" y="683814"/>
                </a:cubicBezTo>
                <a:cubicBezTo>
                  <a:pt x="4162584" y="616251"/>
                  <a:pt x="4199465" y="573258"/>
                  <a:pt x="4267077" y="573258"/>
                </a:cubicBezTo>
                <a:cubicBezTo>
                  <a:pt x="4328545" y="579401"/>
                  <a:pt x="4365425" y="616251"/>
                  <a:pt x="4365425" y="689956"/>
                </a:cubicBezTo>
                <a:cubicBezTo>
                  <a:pt x="4365425" y="1169037"/>
                  <a:pt x="4365425" y="1648115"/>
                  <a:pt x="4365425" y="2127193"/>
                </a:cubicBezTo>
                <a:cubicBezTo>
                  <a:pt x="4365425" y="2194757"/>
                  <a:pt x="4328545" y="2225467"/>
                  <a:pt x="4267077" y="2231609"/>
                </a:cubicBezTo>
                <a:cubicBezTo>
                  <a:pt x="4205610" y="2237751"/>
                  <a:pt x="4168730" y="2194757"/>
                  <a:pt x="4156437" y="2133336"/>
                </a:cubicBezTo>
                <a:cubicBezTo>
                  <a:pt x="4150290" y="2108768"/>
                  <a:pt x="4156437" y="2071917"/>
                  <a:pt x="4156437" y="2041207"/>
                </a:cubicBezTo>
                <a:cubicBezTo>
                  <a:pt x="4150290" y="2004354"/>
                  <a:pt x="4168730" y="1955218"/>
                  <a:pt x="4113409" y="1955218"/>
                </a:cubicBezTo>
                <a:cubicBezTo>
                  <a:pt x="4064235" y="1955218"/>
                  <a:pt x="4070382" y="2004354"/>
                  <a:pt x="4070382" y="2035064"/>
                </a:cubicBezTo>
                <a:cubicBezTo>
                  <a:pt x="4070382" y="2219325"/>
                  <a:pt x="4070382" y="2397445"/>
                  <a:pt x="4070382" y="2581704"/>
                </a:cubicBezTo>
                <a:cubicBezTo>
                  <a:pt x="4070382" y="2606273"/>
                  <a:pt x="4070382" y="2630841"/>
                  <a:pt x="4064235" y="2655409"/>
                </a:cubicBezTo>
                <a:cubicBezTo>
                  <a:pt x="4058088" y="2692262"/>
                  <a:pt x="4027354" y="2710688"/>
                  <a:pt x="3996622" y="2710688"/>
                </a:cubicBezTo>
                <a:cubicBezTo>
                  <a:pt x="3959741" y="2704546"/>
                  <a:pt x="3929007" y="2686119"/>
                  <a:pt x="3922860" y="2643125"/>
                </a:cubicBezTo>
                <a:cubicBezTo>
                  <a:pt x="3922860" y="2612414"/>
                  <a:pt x="3922860" y="2575563"/>
                  <a:pt x="3922860" y="2538710"/>
                </a:cubicBezTo>
                <a:cubicBezTo>
                  <a:pt x="3922860" y="2495718"/>
                  <a:pt x="3916714" y="2452723"/>
                  <a:pt x="3861392" y="2452723"/>
                </a:cubicBezTo>
                <a:cubicBezTo>
                  <a:pt x="3812218" y="2452723"/>
                  <a:pt x="3812218" y="2495718"/>
                  <a:pt x="3812218" y="2538710"/>
                </a:cubicBezTo>
                <a:cubicBezTo>
                  <a:pt x="3812218" y="2679978"/>
                  <a:pt x="3812218" y="2821245"/>
                  <a:pt x="3812218" y="2968655"/>
                </a:cubicBezTo>
                <a:cubicBezTo>
                  <a:pt x="3812218" y="3097636"/>
                  <a:pt x="3756899" y="3159056"/>
                  <a:pt x="3652403" y="3159056"/>
                </a:cubicBezTo>
                <a:cubicBezTo>
                  <a:pt x="3547910" y="3159056"/>
                  <a:pt x="3480295" y="3091494"/>
                  <a:pt x="3492589" y="2968655"/>
                </a:cubicBezTo>
                <a:cubicBezTo>
                  <a:pt x="3492589" y="2894950"/>
                  <a:pt x="3437269" y="2870382"/>
                  <a:pt x="3412683" y="2815102"/>
                </a:cubicBezTo>
                <a:cubicBezTo>
                  <a:pt x="3406534" y="2790535"/>
                  <a:pt x="3363509" y="2802819"/>
                  <a:pt x="3332774" y="2815102"/>
                </a:cubicBezTo>
                <a:cubicBezTo>
                  <a:pt x="3302041" y="2833529"/>
                  <a:pt x="3277453" y="2864239"/>
                  <a:pt x="3277453" y="2907234"/>
                </a:cubicBezTo>
                <a:cubicBezTo>
                  <a:pt x="3277453" y="2980936"/>
                  <a:pt x="3277453" y="3054641"/>
                  <a:pt x="3277453" y="3134489"/>
                </a:cubicBezTo>
                <a:cubicBezTo>
                  <a:pt x="3271307" y="3232761"/>
                  <a:pt x="3215985" y="3288040"/>
                  <a:pt x="3129932" y="3288040"/>
                </a:cubicBezTo>
                <a:cubicBezTo>
                  <a:pt x="3037731" y="3288040"/>
                  <a:pt x="2988558" y="3238904"/>
                  <a:pt x="2988558" y="3134489"/>
                </a:cubicBezTo>
                <a:cubicBezTo>
                  <a:pt x="2988558" y="3066925"/>
                  <a:pt x="2976264" y="3011647"/>
                  <a:pt x="2896356" y="3011647"/>
                </a:cubicBezTo>
                <a:cubicBezTo>
                  <a:pt x="2822595" y="3011647"/>
                  <a:pt x="2810301" y="3073068"/>
                  <a:pt x="2810301" y="3134489"/>
                </a:cubicBezTo>
                <a:cubicBezTo>
                  <a:pt x="2816450" y="3275756"/>
                  <a:pt x="2810301" y="3417022"/>
                  <a:pt x="2816450" y="3558289"/>
                </a:cubicBezTo>
                <a:cubicBezTo>
                  <a:pt x="2816450" y="3631994"/>
                  <a:pt x="2791863" y="3687272"/>
                  <a:pt x="2711954" y="3693415"/>
                </a:cubicBezTo>
                <a:cubicBezTo>
                  <a:pt x="2638193" y="3699556"/>
                  <a:pt x="2601314" y="3656562"/>
                  <a:pt x="2595165" y="3576715"/>
                </a:cubicBezTo>
                <a:cubicBezTo>
                  <a:pt x="2595165" y="3521437"/>
                  <a:pt x="2564433" y="3478443"/>
                  <a:pt x="2502966" y="3484584"/>
                </a:cubicBezTo>
                <a:cubicBezTo>
                  <a:pt x="2441498" y="3490727"/>
                  <a:pt x="2416912" y="3533721"/>
                  <a:pt x="2416912" y="3588999"/>
                </a:cubicBezTo>
                <a:cubicBezTo>
                  <a:pt x="2416912" y="3687272"/>
                  <a:pt x="2416912" y="3779403"/>
                  <a:pt x="2416912" y="3877675"/>
                </a:cubicBezTo>
                <a:cubicBezTo>
                  <a:pt x="2416912" y="3957521"/>
                  <a:pt x="2380032" y="4000516"/>
                  <a:pt x="2306270" y="4000516"/>
                </a:cubicBezTo>
                <a:cubicBezTo>
                  <a:pt x="2232511" y="4000516"/>
                  <a:pt x="2189483" y="3957521"/>
                  <a:pt x="2189483" y="3877675"/>
                </a:cubicBezTo>
                <a:cubicBezTo>
                  <a:pt x="2183336" y="3736409"/>
                  <a:pt x="2183336" y="3595142"/>
                  <a:pt x="2189483" y="3447732"/>
                </a:cubicBezTo>
                <a:cubicBezTo>
                  <a:pt x="2189483" y="3410881"/>
                  <a:pt x="2189483" y="3367887"/>
                  <a:pt x="2140309" y="3361745"/>
                </a:cubicBezTo>
                <a:cubicBezTo>
                  <a:pt x="2084988" y="3361745"/>
                  <a:pt x="2078841" y="3398598"/>
                  <a:pt x="2072696" y="3441590"/>
                </a:cubicBezTo>
                <a:cubicBezTo>
                  <a:pt x="2066547" y="3515294"/>
                  <a:pt x="2023520" y="3558289"/>
                  <a:pt x="1949760" y="3552147"/>
                </a:cubicBezTo>
                <a:cubicBezTo>
                  <a:pt x="1875998" y="3546005"/>
                  <a:pt x="1839118" y="3496868"/>
                  <a:pt x="1839118" y="3423163"/>
                </a:cubicBezTo>
                <a:cubicBezTo>
                  <a:pt x="1839118" y="3281898"/>
                  <a:pt x="1839118" y="3146773"/>
                  <a:pt x="1839118" y="3005505"/>
                </a:cubicBezTo>
                <a:cubicBezTo>
                  <a:pt x="1839118" y="2962512"/>
                  <a:pt x="1839118" y="2919518"/>
                  <a:pt x="1789945" y="2919518"/>
                </a:cubicBezTo>
                <a:cubicBezTo>
                  <a:pt x="1728477" y="2919518"/>
                  <a:pt x="1728477" y="2962512"/>
                  <a:pt x="1728477" y="3005505"/>
                </a:cubicBezTo>
                <a:cubicBezTo>
                  <a:pt x="1728477" y="3097636"/>
                  <a:pt x="1728477" y="3183624"/>
                  <a:pt x="1728477" y="3275756"/>
                </a:cubicBezTo>
                <a:cubicBezTo>
                  <a:pt x="1728477" y="3349461"/>
                  <a:pt x="1697744" y="3398598"/>
                  <a:pt x="1623984" y="3398598"/>
                </a:cubicBezTo>
                <a:cubicBezTo>
                  <a:pt x="1550223" y="3398598"/>
                  <a:pt x="1519489" y="3349461"/>
                  <a:pt x="1519489" y="3275756"/>
                </a:cubicBezTo>
                <a:cubicBezTo>
                  <a:pt x="1519489" y="3116062"/>
                  <a:pt x="1519489" y="2956371"/>
                  <a:pt x="1519489" y="2796677"/>
                </a:cubicBezTo>
                <a:cubicBezTo>
                  <a:pt x="1519489" y="2747540"/>
                  <a:pt x="1513343" y="2704546"/>
                  <a:pt x="1458021" y="2698403"/>
                </a:cubicBezTo>
                <a:cubicBezTo>
                  <a:pt x="1396555" y="2698403"/>
                  <a:pt x="1384261" y="2741398"/>
                  <a:pt x="1384261" y="2790535"/>
                </a:cubicBezTo>
                <a:cubicBezTo>
                  <a:pt x="1384261" y="2858097"/>
                  <a:pt x="1341233" y="2901091"/>
                  <a:pt x="1273619" y="2901091"/>
                </a:cubicBezTo>
                <a:cubicBezTo>
                  <a:pt x="1206004" y="2901091"/>
                  <a:pt x="1162979" y="2851955"/>
                  <a:pt x="1156832" y="2784392"/>
                </a:cubicBezTo>
                <a:cubicBezTo>
                  <a:pt x="1150686" y="2710688"/>
                  <a:pt x="1156832" y="2636983"/>
                  <a:pt x="1156832" y="2569420"/>
                </a:cubicBezTo>
                <a:cubicBezTo>
                  <a:pt x="1162979" y="2514144"/>
                  <a:pt x="1150686" y="2471150"/>
                  <a:pt x="1095364" y="2471150"/>
                </a:cubicBezTo>
                <a:cubicBezTo>
                  <a:pt x="1040045" y="2471150"/>
                  <a:pt x="1021603" y="2520285"/>
                  <a:pt x="1021603" y="2569420"/>
                </a:cubicBezTo>
                <a:cubicBezTo>
                  <a:pt x="1021603" y="2692262"/>
                  <a:pt x="1021603" y="2815102"/>
                  <a:pt x="1021603" y="2944086"/>
                </a:cubicBezTo>
                <a:cubicBezTo>
                  <a:pt x="1027751" y="3017789"/>
                  <a:pt x="1003164" y="3073068"/>
                  <a:pt x="917110" y="3079210"/>
                </a:cubicBezTo>
                <a:cubicBezTo>
                  <a:pt x="831056" y="3079210"/>
                  <a:pt x="806469" y="3023931"/>
                  <a:pt x="806469" y="2944086"/>
                </a:cubicBezTo>
                <a:cubicBezTo>
                  <a:pt x="806469" y="2735256"/>
                  <a:pt x="806469" y="2526426"/>
                  <a:pt x="806469" y="2317597"/>
                </a:cubicBezTo>
                <a:cubicBezTo>
                  <a:pt x="806469" y="2293029"/>
                  <a:pt x="812615" y="2268462"/>
                  <a:pt x="806469" y="2250035"/>
                </a:cubicBezTo>
                <a:cubicBezTo>
                  <a:pt x="800322" y="2213182"/>
                  <a:pt x="781882" y="2182473"/>
                  <a:pt x="738854" y="2182473"/>
                </a:cubicBezTo>
                <a:cubicBezTo>
                  <a:pt x="689680" y="2176330"/>
                  <a:pt x="665093" y="2207041"/>
                  <a:pt x="658946" y="2250035"/>
                </a:cubicBezTo>
                <a:cubicBezTo>
                  <a:pt x="652801" y="2329881"/>
                  <a:pt x="615920" y="2372876"/>
                  <a:pt x="536012" y="2366734"/>
                </a:cubicBezTo>
                <a:cubicBezTo>
                  <a:pt x="449957" y="2360592"/>
                  <a:pt x="431518" y="2293029"/>
                  <a:pt x="431518" y="2219325"/>
                </a:cubicBezTo>
                <a:cubicBezTo>
                  <a:pt x="431518" y="1979786"/>
                  <a:pt x="431518" y="1734104"/>
                  <a:pt x="431518" y="1494565"/>
                </a:cubicBezTo>
                <a:cubicBezTo>
                  <a:pt x="431518" y="1212029"/>
                  <a:pt x="431518" y="929496"/>
                  <a:pt x="431518" y="646962"/>
                </a:cubicBezTo>
                <a:cubicBezTo>
                  <a:pt x="431518" y="616251"/>
                  <a:pt x="431518" y="579401"/>
                  <a:pt x="443812" y="554832"/>
                </a:cubicBezTo>
                <a:cubicBezTo>
                  <a:pt x="456106" y="493412"/>
                  <a:pt x="499131" y="456559"/>
                  <a:pt x="560599" y="462701"/>
                </a:cubicBezTo>
                <a:cubicBezTo>
                  <a:pt x="615920" y="474985"/>
                  <a:pt x="658946" y="511839"/>
                  <a:pt x="658946" y="573258"/>
                </a:cubicBezTo>
                <a:cubicBezTo>
                  <a:pt x="658946" y="653103"/>
                  <a:pt x="683533" y="714524"/>
                  <a:pt x="775735" y="714524"/>
                </a:cubicBezTo>
                <a:cubicBezTo>
                  <a:pt x="849495" y="714524"/>
                  <a:pt x="880230" y="665387"/>
                  <a:pt x="880230" y="554832"/>
                </a:cubicBezTo>
                <a:cubicBezTo>
                  <a:pt x="880230" y="419707"/>
                  <a:pt x="880230" y="290724"/>
                  <a:pt x="880230" y="155598"/>
                </a:cubicBezTo>
                <a:cubicBezTo>
                  <a:pt x="880230" y="69611"/>
                  <a:pt x="917110" y="14332"/>
                  <a:pt x="1003164" y="20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3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2745-0E1B-4D3A-88A9-1D7AC5520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70307-36E7-4318-99E1-4F3202AB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55E48-56D2-46A6-90E2-22A1AFE95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3DF0E-CA19-4726-BE3C-1D1CAFF8F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1BEDC-66E5-49E6-8ECF-A45D71BF2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28161C-D38C-4B50-82A2-752ACFB5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1EC14B-95CA-4829-BE0A-A1C13DDD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F917B-4088-4F54-A539-BE296AC6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28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4884CB3-A857-478D-B42C-4201B9A604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188363"/>
            <a:ext cx="5159630" cy="4669821"/>
          </a:xfrm>
          <a:custGeom>
            <a:avLst/>
            <a:gdLst>
              <a:gd name="connsiteX0" fmla="*/ 2792573 w 5159630"/>
              <a:gd name="connsiteY0" fmla="*/ 4396407 h 4669821"/>
              <a:gd name="connsiteX1" fmla="*/ 2844277 w 5159630"/>
              <a:gd name="connsiteY1" fmla="*/ 4407315 h 4669821"/>
              <a:gd name="connsiteX2" fmla="*/ 2898702 w 5159630"/>
              <a:gd name="connsiteY2" fmla="*/ 4401861 h 4669821"/>
              <a:gd name="connsiteX3" fmla="*/ 2874210 w 5159630"/>
              <a:gd name="connsiteY3" fmla="*/ 4415495 h 4669821"/>
              <a:gd name="connsiteX4" fmla="*/ 2787130 w 5159630"/>
              <a:gd name="connsiteY4" fmla="*/ 4470030 h 4669821"/>
              <a:gd name="connsiteX5" fmla="*/ 2607529 w 5159630"/>
              <a:gd name="connsiteY5" fmla="*/ 4652723 h 4669821"/>
              <a:gd name="connsiteX6" fmla="*/ 2553103 w 5159630"/>
              <a:gd name="connsiteY6" fmla="*/ 4649996 h 4669821"/>
              <a:gd name="connsiteX7" fmla="*/ 2449695 w 5159630"/>
              <a:gd name="connsiteY7" fmla="*/ 4546379 h 4669821"/>
              <a:gd name="connsiteX8" fmla="*/ 2482351 w 5159630"/>
              <a:gd name="connsiteY8" fmla="*/ 4516386 h 4669821"/>
              <a:gd name="connsiteX9" fmla="*/ 2566709 w 5159630"/>
              <a:gd name="connsiteY9" fmla="*/ 4600915 h 4669821"/>
              <a:gd name="connsiteX10" fmla="*/ 2591201 w 5159630"/>
              <a:gd name="connsiteY10" fmla="*/ 4600915 h 4669821"/>
              <a:gd name="connsiteX11" fmla="*/ 2792573 w 5159630"/>
              <a:gd name="connsiteY11" fmla="*/ 4396407 h 4669821"/>
              <a:gd name="connsiteX12" fmla="*/ 2574944 w 5159630"/>
              <a:gd name="connsiteY12" fmla="*/ 4355608 h 4669821"/>
              <a:gd name="connsiteX13" fmla="*/ 2583610 w 5159630"/>
              <a:gd name="connsiteY13" fmla="*/ 4355608 h 4669821"/>
              <a:gd name="connsiteX14" fmla="*/ 2583610 w 5159630"/>
              <a:gd name="connsiteY14" fmla="*/ 4456700 h 4669821"/>
              <a:gd name="connsiteX15" fmla="*/ 2574944 w 5159630"/>
              <a:gd name="connsiteY15" fmla="*/ 4456700 h 4669821"/>
              <a:gd name="connsiteX16" fmla="*/ 2574944 w 5159630"/>
              <a:gd name="connsiteY16" fmla="*/ 4355608 h 4669821"/>
              <a:gd name="connsiteX17" fmla="*/ 2400420 w 5159630"/>
              <a:gd name="connsiteY17" fmla="*/ 4030013 h 4669821"/>
              <a:gd name="connsiteX18" fmla="*/ 2473279 w 5159630"/>
              <a:gd name="connsiteY18" fmla="*/ 4059728 h 4669821"/>
              <a:gd name="connsiteX19" fmla="*/ 2503438 w 5159630"/>
              <a:gd name="connsiteY19" fmla="*/ 4128379 h 4669821"/>
              <a:gd name="connsiteX20" fmla="*/ 2504455 w 5159630"/>
              <a:gd name="connsiteY20" fmla="*/ 4291981 h 4669821"/>
              <a:gd name="connsiteX21" fmla="*/ 2503438 w 5159630"/>
              <a:gd name="connsiteY21" fmla="*/ 4453534 h 4669821"/>
              <a:gd name="connsiteX22" fmla="*/ 2481750 w 5159630"/>
              <a:gd name="connsiteY22" fmla="*/ 4516380 h 4669821"/>
              <a:gd name="connsiteX23" fmla="*/ 2449218 w 5159630"/>
              <a:gd name="connsiteY23" fmla="*/ 4546436 h 4669821"/>
              <a:gd name="connsiteX24" fmla="*/ 2302823 w 5159630"/>
              <a:gd name="connsiteY24" fmla="*/ 4478125 h 4669821"/>
              <a:gd name="connsiteX25" fmla="*/ 2302823 w 5159630"/>
              <a:gd name="connsiteY25" fmla="*/ 4398886 h 4669821"/>
              <a:gd name="connsiteX26" fmla="*/ 2302823 w 5159630"/>
              <a:gd name="connsiteY26" fmla="*/ 4333309 h 4669821"/>
              <a:gd name="connsiteX27" fmla="*/ 2300112 w 5159630"/>
              <a:gd name="connsiteY27" fmla="*/ 4131112 h 4669821"/>
              <a:gd name="connsiteX28" fmla="*/ 2400420 w 5159630"/>
              <a:gd name="connsiteY28" fmla="*/ 4030013 h 4669821"/>
              <a:gd name="connsiteX29" fmla="*/ 2680763 w 5159630"/>
              <a:gd name="connsiteY29" fmla="*/ 3953865 h 4669821"/>
              <a:gd name="connsiteX30" fmla="*/ 2680763 w 5159630"/>
              <a:gd name="connsiteY30" fmla="*/ 4322786 h 4669821"/>
              <a:gd name="connsiteX31" fmla="*/ 2680763 w 5159630"/>
              <a:gd name="connsiteY31" fmla="*/ 3953865 h 4669821"/>
              <a:gd name="connsiteX32" fmla="*/ 2577537 w 5159630"/>
              <a:gd name="connsiteY32" fmla="*/ 3918417 h 4669821"/>
              <a:gd name="connsiteX33" fmla="*/ 2584730 w 5159630"/>
              <a:gd name="connsiteY33" fmla="*/ 3920636 h 4669821"/>
              <a:gd name="connsiteX34" fmla="*/ 2586396 w 5159630"/>
              <a:gd name="connsiteY34" fmla="*/ 3924599 h 4669821"/>
              <a:gd name="connsiteX35" fmla="*/ 2586953 w 5159630"/>
              <a:gd name="connsiteY35" fmla="*/ 3925926 h 4669821"/>
              <a:gd name="connsiteX36" fmla="*/ 2585907 w 5159630"/>
              <a:gd name="connsiteY36" fmla="*/ 3937529 h 4669821"/>
              <a:gd name="connsiteX37" fmla="*/ 2585907 w 5159630"/>
              <a:gd name="connsiteY37" fmla="*/ 4139564 h 4669821"/>
              <a:gd name="connsiteX38" fmla="*/ 2580327 w 5159630"/>
              <a:gd name="connsiteY38" fmla="*/ 4158675 h 4669821"/>
              <a:gd name="connsiteX39" fmla="*/ 2571958 w 5159630"/>
              <a:gd name="connsiteY39" fmla="*/ 4139564 h 4669821"/>
              <a:gd name="connsiteX40" fmla="*/ 2571958 w 5159630"/>
              <a:gd name="connsiteY40" fmla="*/ 3937529 h 4669821"/>
              <a:gd name="connsiteX41" fmla="*/ 2577537 w 5159630"/>
              <a:gd name="connsiteY41" fmla="*/ 3918417 h 4669821"/>
              <a:gd name="connsiteX42" fmla="*/ 2062395 w 5159630"/>
              <a:gd name="connsiteY42" fmla="*/ 3875092 h 4669821"/>
              <a:gd name="connsiteX43" fmla="*/ 2068303 w 5159630"/>
              <a:gd name="connsiteY43" fmla="*/ 3915792 h 4669821"/>
              <a:gd name="connsiteX44" fmla="*/ 2062395 w 5159630"/>
              <a:gd name="connsiteY44" fmla="*/ 3956491 h 4669821"/>
              <a:gd name="connsiteX45" fmla="*/ 2062395 w 5159630"/>
              <a:gd name="connsiteY45" fmla="*/ 3875092 h 4669821"/>
              <a:gd name="connsiteX46" fmla="*/ 3762662 w 5159630"/>
              <a:gd name="connsiteY46" fmla="*/ 3839747 h 4669821"/>
              <a:gd name="connsiteX47" fmla="*/ 3815970 w 5159630"/>
              <a:gd name="connsiteY47" fmla="*/ 3861581 h 4669821"/>
              <a:gd name="connsiteX48" fmla="*/ 3838719 w 5159630"/>
              <a:gd name="connsiteY48" fmla="*/ 3916163 h 4669821"/>
              <a:gd name="connsiteX49" fmla="*/ 3838719 w 5159630"/>
              <a:gd name="connsiteY49" fmla="*/ 4008953 h 4669821"/>
              <a:gd name="connsiteX50" fmla="*/ 3838719 w 5159630"/>
              <a:gd name="connsiteY50" fmla="*/ 4101745 h 4669821"/>
              <a:gd name="connsiteX51" fmla="*/ 3762662 w 5159630"/>
              <a:gd name="connsiteY51" fmla="*/ 4180890 h 4669821"/>
              <a:gd name="connsiteX52" fmla="*/ 3762661 w 5159630"/>
              <a:gd name="connsiteY52" fmla="*/ 4180889 h 4669821"/>
              <a:gd name="connsiteX53" fmla="*/ 3762661 w 5159630"/>
              <a:gd name="connsiteY53" fmla="*/ 4180890 h 4669821"/>
              <a:gd name="connsiteX54" fmla="*/ 3681170 w 5159630"/>
              <a:gd name="connsiteY54" fmla="*/ 4107203 h 4669821"/>
              <a:gd name="connsiteX55" fmla="*/ 3681170 w 5159630"/>
              <a:gd name="connsiteY55" fmla="*/ 3913434 h 4669821"/>
              <a:gd name="connsiteX56" fmla="*/ 3762660 w 5159630"/>
              <a:gd name="connsiteY56" fmla="*/ 3839747 h 4669821"/>
              <a:gd name="connsiteX57" fmla="*/ 3762661 w 5159630"/>
              <a:gd name="connsiteY57" fmla="*/ 3839747 h 4669821"/>
              <a:gd name="connsiteX58" fmla="*/ 2697936 w 5159630"/>
              <a:gd name="connsiteY58" fmla="*/ 3814507 h 4669821"/>
              <a:gd name="connsiteX59" fmla="*/ 2703004 w 5159630"/>
              <a:gd name="connsiteY59" fmla="*/ 3817635 h 4669821"/>
              <a:gd name="connsiteX60" fmla="*/ 2704018 w 5159630"/>
              <a:gd name="connsiteY60" fmla="*/ 3820763 h 4669821"/>
              <a:gd name="connsiteX61" fmla="*/ 2703004 w 5159630"/>
              <a:gd name="connsiteY61" fmla="*/ 3825975 h 4669821"/>
              <a:gd name="connsiteX62" fmla="*/ 2659756 w 5159630"/>
              <a:gd name="connsiteY62" fmla="*/ 3856557 h 4669821"/>
              <a:gd name="connsiteX63" fmla="*/ 2694895 w 5159630"/>
              <a:gd name="connsiteY63" fmla="*/ 3817634 h 4669821"/>
              <a:gd name="connsiteX64" fmla="*/ 2697936 w 5159630"/>
              <a:gd name="connsiteY64" fmla="*/ 3814507 h 4669821"/>
              <a:gd name="connsiteX65" fmla="*/ 2612887 w 5159630"/>
              <a:gd name="connsiteY65" fmla="*/ 3788442 h 4669821"/>
              <a:gd name="connsiteX66" fmla="*/ 2620124 w 5159630"/>
              <a:gd name="connsiteY66" fmla="*/ 3791463 h 4669821"/>
              <a:gd name="connsiteX67" fmla="*/ 2621158 w 5159630"/>
              <a:gd name="connsiteY67" fmla="*/ 3796498 h 4669821"/>
              <a:gd name="connsiteX68" fmla="*/ 2626672 w 5159630"/>
              <a:gd name="connsiteY68" fmla="*/ 3831409 h 4669821"/>
              <a:gd name="connsiteX69" fmla="*/ 2629774 w 5159630"/>
              <a:gd name="connsiteY69" fmla="*/ 3838123 h 4669821"/>
              <a:gd name="connsiteX70" fmla="*/ 2626672 w 5159630"/>
              <a:gd name="connsiteY70" fmla="*/ 3844837 h 4669821"/>
              <a:gd name="connsiteX71" fmla="*/ 2615643 w 5159630"/>
              <a:gd name="connsiteY71" fmla="*/ 3839466 h 4669821"/>
              <a:gd name="connsiteX72" fmla="*/ 2604615 w 5159630"/>
              <a:gd name="connsiteY72" fmla="*/ 3809926 h 4669821"/>
              <a:gd name="connsiteX73" fmla="*/ 2607372 w 5159630"/>
              <a:gd name="connsiteY73" fmla="*/ 3793814 h 4669821"/>
              <a:gd name="connsiteX74" fmla="*/ 2612887 w 5159630"/>
              <a:gd name="connsiteY74" fmla="*/ 3788442 h 4669821"/>
              <a:gd name="connsiteX75" fmla="*/ 2656443 w 5159630"/>
              <a:gd name="connsiteY75" fmla="*/ 3758340 h 4669821"/>
              <a:gd name="connsiteX76" fmla="*/ 2681201 w 5159630"/>
              <a:gd name="connsiteY76" fmla="*/ 3763779 h 4669821"/>
              <a:gd name="connsiteX77" fmla="*/ 2689420 w 5159630"/>
              <a:gd name="connsiteY77" fmla="*/ 3770184 h 4669821"/>
              <a:gd name="connsiteX78" fmla="*/ 2689857 w 5159630"/>
              <a:gd name="connsiteY78" fmla="*/ 3770732 h 4669821"/>
              <a:gd name="connsiteX79" fmla="*/ 2692203 w 5159630"/>
              <a:gd name="connsiteY79" fmla="*/ 3772617 h 4669821"/>
              <a:gd name="connsiteX80" fmla="*/ 2695900 w 5159630"/>
              <a:gd name="connsiteY80" fmla="*/ 3778311 h 4669821"/>
              <a:gd name="connsiteX81" fmla="*/ 2694955 w 5159630"/>
              <a:gd name="connsiteY81" fmla="*/ 3785535 h 4669821"/>
              <a:gd name="connsiteX82" fmla="*/ 2675699 w 5159630"/>
              <a:gd name="connsiteY82" fmla="*/ 3777377 h 4669821"/>
              <a:gd name="connsiteX83" fmla="*/ 2656442 w 5159630"/>
              <a:gd name="connsiteY83" fmla="*/ 3771937 h 4669821"/>
              <a:gd name="connsiteX84" fmla="*/ 2642689 w 5159630"/>
              <a:gd name="connsiteY84" fmla="*/ 3766498 h 4669821"/>
              <a:gd name="connsiteX85" fmla="*/ 2656443 w 5159630"/>
              <a:gd name="connsiteY85" fmla="*/ 3758340 h 4669821"/>
              <a:gd name="connsiteX86" fmla="*/ 1904849 w 5159630"/>
              <a:gd name="connsiteY86" fmla="*/ 3733301 h 4669821"/>
              <a:gd name="connsiteX87" fmla="*/ 1915351 w 5159630"/>
              <a:gd name="connsiteY87" fmla="*/ 3733301 h 4669821"/>
              <a:gd name="connsiteX88" fmla="*/ 1915351 w 5159630"/>
              <a:gd name="connsiteY88" fmla="*/ 3907915 h 4669821"/>
              <a:gd name="connsiteX89" fmla="*/ 1904849 w 5159630"/>
              <a:gd name="connsiteY89" fmla="*/ 3907915 h 4669821"/>
              <a:gd name="connsiteX90" fmla="*/ 1904849 w 5159630"/>
              <a:gd name="connsiteY90" fmla="*/ 3733301 h 4669821"/>
              <a:gd name="connsiteX91" fmla="*/ 1757806 w 5159630"/>
              <a:gd name="connsiteY91" fmla="*/ 3662405 h 4669821"/>
              <a:gd name="connsiteX92" fmla="*/ 1763714 w 5159630"/>
              <a:gd name="connsiteY92" fmla="*/ 3692602 h 4669821"/>
              <a:gd name="connsiteX93" fmla="*/ 1757806 w 5159630"/>
              <a:gd name="connsiteY93" fmla="*/ 3722798 h 4669821"/>
              <a:gd name="connsiteX94" fmla="*/ 1757806 w 5159630"/>
              <a:gd name="connsiteY94" fmla="*/ 3662405 h 4669821"/>
              <a:gd name="connsiteX95" fmla="*/ 1959372 w 5159630"/>
              <a:gd name="connsiteY95" fmla="*/ 3621706 h 4669821"/>
              <a:gd name="connsiteX96" fmla="*/ 1975253 w 5159630"/>
              <a:gd name="connsiteY96" fmla="*/ 3628801 h 4669821"/>
              <a:gd name="connsiteX97" fmla="*/ 1980995 w 5159630"/>
              <a:gd name="connsiteY97" fmla="*/ 3646033 h 4669821"/>
              <a:gd name="connsiteX98" fmla="*/ 1959372 w 5159630"/>
              <a:gd name="connsiteY98" fmla="*/ 3667657 h 4669821"/>
              <a:gd name="connsiteX99" fmla="*/ 1935044 w 5159630"/>
              <a:gd name="connsiteY99" fmla="*/ 3646033 h 4669821"/>
              <a:gd name="connsiteX100" fmla="*/ 1959372 w 5159630"/>
              <a:gd name="connsiteY100" fmla="*/ 3621706 h 4669821"/>
              <a:gd name="connsiteX101" fmla="*/ 2672886 w 5159630"/>
              <a:gd name="connsiteY101" fmla="*/ 3479913 h 4669821"/>
              <a:gd name="connsiteX102" fmla="*/ 2680763 w 5159630"/>
              <a:gd name="connsiteY102" fmla="*/ 3479914 h 4669821"/>
              <a:gd name="connsiteX103" fmla="*/ 2680763 w 5159630"/>
              <a:gd name="connsiteY103" fmla="*/ 3645337 h 4669821"/>
              <a:gd name="connsiteX104" fmla="*/ 2672886 w 5159630"/>
              <a:gd name="connsiteY104" fmla="*/ 3645337 h 4669821"/>
              <a:gd name="connsiteX105" fmla="*/ 2672886 w 5159630"/>
              <a:gd name="connsiteY105" fmla="*/ 3479913 h 4669821"/>
              <a:gd name="connsiteX106" fmla="*/ 2057144 w 5159630"/>
              <a:gd name="connsiteY106" fmla="*/ 3477288 h 4669821"/>
              <a:gd name="connsiteX107" fmla="*/ 2065021 w 5159630"/>
              <a:gd name="connsiteY107" fmla="*/ 3477288 h 4669821"/>
              <a:gd name="connsiteX108" fmla="*/ 2065021 w 5159630"/>
              <a:gd name="connsiteY108" fmla="*/ 3722799 h 4669821"/>
              <a:gd name="connsiteX109" fmla="*/ 2057143 w 5159630"/>
              <a:gd name="connsiteY109" fmla="*/ 3722798 h 4669821"/>
              <a:gd name="connsiteX110" fmla="*/ 2057144 w 5159630"/>
              <a:gd name="connsiteY110" fmla="*/ 3477288 h 4669821"/>
              <a:gd name="connsiteX111" fmla="*/ 3593216 w 5159630"/>
              <a:gd name="connsiteY111" fmla="*/ 3239656 h 4669821"/>
              <a:gd name="connsiteX112" fmla="*/ 3599781 w 5159630"/>
              <a:gd name="connsiteY112" fmla="*/ 3239656 h 4669821"/>
              <a:gd name="connsiteX113" fmla="*/ 3599780 w 5159630"/>
              <a:gd name="connsiteY113" fmla="*/ 3416897 h 4669821"/>
              <a:gd name="connsiteX114" fmla="*/ 3593216 w 5159630"/>
              <a:gd name="connsiteY114" fmla="*/ 3416897 h 4669821"/>
              <a:gd name="connsiteX115" fmla="*/ 3593216 w 5159630"/>
              <a:gd name="connsiteY115" fmla="*/ 3239656 h 4669821"/>
              <a:gd name="connsiteX116" fmla="*/ 3750757 w 5159630"/>
              <a:gd name="connsiteY116" fmla="*/ 3198957 h 4669821"/>
              <a:gd name="connsiteX117" fmla="*/ 3750757 w 5159630"/>
              <a:gd name="connsiteY117" fmla="*/ 3198958 h 4669821"/>
              <a:gd name="connsiteX118" fmla="*/ 3750758 w 5159630"/>
              <a:gd name="connsiteY118" fmla="*/ 3198957 h 4669821"/>
              <a:gd name="connsiteX119" fmla="*/ 3757259 w 5159630"/>
              <a:gd name="connsiteY119" fmla="*/ 3203764 h 4669821"/>
              <a:gd name="connsiteX120" fmla="*/ 3759951 w 5159630"/>
              <a:gd name="connsiteY120" fmla="*/ 3215368 h 4669821"/>
              <a:gd name="connsiteX121" fmla="*/ 3750759 w 5159630"/>
              <a:gd name="connsiteY121" fmla="*/ 3231780 h 4669821"/>
              <a:gd name="connsiteX122" fmla="*/ 3750757 w 5159630"/>
              <a:gd name="connsiteY122" fmla="*/ 3231779 h 4669821"/>
              <a:gd name="connsiteX123" fmla="*/ 3750757 w 5159630"/>
              <a:gd name="connsiteY123" fmla="*/ 3231780 h 4669821"/>
              <a:gd name="connsiteX124" fmla="*/ 3741564 w 5159630"/>
              <a:gd name="connsiteY124" fmla="*/ 3215368 h 4669821"/>
              <a:gd name="connsiteX125" fmla="*/ 3750757 w 5159630"/>
              <a:gd name="connsiteY125" fmla="*/ 3198957 h 4669821"/>
              <a:gd name="connsiteX126" fmla="*/ 1212960 w 5159630"/>
              <a:gd name="connsiteY126" fmla="*/ 3032222 h 4669821"/>
              <a:gd name="connsiteX127" fmla="*/ 1223463 w 5159630"/>
              <a:gd name="connsiteY127" fmla="*/ 3032222 h 4669821"/>
              <a:gd name="connsiteX128" fmla="*/ 1223463 w 5159630"/>
              <a:gd name="connsiteY128" fmla="*/ 3127850 h 4669821"/>
              <a:gd name="connsiteX129" fmla="*/ 1218212 w 5159630"/>
              <a:gd name="connsiteY129" fmla="*/ 3133314 h 4669821"/>
              <a:gd name="connsiteX130" fmla="*/ 1212960 w 5159630"/>
              <a:gd name="connsiteY130" fmla="*/ 3127850 h 4669821"/>
              <a:gd name="connsiteX131" fmla="*/ 1212960 w 5159630"/>
              <a:gd name="connsiteY131" fmla="*/ 3032222 h 4669821"/>
              <a:gd name="connsiteX132" fmla="*/ 3967757 w 5159630"/>
              <a:gd name="connsiteY132" fmla="*/ 3012101 h 4669821"/>
              <a:gd name="connsiteX133" fmla="*/ 3972210 w 5159630"/>
              <a:gd name="connsiteY133" fmla="*/ 3012791 h 4669821"/>
              <a:gd name="connsiteX134" fmla="*/ 3972212 w 5159630"/>
              <a:gd name="connsiteY134" fmla="*/ 3012792 h 4669821"/>
              <a:gd name="connsiteX135" fmla="*/ 3972214 w 5159630"/>
              <a:gd name="connsiteY135" fmla="*/ 3012791 h 4669821"/>
              <a:gd name="connsiteX136" fmla="*/ 3983640 w 5159630"/>
              <a:gd name="connsiteY136" fmla="*/ 3018305 h 4669821"/>
              <a:gd name="connsiteX137" fmla="*/ 3999766 w 5159630"/>
              <a:gd name="connsiteY137" fmla="*/ 3018305 h 4669821"/>
              <a:gd name="connsiteX138" fmla="*/ 4011190 w 5159630"/>
              <a:gd name="connsiteY138" fmla="*/ 3015891 h 4669821"/>
              <a:gd name="connsiteX139" fmla="*/ 4011194 w 5159630"/>
              <a:gd name="connsiteY139" fmla="*/ 3015893 h 4669821"/>
              <a:gd name="connsiteX140" fmla="*/ 4011195 w 5159630"/>
              <a:gd name="connsiteY140" fmla="*/ 3015892 h 4669821"/>
              <a:gd name="connsiteX141" fmla="*/ 4016403 w 5159630"/>
              <a:gd name="connsiteY141" fmla="*/ 3016367 h 4669821"/>
              <a:gd name="connsiteX142" fmla="*/ 4018586 w 5159630"/>
              <a:gd name="connsiteY142" fmla="*/ 3023819 h 4669821"/>
              <a:gd name="connsiteX143" fmla="*/ 3994393 w 5159630"/>
              <a:gd name="connsiteY143" fmla="*/ 3034846 h 4669821"/>
              <a:gd name="connsiteX144" fmla="*/ 3994391 w 5159630"/>
              <a:gd name="connsiteY144" fmla="*/ 3034847 h 4669821"/>
              <a:gd name="connsiteX145" fmla="*/ 3994389 w 5159630"/>
              <a:gd name="connsiteY145" fmla="*/ 3034847 h 4669821"/>
              <a:gd name="connsiteX146" fmla="*/ 3980947 w 5159630"/>
              <a:gd name="connsiteY146" fmla="*/ 3029334 h 4669821"/>
              <a:gd name="connsiteX147" fmla="*/ 3964817 w 5159630"/>
              <a:gd name="connsiteY147" fmla="*/ 3015548 h 4669821"/>
              <a:gd name="connsiteX148" fmla="*/ 3967757 w 5159630"/>
              <a:gd name="connsiteY148" fmla="*/ 3012101 h 4669821"/>
              <a:gd name="connsiteX149" fmla="*/ 1111791 w 5159630"/>
              <a:gd name="connsiteY149" fmla="*/ 2991522 h 4669821"/>
              <a:gd name="connsiteX150" fmla="*/ 1128472 w 5159630"/>
              <a:gd name="connsiteY150" fmla="*/ 2997276 h 4669821"/>
              <a:gd name="connsiteX151" fmla="*/ 1136813 w 5159630"/>
              <a:gd name="connsiteY151" fmla="*/ 3013184 h 4669821"/>
              <a:gd name="connsiteX152" fmla="*/ 1114570 w 5159630"/>
              <a:gd name="connsiteY152" fmla="*/ 3034847 h 4669821"/>
              <a:gd name="connsiteX153" fmla="*/ 1089549 w 5159630"/>
              <a:gd name="connsiteY153" fmla="*/ 3015892 h 4669821"/>
              <a:gd name="connsiteX154" fmla="*/ 1111791 w 5159630"/>
              <a:gd name="connsiteY154" fmla="*/ 2991522 h 4669821"/>
              <a:gd name="connsiteX155" fmla="*/ 4016059 w 5159630"/>
              <a:gd name="connsiteY155" fmla="*/ 2939121 h 4669821"/>
              <a:gd name="connsiteX156" fmla="*/ 4016062 w 5159630"/>
              <a:gd name="connsiteY156" fmla="*/ 2939121 h 4669821"/>
              <a:gd name="connsiteX157" fmla="*/ 4026966 w 5159630"/>
              <a:gd name="connsiteY157" fmla="*/ 2939121 h 4669821"/>
              <a:gd name="connsiteX158" fmla="*/ 4026970 w 5159630"/>
              <a:gd name="connsiteY158" fmla="*/ 2939121 h 4669821"/>
              <a:gd name="connsiteX159" fmla="*/ 4037110 w 5159630"/>
              <a:gd name="connsiteY159" fmla="*/ 2948154 h 4669821"/>
              <a:gd name="connsiteX160" fmla="*/ 4042648 w 5159630"/>
              <a:gd name="connsiteY160" fmla="*/ 2962068 h 4669821"/>
              <a:gd name="connsiteX161" fmla="*/ 4037876 w 5159630"/>
              <a:gd name="connsiteY161" fmla="*/ 2999399 h 4669821"/>
              <a:gd name="connsiteX162" fmla="*/ 4037873 w 5159630"/>
              <a:gd name="connsiteY162" fmla="*/ 2999388 h 4669821"/>
              <a:gd name="connsiteX163" fmla="*/ 4037872 w 5159630"/>
              <a:gd name="connsiteY163" fmla="*/ 2999399 h 4669821"/>
              <a:gd name="connsiteX164" fmla="*/ 4018786 w 5159630"/>
              <a:gd name="connsiteY164" fmla="*/ 2950079 h 4669821"/>
              <a:gd name="connsiteX165" fmla="*/ 4016059 w 5159630"/>
              <a:gd name="connsiteY165" fmla="*/ 2939121 h 4669821"/>
              <a:gd name="connsiteX166" fmla="*/ 3980083 w 5159630"/>
              <a:gd name="connsiteY166" fmla="*/ 2933197 h 4669821"/>
              <a:gd name="connsiteX167" fmla="*/ 3980084 w 5159630"/>
              <a:gd name="connsiteY167" fmla="*/ 2933197 h 4669821"/>
              <a:gd name="connsiteX168" fmla="*/ 3980087 w 5159630"/>
              <a:gd name="connsiteY168" fmla="*/ 2933197 h 4669821"/>
              <a:gd name="connsiteX169" fmla="*/ 3983139 w 5159630"/>
              <a:gd name="connsiteY169" fmla="*/ 2936644 h 4669821"/>
              <a:gd name="connsiteX170" fmla="*/ 3980426 w 5159630"/>
              <a:gd name="connsiteY170" fmla="*/ 2944915 h 4669821"/>
              <a:gd name="connsiteX171" fmla="*/ 3950580 w 5159630"/>
              <a:gd name="connsiteY171" fmla="*/ 2986270 h 4669821"/>
              <a:gd name="connsiteX172" fmla="*/ 3950579 w 5159630"/>
              <a:gd name="connsiteY172" fmla="*/ 2986265 h 4669821"/>
              <a:gd name="connsiteX173" fmla="*/ 3950576 w 5159630"/>
              <a:gd name="connsiteY173" fmla="*/ 2986269 h 4669821"/>
              <a:gd name="connsiteX174" fmla="*/ 3974996 w 5159630"/>
              <a:gd name="connsiteY174" fmla="*/ 2933886 h 4669821"/>
              <a:gd name="connsiteX175" fmla="*/ 3980083 w 5159630"/>
              <a:gd name="connsiteY175" fmla="*/ 2933197 h 4669821"/>
              <a:gd name="connsiteX176" fmla="*/ 3593216 w 5159630"/>
              <a:gd name="connsiteY176" fmla="*/ 2895682 h 4669821"/>
              <a:gd name="connsiteX177" fmla="*/ 3599781 w 5159630"/>
              <a:gd name="connsiteY177" fmla="*/ 2895682 h 4669821"/>
              <a:gd name="connsiteX178" fmla="*/ 3599781 w 5159630"/>
              <a:gd name="connsiteY178" fmla="*/ 3110994 h 4669821"/>
              <a:gd name="connsiteX179" fmla="*/ 3593216 w 5159630"/>
              <a:gd name="connsiteY179" fmla="*/ 3110994 h 4669821"/>
              <a:gd name="connsiteX180" fmla="*/ 3593216 w 5159630"/>
              <a:gd name="connsiteY180" fmla="*/ 2895682 h 4669821"/>
              <a:gd name="connsiteX181" fmla="*/ 4133458 w 5159630"/>
              <a:gd name="connsiteY181" fmla="*/ 2837915 h 4669821"/>
              <a:gd name="connsiteX182" fmla="*/ 4133460 w 5159630"/>
              <a:gd name="connsiteY182" fmla="*/ 2837916 h 4669821"/>
              <a:gd name="connsiteX183" fmla="*/ 4133462 w 5159630"/>
              <a:gd name="connsiteY183" fmla="*/ 2837915 h 4669821"/>
              <a:gd name="connsiteX184" fmla="*/ 4141996 w 5159630"/>
              <a:gd name="connsiteY184" fmla="*/ 2846167 h 4669821"/>
              <a:gd name="connsiteX185" fmla="*/ 4141996 w 5159630"/>
              <a:gd name="connsiteY185" fmla="*/ 2942444 h 4669821"/>
              <a:gd name="connsiteX186" fmla="*/ 4136307 w 5159630"/>
              <a:gd name="connsiteY186" fmla="*/ 2950697 h 4669821"/>
              <a:gd name="connsiteX187" fmla="*/ 4136304 w 5159630"/>
              <a:gd name="connsiteY187" fmla="*/ 2950697 h 4669821"/>
              <a:gd name="connsiteX188" fmla="*/ 4136303 w 5159630"/>
              <a:gd name="connsiteY188" fmla="*/ 2950698 h 4669821"/>
              <a:gd name="connsiteX189" fmla="*/ 4124925 w 5159630"/>
              <a:gd name="connsiteY189" fmla="*/ 2939694 h 4669821"/>
              <a:gd name="connsiteX190" fmla="*/ 4124925 w 5159630"/>
              <a:gd name="connsiteY190" fmla="*/ 2895682 h 4669821"/>
              <a:gd name="connsiteX191" fmla="*/ 4124925 w 5159630"/>
              <a:gd name="connsiteY191" fmla="*/ 2848918 h 4669821"/>
              <a:gd name="connsiteX192" fmla="*/ 4133458 w 5159630"/>
              <a:gd name="connsiteY192" fmla="*/ 2837915 h 4669821"/>
              <a:gd name="connsiteX193" fmla="*/ 992020 w 5159630"/>
              <a:gd name="connsiteY193" fmla="*/ 2797215 h 4669821"/>
              <a:gd name="connsiteX194" fmla="*/ 996240 w 5159630"/>
              <a:gd name="connsiteY194" fmla="*/ 2863599 h 4669821"/>
              <a:gd name="connsiteX195" fmla="*/ 992020 w 5159630"/>
              <a:gd name="connsiteY195" fmla="*/ 2925878 h 4669821"/>
              <a:gd name="connsiteX196" fmla="*/ 992020 w 5159630"/>
              <a:gd name="connsiteY196" fmla="*/ 2797215 h 4669821"/>
              <a:gd name="connsiteX197" fmla="*/ 1449973 w 5159630"/>
              <a:gd name="connsiteY197" fmla="*/ 2721067 h 4669821"/>
              <a:gd name="connsiteX198" fmla="*/ 1465854 w 5159630"/>
              <a:gd name="connsiteY198" fmla="*/ 2728164 h 4669821"/>
              <a:gd name="connsiteX199" fmla="*/ 1471598 w 5159630"/>
              <a:gd name="connsiteY199" fmla="*/ 2745395 h 4669821"/>
              <a:gd name="connsiteX200" fmla="*/ 1449973 w 5159630"/>
              <a:gd name="connsiteY200" fmla="*/ 2767018 h 4669821"/>
              <a:gd name="connsiteX201" fmla="*/ 1425646 w 5159630"/>
              <a:gd name="connsiteY201" fmla="*/ 2745395 h 4669821"/>
              <a:gd name="connsiteX202" fmla="*/ 1449973 w 5159630"/>
              <a:gd name="connsiteY202" fmla="*/ 2721067 h 4669821"/>
              <a:gd name="connsiteX203" fmla="*/ 907058 w 5159630"/>
              <a:gd name="connsiteY203" fmla="*/ 2693498 h 4669821"/>
              <a:gd name="connsiteX204" fmla="*/ 915592 w 5159630"/>
              <a:gd name="connsiteY204" fmla="*/ 2693498 h 4669821"/>
              <a:gd name="connsiteX205" fmla="*/ 921281 w 5159630"/>
              <a:gd name="connsiteY205" fmla="*/ 2757829 h 4669821"/>
              <a:gd name="connsiteX206" fmla="*/ 918436 w 5159630"/>
              <a:gd name="connsiteY206" fmla="*/ 2822160 h 4669821"/>
              <a:gd name="connsiteX207" fmla="*/ 907058 w 5159630"/>
              <a:gd name="connsiteY207" fmla="*/ 2822160 h 4669821"/>
              <a:gd name="connsiteX208" fmla="*/ 907058 w 5159630"/>
              <a:gd name="connsiteY208" fmla="*/ 2693498 h 4669821"/>
              <a:gd name="connsiteX209" fmla="*/ 4294286 w 5159630"/>
              <a:gd name="connsiteY209" fmla="*/ 2688245 h 4669821"/>
              <a:gd name="connsiteX210" fmla="*/ 4294289 w 5159630"/>
              <a:gd name="connsiteY210" fmla="*/ 2688246 h 4669821"/>
              <a:gd name="connsiteX211" fmla="*/ 4295276 w 5159630"/>
              <a:gd name="connsiteY211" fmla="*/ 2760455 h 4669821"/>
              <a:gd name="connsiteX212" fmla="*/ 4294290 w 5159630"/>
              <a:gd name="connsiteY212" fmla="*/ 2832663 h 4669821"/>
              <a:gd name="connsiteX213" fmla="*/ 4294286 w 5159630"/>
              <a:gd name="connsiteY213" fmla="*/ 2832663 h 4669821"/>
              <a:gd name="connsiteX214" fmla="*/ 4286412 w 5159630"/>
              <a:gd name="connsiteY214" fmla="*/ 2832662 h 4669821"/>
              <a:gd name="connsiteX215" fmla="*/ 4286410 w 5159630"/>
              <a:gd name="connsiteY215" fmla="*/ 2832663 h 4669821"/>
              <a:gd name="connsiteX216" fmla="*/ 4286409 w 5159630"/>
              <a:gd name="connsiteY216" fmla="*/ 2688246 h 4669821"/>
              <a:gd name="connsiteX217" fmla="*/ 4286412 w 5159630"/>
              <a:gd name="connsiteY217" fmla="*/ 2688246 h 4669821"/>
              <a:gd name="connsiteX218" fmla="*/ 632586 w 5159630"/>
              <a:gd name="connsiteY218" fmla="*/ 2673615 h 4669821"/>
              <a:gd name="connsiteX219" fmla="*/ 648595 w 5159630"/>
              <a:gd name="connsiteY219" fmla="*/ 2680775 h 4669821"/>
              <a:gd name="connsiteX220" fmla="*/ 670395 w 5159630"/>
              <a:gd name="connsiteY220" fmla="*/ 2699866 h 4669821"/>
              <a:gd name="connsiteX221" fmla="*/ 2259054 w 5159630"/>
              <a:gd name="connsiteY221" fmla="*/ 4292571 h 4669821"/>
              <a:gd name="connsiteX222" fmla="*/ 2302653 w 5159630"/>
              <a:gd name="connsiteY222" fmla="*/ 4333479 h 4669821"/>
              <a:gd name="connsiteX223" fmla="*/ 2302653 w 5159630"/>
              <a:gd name="connsiteY223" fmla="*/ 4398933 h 4669821"/>
              <a:gd name="connsiteX224" fmla="*/ 2261779 w 5159630"/>
              <a:gd name="connsiteY224" fmla="*/ 4360752 h 4669821"/>
              <a:gd name="connsiteX225" fmla="*/ 637695 w 5159630"/>
              <a:gd name="connsiteY225" fmla="*/ 2732592 h 4669821"/>
              <a:gd name="connsiteX226" fmla="*/ 618621 w 5159630"/>
              <a:gd name="connsiteY226" fmla="*/ 2710775 h 4669821"/>
              <a:gd name="connsiteX227" fmla="*/ 618621 w 5159630"/>
              <a:gd name="connsiteY227" fmla="*/ 2680774 h 4669821"/>
              <a:gd name="connsiteX228" fmla="*/ 632586 w 5159630"/>
              <a:gd name="connsiteY228" fmla="*/ 2673615 h 4669821"/>
              <a:gd name="connsiteX229" fmla="*/ 4133400 w 5159630"/>
              <a:gd name="connsiteY229" fmla="*/ 2639668 h 4669821"/>
              <a:gd name="connsiteX230" fmla="*/ 4133403 w 5159630"/>
              <a:gd name="connsiteY230" fmla="*/ 2639671 h 4669821"/>
              <a:gd name="connsiteX231" fmla="*/ 4133404 w 5159630"/>
              <a:gd name="connsiteY231" fmla="*/ 2639669 h 4669821"/>
              <a:gd name="connsiteX232" fmla="*/ 4140910 w 5159630"/>
              <a:gd name="connsiteY232" fmla="*/ 2642739 h 4669821"/>
              <a:gd name="connsiteX233" fmla="*/ 4144383 w 5159630"/>
              <a:gd name="connsiteY233" fmla="*/ 2666583 h 4669821"/>
              <a:gd name="connsiteX234" fmla="*/ 4133404 w 5159630"/>
              <a:gd name="connsiteY234" fmla="*/ 2693498 h 4669821"/>
              <a:gd name="connsiteX235" fmla="*/ 4133401 w 5159630"/>
              <a:gd name="connsiteY235" fmla="*/ 2693496 h 4669821"/>
              <a:gd name="connsiteX236" fmla="*/ 4133400 w 5159630"/>
              <a:gd name="connsiteY236" fmla="*/ 2693498 h 4669821"/>
              <a:gd name="connsiteX237" fmla="*/ 4125164 w 5159630"/>
              <a:gd name="connsiteY237" fmla="*/ 2669275 h 4669821"/>
              <a:gd name="connsiteX238" fmla="*/ 4133400 w 5159630"/>
              <a:gd name="connsiteY238" fmla="*/ 2639668 h 4669821"/>
              <a:gd name="connsiteX239" fmla="*/ 758007 w 5159630"/>
              <a:gd name="connsiteY239" fmla="*/ 2609473 h 4669821"/>
              <a:gd name="connsiteX240" fmla="*/ 776253 w 5159630"/>
              <a:gd name="connsiteY240" fmla="*/ 2616569 h 4669821"/>
              <a:gd name="connsiteX241" fmla="*/ 782334 w 5159630"/>
              <a:gd name="connsiteY241" fmla="*/ 2633801 h 4669821"/>
              <a:gd name="connsiteX242" fmla="*/ 758007 w 5159630"/>
              <a:gd name="connsiteY242" fmla="*/ 2655425 h 4669821"/>
              <a:gd name="connsiteX243" fmla="*/ 736383 w 5159630"/>
              <a:gd name="connsiteY243" fmla="*/ 2633801 h 4669821"/>
              <a:gd name="connsiteX244" fmla="*/ 758007 w 5159630"/>
              <a:gd name="connsiteY244" fmla="*/ 2609473 h 4669821"/>
              <a:gd name="connsiteX245" fmla="*/ 4435457 w 5159630"/>
              <a:gd name="connsiteY245" fmla="*/ 2589782 h 4669821"/>
              <a:gd name="connsiteX246" fmla="*/ 4435459 w 5159630"/>
              <a:gd name="connsiteY246" fmla="*/ 2589783 h 4669821"/>
              <a:gd name="connsiteX247" fmla="*/ 4435461 w 5159630"/>
              <a:gd name="connsiteY247" fmla="*/ 2589782 h 4669821"/>
              <a:gd name="connsiteX248" fmla="*/ 4450327 w 5159630"/>
              <a:gd name="connsiteY248" fmla="*/ 2595691 h 4669821"/>
              <a:gd name="connsiteX249" fmla="*/ 4457084 w 5159630"/>
              <a:gd name="connsiteY249" fmla="*/ 2612024 h 4669821"/>
              <a:gd name="connsiteX250" fmla="*/ 4435461 w 5159630"/>
              <a:gd name="connsiteY250" fmla="*/ 2634265 h 4669821"/>
              <a:gd name="connsiteX251" fmla="*/ 4435459 w 5159630"/>
              <a:gd name="connsiteY251" fmla="*/ 2634265 h 4669821"/>
              <a:gd name="connsiteX252" fmla="*/ 4435457 w 5159630"/>
              <a:gd name="connsiteY252" fmla="*/ 2634265 h 4669821"/>
              <a:gd name="connsiteX253" fmla="*/ 4411130 w 5159630"/>
              <a:gd name="connsiteY253" fmla="*/ 2614804 h 4669821"/>
              <a:gd name="connsiteX254" fmla="*/ 4435457 w 5159630"/>
              <a:gd name="connsiteY254" fmla="*/ 2589782 h 4669821"/>
              <a:gd name="connsiteX255" fmla="*/ 3983830 w 5159630"/>
              <a:gd name="connsiteY255" fmla="*/ 2566148 h 4669821"/>
              <a:gd name="connsiteX256" fmla="*/ 3983831 w 5159630"/>
              <a:gd name="connsiteY256" fmla="*/ 2566148 h 4669821"/>
              <a:gd name="connsiteX257" fmla="*/ 3983833 w 5159630"/>
              <a:gd name="connsiteY257" fmla="*/ 2566148 h 4669821"/>
              <a:gd name="connsiteX258" fmla="*/ 3999376 w 5159630"/>
              <a:gd name="connsiteY258" fmla="*/ 2574257 h 4669821"/>
              <a:gd name="connsiteX259" fmla="*/ 4002754 w 5159630"/>
              <a:gd name="connsiteY259" fmla="*/ 2590474 h 4669821"/>
              <a:gd name="connsiteX260" fmla="*/ 3981128 w 5159630"/>
              <a:gd name="connsiteY260" fmla="*/ 2612099 h 4669821"/>
              <a:gd name="connsiteX261" fmla="*/ 3981128 w 5159630"/>
              <a:gd name="connsiteY261" fmla="*/ 2612098 h 4669821"/>
              <a:gd name="connsiteX262" fmla="*/ 3981126 w 5159630"/>
              <a:gd name="connsiteY262" fmla="*/ 2612098 h 4669821"/>
              <a:gd name="connsiteX263" fmla="*/ 3959501 w 5159630"/>
              <a:gd name="connsiteY263" fmla="*/ 2587772 h 4669821"/>
              <a:gd name="connsiteX264" fmla="*/ 3983830 w 5159630"/>
              <a:gd name="connsiteY264" fmla="*/ 2566148 h 4669821"/>
              <a:gd name="connsiteX265" fmla="*/ 987144 w 5159630"/>
              <a:gd name="connsiteY265" fmla="*/ 2349522 h 4669821"/>
              <a:gd name="connsiteX266" fmla="*/ 992396 w 5159630"/>
              <a:gd name="connsiteY266" fmla="*/ 2349522 h 4669821"/>
              <a:gd name="connsiteX267" fmla="*/ 992396 w 5159630"/>
              <a:gd name="connsiteY267" fmla="*/ 2604222 h 4669821"/>
              <a:gd name="connsiteX268" fmla="*/ 987144 w 5159630"/>
              <a:gd name="connsiteY268" fmla="*/ 2604222 h 4669821"/>
              <a:gd name="connsiteX269" fmla="*/ 987144 w 5159630"/>
              <a:gd name="connsiteY269" fmla="*/ 2349522 h 4669821"/>
              <a:gd name="connsiteX270" fmla="*/ 4206319 w 5159630"/>
              <a:gd name="connsiteY270" fmla="*/ 2311451 h 4669821"/>
              <a:gd name="connsiteX271" fmla="*/ 4206322 w 5159630"/>
              <a:gd name="connsiteY271" fmla="*/ 2311459 h 4669821"/>
              <a:gd name="connsiteX272" fmla="*/ 4206322 w 5159630"/>
              <a:gd name="connsiteY272" fmla="*/ 2311451 h 4669821"/>
              <a:gd name="connsiteX273" fmla="*/ 4218060 w 5159630"/>
              <a:gd name="connsiteY273" fmla="*/ 2513187 h 4669821"/>
              <a:gd name="connsiteX274" fmla="*/ 4206325 w 5159630"/>
              <a:gd name="connsiteY274" fmla="*/ 2721067 h 4669821"/>
              <a:gd name="connsiteX275" fmla="*/ 4206325 w 5159630"/>
              <a:gd name="connsiteY275" fmla="*/ 2721060 h 4669821"/>
              <a:gd name="connsiteX276" fmla="*/ 4206323 w 5159630"/>
              <a:gd name="connsiteY276" fmla="*/ 2721067 h 4669821"/>
              <a:gd name="connsiteX277" fmla="*/ 4206319 w 5159630"/>
              <a:gd name="connsiteY277" fmla="*/ 2311451 h 4669821"/>
              <a:gd name="connsiteX278" fmla="*/ 899344 w 5159630"/>
              <a:gd name="connsiteY278" fmla="*/ 2207731 h 4669821"/>
              <a:gd name="connsiteX279" fmla="*/ 904760 w 5159630"/>
              <a:gd name="connsiteY279" fmla="*/ 2210511 h 4669821"/>
              <a:gd name="connsiteX280" fmla="*/ 937255 w 5159630"/>
              <a:gd name="connsiteY280" fmla="*/ 2243874 h 4669821"/>
              <a:gd name="connsiteX281" fmla="*/ 937255 w 5159630"/>
              <a:gd name="connsiteY281" fmla="*/ 2252214 h 4669821"/>
              <a:gd name="connsiteX282" fmla="*/ 931839 w 5159630"/>
              <a:gd name="connsiteY282" fmla="*/ 2254994 h 4669821"/>
              <a:gd name="connsiteX283" fmla="*/ 893929 w 5159630"/>
              <a:gd name="connsiteY283" fmla="*/ 2216072 h 4669821"/>
              <a:gd name="connsiteX284" fmla="*/ 899344 w 5159630"/>
              <a:gd name="connsiteY284" fmla="*/ 2207731 h 4669821"/>
              <a:gd name="connsiteX285" fmla="*/ 986769 w 5159630"/>
              <a:gd name="connsiteY285" fmla="*/ 2191976 h 4669821"/>
              <a:gd name="connsiteX286" fmla="*/ 992633 w 5159630"/>
              <a:gd name="connsiteY286" fmla="*/ 2193821 h 4669821"/>
              <a:gd name="connsiteX287" fmla="*/ 994927 w 5159630"/>
              <a:gd name="connsiteY287" fmla="*/ 2198497 h 4669821"/>
              <a:gd name="connsiteX288" fmla="*/ 994927 w 5159630"/>
              <a:gd name="connsiteY288" fmla="*/ 2211192 h 4669821"/>
              <a:gd name="connsiteX289" fmla="*/ 989488 w 5159630"/>
              <a:gd name="connsiteY289" fmla="*/ 2230409 h 4669821"/>
              <a:gd name="connsiteX290" fmla="*/ 967732 w 5159630"/>
              <a:gd name="connsiteY290" fmla="*/ 2244134 h 4669821"/>
              <a:gd name="connsiteX291" fmla="*/ 975890 w 5159630"/>
              <a:gd name="connsiteY291" fmla="*/ 2224918 h 4669821"/>
              <a:gd name="connsiteX292" fmla="*/ 981330 w 5159630"/>
              <a:gd name="connsiteY292" fmla="*/ 2208447 h 4669821"/>
              <a:gd name="connsiteX293" fmla="*/ 986769 w 5159630"/>
              <a:gd name="connsiteY293" fmla="*/ 2191976 h 4669821"/>
              <a:gd name="connsiteX294" fmla="*/ 948354 w 5159630"/>
              <a:gd name="connsiteY294" fmla="*/ 2153903 h 4669821"/>
              <a:gd name="connsiteX295" fmla="*/ 959677 w 5159630"/>
              <a:gd name="connsiteY295" fmla="*/ 2156315 h 4669821"/>
              <a:gd name="connsiteX296" fmla="*/ 964825 w 5159630"/>
              <a:gd name="connsiteY296" fmla="*/ 2164931 h 4669821"/>
              <a:gd name="connsiteX297" fmla="*/ 948354 w 5159630"/>
              <a:gd name="connsiteY297" fmla="*/ 2167688 h 4669821"/>
              <a:gd name="connsiteX298" fmla="*/ 923648 w 5159630"/>
              <a:gd name="connsiteY298" fmla="*/ 2175959 h 4669821"/>
              <a:gd name="connsiteX299" fmla="*/ 909922 w 5159630"/>
              <a:gd name="connsiteY299" fmla="*/ 2175959 h 4669821"/>
              <a:gd name="connsiteX300" fmla="*/ 918157 w 5159630"/>
              <a:gd name="connsiteY300" fmla="*/ 2162174 h 4669821"/>
              <a:gd name="connsiteX301" fmla="*/ 948354 w 5159630"/>
              <a:gd name="connsiteY301" fmla="*/ 2153903 h 4669821"/>
              <a:gd name="connsiteX302" fmla="*/ 4291658 w 5159630"/>
              <a:gd name="connsiteY302" fmla="*/ 2136838 h 4669821"/>
              <a:gd name="connsiteX303" fmla="*/ 4291663 w 5159630"/>
              <a:gd name="connsiteY303" fmla="*/ 2136838 h 4669821"/>
              <a:gd name="connsiteX304" fmla="*/ 4291663 w 5159630"/>
              <a:gd name="connsiteY304" fmla="*/ 2237930 h 4669821"/>
              <a:gd name="connsiteX305" fmla="*/ 4291658 w 5159630"/>
              <a:gd name="connsiteY305" fmla="*/ 2237931 h 4669821"/>
              <a:gd name="connsiteX306" fmla="*/ 4286411 w 5159630"/>
              <a:gd name="connsiteY306" fmla="*/ 2237930 h 4669821"/>
              <a:gd name="connsiteX307" fmla="*/ 4286406 w 5159630"/>
              <a:gd name="connsiteY307" fmla="*/ 2237930 h 4669821"/>
              <a:gd name="connsiteX308" fmla="*/ 4286406 w 5159630"/>
              <a:gd name="connsiteY308" fmla="*/ 2136839 h 4669821"/>
              <a:gd name="connsiteX309" fmla="*/ 4286411 w 5159630"/>
              <a:gd name="connsiteY309" fmla="*/ 2136839 h 4669821"/>
              <a:gd name="connsiteX310" fmla="*/ 834143 w 5159630"/>
              <a:gd name="connsiteY310" fmla="*/ 2047559 h 4669821"/>
              <a:gd name="connsiteX311" fmla="*/ 843473 w 5159630"/>
              <a:gd name="connsiteY311" fmla="*/ 2051554 h 4669821"/>
              <a:gd name="connsiteX312" fmla="*/ 845391 w 5159630"/>
              <a:gd name="connsiteY312" fmla="*/ 2061157 h 4669821"/>
              <a:gd name="connsiteX313" fmla="*/ 842323 w 5159630"/>
              <a:gd name="connsiteY313" fmla="*/ 2082913 h 4669821"/>
              <a:gd name="connsiteX314" fmla="*/ 836869 w 5159630"/>
              <a:gd name="connsiteY314" fmla="*/ 2120987 h 4669821"/>
              <a:gd name="connsiteX315" fmla="*/ 825962 w 5159630"/>
              <a:gd name="connsiteY315" fmla="*/ 2085633 h 4669821"/>
              <a:gd name="connsiteX316" fmla="*/ 834143 w 5159630"/>
              <a:gd name="connsiteY316" fmla="*/ 2047559 h 4669821"/>
              <a:gd name="connsiteX317" fmla="*/ 4436079 w 5159630"/>
              <a:gd name="connsiteY317" fmla="*/ 2006862 h 4669821"/>
              <a:gd name="connsiteX318" fmla="*/ 4443951 w 5159630"/>
              <a:gd name="connsiteY318" fmla="*/ 2006862 h 4669821"/>
              <a:gd name="connsiteX319" fmla="*/ 4443956 w 5159630"/>
              <a:gd name="connsiteY319" fmla="*/ 2006864 h 4669821"/>
              <a:gd name="connsiteX320" fmla="*/ 4443956 w 5159630"/>
              <a:gd name="connsiteY320" fmla="*/ 2104016 h 4669821"/>
              <a:gd name="connsiteX321" fmla="*/ 4443951 w 5159630"/>
              <a:gd name="connsiteY321" fmla="*/ 2104016 h 4669821"/>
              <a:gd name="connsiteX322" fmla="*/ 4436079 w 5159630"/>
              <a:gd name="connsiteY322" fmla="*/ 2104016 h 4669821"/>
              <a:gd name="connsiteX323" fmla="*/ 4436075 w 5159630"/>
              <a:gd name="connsiteY323" fmla="*/ 2104016 h 4669821"/>
              <a:gd name="connsiteX324" fmla="*/ 4436075 w 5159630"/>
              <a:gd name="connsiteY324" fmla="*/ 2006863 h 4669821"/>
              <a:gd name="connsiteX325" fmla="*/ 4326488 w 5159630"/>
              <a:gd name="connsiteY325" fmla="*/ 1989796 h 4669821"/>
              <a:gd name="connsiteX326" fmla="*/ 4326489 w 5159630"/>
              <a:gd name="connsiteY326" fmla="*/ 1989797 h 4669821"/>
              <a:gd name="connsiteX327" fmla="*/ 4326492 w 5159630"/>
              <a:gd name="connsiteY327" fmla="*/ 1989796 h 4669821"/>
              <a:gd name="connsiteX328" fmla="*/ 4342372 w 5159630"/>
              <a:gd name="connsiteY328" fmla="*/ 1995550 h 4669821"/>
              <a:gd name="connsiteX329" fmla="*/ 4348116 w 5159630"/>
              <a:gd name="connsiteY329" fmla="*/ 2011459 h 4669821"/>
              <a:gd name="connsiteX330" fmla="*/ 4326492 w 5159630"/>
              <a:gd name="connsiteY330" fmla="*/ 2033121 h 4669821"/>
              <a:gd name="connsiteX331" fmla="*/ 4326489 w 5159630"/>
              <a:gd name="connsiteY331" fmla="*/ 2033121 h 4669821"/>
              <a:gd name="connsiteX332" fmla="*/ 4326488 w 5159630"/>
              <a:gd name="connsiteY332" fmla="*/ 2033121 h 4669821"/>
              <a:gd name="connsiteX333" fmla="*/ 4304864 w 5159630"/>
              <a:gd name="connsiteY333" fmla="*/ 2011459 h 4669821"/>
              <a:gd name="connsiteX334" fmla="*/ 4326488 w 5159630"/>
              <a:gd name="connsiteY334" fmla="*/ 1989796 h 4669821"/>
              <a:gd name="connsiteX335" fmla="*/ 4714075 w 5159630"/>
              <a:gd name="connsiteY335" fmla="*/ 1897520 h 4669821"/>
              <a:gd name="connsiteX336" fmla="*/ 5159630 w 5159630"/>
              <a:gd name="connsiteY336" fmla="*/ 2343076 h 4669821"/>
              <a:gd name="connsiteX337" fmla="*/ 4714075 w 5159630"/>
              <a:gd name="connsiteY337" fmla="*/ 2788631 h 4669821"/>
              <a:gd name="connsiteX338" fmla="*/ 4515228 w 5159630"/>
              <a:gd name="connsiteY338" fmla="*/ 2589783 h 4669821"/>
              <a:gd name="connsiteX339" fmla="*/ 4514850 w 5159630"/>
              <a:gd name="connsiteY339" fmla="*/ 2589783 h 4669821"/>
              <a:gd name="connsiteX340" fmla="*/ 4514847 w 5159630"/>
              <a:gd name="connsiteY340" fmla="*/ 2589784 h 4669821"/>
              <a:gd name="connsiteX341" fmla="*/ 4514847 w 5159630"/>
              <a:gd name="connsiteY341" fmla="*/ 2589403 h 4669821"/>
              <a:gd name="connsiteX342" fmla="*/ 4367807 w 5159630"/>
              <a:gd name="connsiteY342" fmla="*/ 2442362 h 4669821"/>
              <a:gd name="connsiteX343" fmla="*/ 4367807 w 5159630"/>
              <a:gd name="connsiteY343" fmla="*/ 2559586 h 4669821"/>
              <a:gd name="connsiteX344" fmla="*/ 4367804 w 5159630"/>
              <a:gd name="connsiteY344" fmla="*/ 2559586 h 4669821"/>
              <a:gd name="connsiteX345" fmla="*/ 4362555 w 5159630"/>
              <a:gd name="connsiteY345" fmla="*/ 2559586 h 4669821"/>
              <a:gd name="connsiteX346" fmla="*/ 4362553 w 5159630"/>
              <a:gd name="connsiteY346" fmla="*/ 2559586 h 4669821"/>
              <a:gd name="connsiteX347" fmla="*/ 4362553 w 5159630"/>
              <a:gd name="connsiteY347" fmla="*/ 2437108 h 4669821"/>
              <a:gd name="connsiteX348" fmla="*/ 4268520 w 5159630"/>
              <a:gd name="connsiteY348" fmla="*/ 2343076 h 4669821"/>
              <a:gd name="connsiteX349" fmla="*/ 4362552 w 5159630"/>
              <a:gd name="connsiteY349" fmla="*/ 2249044 h 4669821"/>
              <a:gd name="connsiteX350" fmla="*/ 4362552 w 5159630"/>
              <a:gd name="connsiteY350" fmla="*/ 2202483 h 4669821"/>
              <a:gd name="connsiteX351" fmla="*/ 4362554 w 5159630"/>
              <a:gd name="connsiteY351" fmla="*/ 2202482 h 4669821"/>
              <a:gd name="connsiteX352" fmla="*/ 4367804 w 5159630"/>
              <a:gd name="connsiteY352" fmla="*/ 2202482 h 4669821"/>
              <a:gd name="connsiteX353" fmla="*/ 4367807 w 5159630"/>
              <a:gd name="connsiteY353" fmla="*/ 2202483 h 4669821"/>
              <a:gd name="connsiteX354" fmla="*/ 4367807 w 5159630"/>
              <a:gd name="connsiteY354" fmla="*/ 2243790 h 4669821"/>
              <a:gd name="connsiteX355" fmla="*/ 445556 w 5159630"/>
              <a:gd name="connsiteY355" fmla="*/ 1897520 h 4669821"/>
              <a:gd name="connsiteX356" fmla="*/ 891111 w 5159630"/>
              <a:gd name="connsiteY356" fmla="*/ 2343076 h 4669821"/>
              <a:gd name="connsiteX357" fmla="*/ 840101 w 5159630"/>
              <a:gd name="connsiteY357" fmla="*/ 2394085 h 4669821"/>
              <a:gd name="connsiteX358" fmla="*/ 840101 w 5159630"/>
              <a:gd name="connsiteY358" fmla="*/ 2746013 h 4669821"/>
              <a:gd name="connsiteX359" fmla="*/ 833537 w 5159630"/>
              <a:gd name="connsiteY359" fmla="*/ 2746013 h 4669821"/>
              <a:gd name="connsiteX360" fmla="*/ 833537 w 5159630"/>
              <a:gd name="connsiteY360" fmla="*/ 2400650 h 4669821"/>
              <a:gd name="connsiteX361" fmla="*/ 445556 w 5159630"/>
              <a:gd name="connsiteY361" fmla="*/ 2788631 h 4669821"/>
              <a:gd name="connsiteX362" fmla="*/ 0 w 5159630"/>
              <a:gd name="connsiteY362" fmla="*/ 2343076 h 4669821"/>
              <a:gd name="connsiteX363" fmla="*/ 4208945 w 5159630"/>
              <a:gd name="connsiteY363" fmla="*/ 1825684 h 4669821"/>
              <a:gd name="connsiteX364" fmla="*/ 4208948 w 5159630"/>
              <a:gd name="connsiteY364" fmla="*/ 1825685 h 4669821"/>
              <a:gd name="connsiteX365" fmla="*/ 4215510 w 5159630"/>
              <a:gd name="connsiteY365" fmla="*/ 1825684 h 4669821"/>
              <a:gd name="connsiteX366" fmla="*/ 4215512 w 5159630"/>
              <a:gd name="connsiteY366" fmla="*/ 1825685 h 4669821"/>
              <a:gd name="connsiteX367" fmla="*/ 4215514 w 5159630"/>
              <a:gd name="connsiteY367" fmla="*/ 2012114 h 4669821"/>
              <a:gd name="connsiteX368" fmla="*/ 4215510 w 5159630"/>
              <a:gd name="connsiteY368" fmla="*/ 2012114 h 4669821"/>
              <a:gd name="connsiteX369" fmla="*/ 4208948 w 5159630"/>
              <a:gd name="connsiteY369" fmla="*/ 2012114 h 4669821"/>
              <a:gd name="connsiteX370" fmla="*/ 4208945 w 5159630"/>
              <a:gd name="connsiteY370" fmla="*/ 2012114 h 4669821"/>
              <a:gd name="connsiteX371" fmla="*/ 4208945 w 5159630"/>
              <a:gd name="connsiteY371" fmla="*/ 1825684 h 4669821"/>
              <a:gd name="connsiteX372" fmla="*/ 909683 w 5159630"/>
              <a:gd name="connsiteY372" fmla="*/ 1784983 h 4669821"/>
              <a:gd name="connsiteX373" fmla="*/ 916248 w 5159630"/>
              <a:gd name="connsiteY373" fmla="*/ 1784983 h 4669821"/>
              <a:gd name="connsiteX374" fmla="*/ 916248 w 5159630"/>
              <a:gd name="connsiteY374" fmla="*/ 2042308 h 4669821"/>
              <a:gd name="connsiteX375" fmla="*/ 909683 w 5159630"/>
              <a:gd name="connsiteY375" fmla="*/ 2042308 h 4669821"/>
              <a:gd name="connsiteX376" fmla="*/ 909683 w 5159630"/>
              <a:gd name="connsiteY376" fmla="*/ 1784983 h 4669821"/>
              <a:gd name="connsiteX377" fmla="*/ 991957 w 5159630"/>
              <a:gd name="connsiteY377" fmla="*/ 1736405 h 4669821"/>
              <a:gd name="connsiteX378" fmla="*/ 995869 w 5159630"/>
              <a:gd name="connsiteY378" fmla="*/ 1769227 h 4669821"/>
              <a:gd name="connsiteX379" fmla="*/ 989113 w 5159630"/>
              <a:gd name="connsiteY379" fmla="*/ 1802050 h 4669821"/>
              <a:gd name="connsiteX380" fmla="*/ 986268 w 5159630"/>
              <a:gd name="connsiteY380" fmla="*/ 1736406 h 4669821"/>
              <a:gd name="connsiteX381" fmla="*/ 991957 w 5159630"/>
              <a:gd name="connsiteY381" fmla="*/ 1736405 h 4669821"/>
              <a:gd name="connsiteX382" fmla="*/ 1373825 w 5159630"/>
              <a:gd name="connsiteY382" fmla="*/ 1733779 h 4669821"/>
              <a:gd name="connsiteX383" fmla="*/ 1389707 w 5159630"/>
              <a:gd name="connsiteY383" fmla="*/ 1739533 h 4669821"/>
              <a:gd name="connsiteX384" fmla="*/ 1395450 w 5159630"/>
              <a:gd name="connsiteY384" fmla="*/ 1755442 h 4669821"/>
              <a:gd name="connsiteX385" fmla="*/ 1371123 w 5159630"/>
              <a:gd name="connsiteY385" fmla="*/ 1777105 h 4669821"/>
              <a:gd name="connsiteX386" fmla="*/ 1349499 w 5159630"/>
              <a:gd name="connsiteY386" fmla="*/ 1755442 h 4669821"/>
              <a:gd name="connsiteX387" fmla="*/ 1373825 w 5159630"/>
              <a:gd name="connsiteY387" fmla="*/ 1733779 h 4669821"/>
              <a:gd name="connsiteX388" fmla="*/ 4177439 w 5159630"/>
              <a:gd name="connsiteY388" fmla="*/ 1607746 h 4669821"/>
              <a:gd name="connsiteX389" fmla="*/ 4536600 w 5159630"/>
              <a:gd name="connsiteY389" fmla="*/ 1968212 h 4669821"/>
              <a:gd name="connsiteX390" fmla="*/ 4547484 w 5159630"/>
              <a:gd name="connsiteY390" fmla="*/ 1984938 h 4669821"/>
              <a:gd name="connsiteX391" fmla="*/ 4542042 w 5159630"/>
              <a:gd name="connsiteY391" fmla="*/ 2003712 h 4669821"/>
              <a:gd name="connsiteX392" fmla="*/ 4501225 w 5159630"/>
              <a:gd name="connsiteY392" fmla="*/ 1995520 h 4669821"/>
              <a:gd name="connsiteX393" fmla="*/ 4201926 w 5159630"/>
              <a:gd name="connsiteY393" fmla="*/ 1695132 h 4669821"/>
              <a:gd name="connsiteX394" fmla="*/ 4177439 w 5159630"/>
              <a:gd name="connsiteY394" fmla="*/ 1670554 h 4669821"/>
              <a:gd name="connsiteX395" fmla="*/ 4177439 w 5159630"/>
              <a:gd name="connsiteY395" fmla="*/ 1607746 h 4669821"/>
              <a:gd name="connsiteX396" fmla="*/ 3749445 w 5159630"/>
              <a:gd name="connsiteY396" fmla="*/ 1283465 h 4669821"/>
              <a:gd name="connsiteX397" fmla="*/ 3749445 w 5159630"/>
              <a:gd name="connsiteY397" fmla="*/ 1283466 h 4669821"/>
              <a:gd name="connsiteX398" fmla="*/ 3749447 w 5159630"/>
              <a:gd name="connsiteY398" fmla="*/ 1283465 h 4669821"/>
              <a:gd name="connsiteX399" fmla="*/ 3756667 w 5159630"/>
              <a:gd name="connsiteY399" fmla="*/ 1302798 h 4669821"/>
              <a:gd name="connsiteX400" fmla="*/ 3752072 w 5159630"/>
              <a:gd name="connsiteY400" fmla="*/ 1324165 h 4669821"/>
              <a:gd name="connsiteX401" fmla="*/ 3752072 w 5159630"/>
              <a:gd name="connsiteY401" fmla="*/ 1324163 h 4669821"/>
              <a:gd name="connsiteX402" fmla="*/ 3752071 w 5159630"/>
              <a:gd name="connsiteY402" fmla="*/ 1324165 h 4669821"/>
              <a:gd name="connsiteX403" fmla="*/ 3749445 w 5159630"/>
              <a:gd name="connsiteY403" fmla="*/ 1283465 h 4669821"/>
              <a:gd name="connsiteX404" fmla="*/ 1163559 w 5159630"/>
              <a:gd name="connsiteY404" fmla="*/ 1027542 h 4669821"/>
              <a:gd name="connsiteX405" fmla="*/ 1215905 w 5159630"/>
              <a:gd name="connsiteY405" fmla="*/ 1045214 h 4669821"/>
              <a:gd name="connsiteX406" fmla="*/ 1245670 w 5159630"/>
              <a:gd name="connsiteY406" fmla="*/ 1095511 h 4669821"/>
              <a:gd name="connsiteX407" fmla="*/ 1245670 w 5159630"/>
              <a:gd name="connsiteY407" fmla="*/ 1136295 h 4669821"/>
              <a:gd name="connsiteX408" fmla="*/ 1246696 w 5159630"/>
              <a:gd name="connsiteY408" fmla="*/ 1212421 h 4669821"/>
              <a:gd name="connsiteX409" fmla="*/ 1245670 w 5159630"/>
              <a:gd name="connsiteY409" fmla="*/ 1288547 h 4669821"/>
              <a:gd name="connsiteX410" fmla="*/ 1163559 w 5159630"/>
              <a:gd name="connsiteY410" fmla="*/ 1370111 h 4669821"/>
              <a:gd name="connsiteX411" fmla="*/ 1086923 w 5159630"/>
              <a:gd name="connsiteY411" fmla="*/ 1285829 h 4669821"/>
              <a:gd name="connsiteX412" fmla="*/ 1086922 w 5159630"/>
              <a:gd name="connsiteY412" fmla="*/ 1269517 h 4669821"/>
              <a:gd name="connsiteX413" fmla="*/ 1086922 w 5159630"/>
              <a:gd name="connsiteY413" fmla="*/ 1196108 h 4669821"/>
              <a:gd name="connsiteX414" fmla="*/ 1086923 w 5159630"/>
              <a:gd name="connsiteY414" fmla="*/ 1106387 h 4669821"/>
              <a:gd name="connsiteX415" fmla="*/ 1163559 w 5159630"/>
              <a:gd name="connsiteY415" fmla="*/ 1027542 h 4669821"/>
              <a:gd name="connsiteX416" fmla="*/ 3136253 w 5159630"/>
              <a:gd name="connsiteY416" fmla="*/ 942114 h 4669821"/>
              <a:gd name="connsiteX417" fmla="*/ 3152586 w 5159630"/>
              <a:gd name="connsiteY417" fmla="*/ 948023 h 4669821"/>
              <a:gd name="connsiteX418" fmla="*/ 3158495 w 5159630"/>
              <a:gd name="connsiteY418" fmla="*/ 964356 h 4669821"/>
              <a:gd name="connsiteX419" fmla="*/ 3139034 w 5159630"/>
              <a:gd name="connsiteY419" fmla="*/ 989378 h 4669821"/>
              <a:gd name="connsiteX420" fmla="*/ 3114011 w 5159630"/>
              <a:gd name="connsiteY420" fmla="*/ 967136 h 4669821"/>
              <a:gd name="connsiteX421" fmla="*/ 3136253 w 5159630"/>
              <a:gd name="connsiteY421" fmla="*/ 942114 h 4669821"/>
              <a:gd name="connsiteX422" fmla="*/ 2983379 w 5159630"/>
              <a:gd name="connsiteY422" fmla="*/ 868694 h 4669821"/>
              <a:gd name="connsiteX423" fmla="*/ 2989779 w 5159630"/>
              <a:gd name="connsiteY423" fmla="*/ 869376 h 4669821"/>
              <a:gd name="connsiteX424" fmla="*/ 2991914 w 5159630"/>
              <a:gd name="connsiteY424" fmla="*/ 874147 h 4669821"/>
              <a:gd name="connsiteX425" fmla="*/ 2991913 w 5159630"/>
              <a:gd name="connsiteY425" fmla="*/ 917776 h 4669821"/>
              <a:gd name="connsiteX426" fmla="*/ 2991914 w 5159630"/>
              <a:gd name="connsiteY426" fmla="*/ 958677 h 4669821"/>
              <a:gd name="connsiteX427" fmla="*/ 2986224 w 5159630"/>
              <a:gd name="connsiteY427" fmla="*/ 969585 h 4669821"/>
              <a:gd name="connsiteX428" fmla="*/ 2974846 w 5159630"/>
              <a:gd name="connsiteY428" fmla="*/ 961404 h 4669821"/>
              <a:gd name="connsiteX429" fmla="*/ 2974845 w 5159630"/>
              <a:gd name="connsiteY429" fmla="*/ 874147 h 4669821"/>
              <a:gd name="connsiteX430" fmla="*/ 2983379 w 5159630"/>
              <a:gd name="connsiteY430" fmla="*/ 868694 h 4669821"/>
              <a:gd name="connsiteX431" fmla="*/ 1163547 w 5159630"/>
              <a:gd name="connsiteY431" fmla="*/ 661265 h 4669821"/>
              <a:gd name="connsiteX432" fmla="*/ 1201561 w 5159630"/>
              <a:gd name="connsiteY432" fmla="*/ 672212 h 4669821"/>
              <a:gd name="connsiteX433" fmla="*/ 1223283 w 5159630"/>
              <a:gd name="connsiteY433" fmla="*/ 707789 h 4669821"/>
              <a:gd name="connsiteX434" fmla="*/ 1227357 w 5159630"/>
              <a:gd name="connsiteY434" fmla="*/ 754655 h 4669821"/>
              <a:gd name="connsiteX435" fmla="*/ 1223284 w 5159630"/>
              <a:gd name="connsiteY435" fmla="*/ 803575 h 4669821"/>
              <a:gd name="connsiteX436" fmla="*/ 1160833 w 5159630"/>
              <a:gd name="connsiteY436" fmla="*/ 850098 h 4669821"/>
              <a:gd name="connsiteX437" fmla="*/ 1109242 w 5159630"/>
              <a:gd name="connsiteY437" fmla="*/ 795365 h 4669821"/>
              <a:gd name="connsiteX438" fmla="*/ 1109242 w 5159630"/>
              <a:gd name="connsiteY438" fmla="*/ 754314 h 4669821"/>
              <a:gd name="connsiteX439" fmla="*/ 1109242 w 5159630"/>
              <a:gd name="connsiteY439" fmla="*/ 716000 h 4669821"/>
              <a:gd name="connsiteX440" fmla="*/ 1114672 w 5159630"/>
              <a:gd name="connsiteY440" fmla="*/ 696287 h 4669821"/>
              <a:gd name="connsiteX441" fmla="*/ 1142844 w 5159630"/>
              <a:gd name="connsiteY441" fmla="*/ 667123 h 4669821"/>
              <a:gd name="connsiteX442" fmla="*/ 1163547 w 5159630"/>
              <a:gd name="connsiteY442" fmla="*/ 661265 h 4669821"/>
              <a:gd name="connsiteX443" fmla="*/ 2910513 w 5159630"/>
              <a:gd name="connsiteY443" fmla="*/ 552189 h 4669821"/>
              <a:gd name="connsiteX444" fmla="*/ 2910513 w 5159630"/>
              <a:gd name="connsiteY444" fmla="*/ 843649 h 4669821"/>
              <a:gd name="connsiteX445" fmla="*/ 2910513 w 5159630"/>
              <a:gd name="connsiteY445" fmla="*/ 552189 h 4669821"/>
              <a:gd name="connsiteX446" fmla="*/ 2675508 w 5159630"/>
              <a:gd name="connsiteY446" fmla="*/ 443219 h 4669821"/>
              <a:gd name="connsiteX447" fmla="*/ 2683386 w 5159630"/>
              <a:gd name="connsiteY447" fmla="*/ 476041 h 4669821"/>
              <a:gd name="connsiteX448" fmla="*/ 2675508 w 5159630"/>
              <a:gd name="connsiteY448" fmla="*/ 508864 h 4669821"/>
              <a:gd name="connsiteX449" fmla="*/ 2675508 w 5159630"/>
              <a:gd name="connsiteY449" fmla="*/ 443219 h 4669821"/>
              <a:gd name="connsiteX450" fmla="*/ 2825176 w 5159630"/>
              <a:gd name="connsiteY450" fmla="*/ 385453 h 4669821"/>
              <a:gd name="connsiteX451" fmla="*/ 2833841 w 5159630"/>
              <a:gd name="connsiteY451" fmla="*/ 385453 h 4669821"/>
              <a:gd name="connsiteX452" fmla="*/ 2837452 w 5159630"/>
              <a:gd name="connsiteY452" fmla="*/ 434686 h 4669821"/>
              <a:gd name="connsiteX453" fmla="*/ 2836730 w 5159630"/>
              <a:gd name="connsiteY453" fmla="*/ 483920 h 4669821"/>
              <a:gd name="connsiteX454" fmla="*/ 2825175 w 5159630"/>
              <a:gd name="connsiteY454" fmla="*/ 483919 h 4669821"/>
              <a:gd name="connsiteX455" fmla="*/ 2825176 w 5159630"/>
              <a:gd name="connsiteY455" fmla="*/ 385453 h 4669821"/>
              <a:gd name="connsiteX456" fmla="*/ 2692283 w 5159630"/>
              <a:gd name="connsiteY456" fmla="*/ 309306 h 4669821"/>
              <a:gd name="connsiteX457" fmla="*/ 2695056 w 5159630"/>
              <a:gd name="connsiteY457" fmla="*/ 314720 h 4669821"/>
              <a:gd name="connsiteX458" fmla="*/ 2659024 w 5159630"/>
              <a:gd name="connsiteY458" fmla="*/ 352631 h 4669821"/>
              <a:gd name="connsiteX459" fmla="*/ 2650710 w 5159630"/>
              <a:gd name="connsiteY459" fmla="*/ 347215 h 4669821"/>
              <a:gd name="connsiteX460" fmla="*/ 2656252 w 5159630"/>
              <a:gd name="connsiteY460" fmla="*/ 339092 h 4669821"/>
              <a:gd name="connsiteX461" fmla="*/ 2683969 w 5159630"/>
              <a:gd name="connsiteY461" fmla="*/ 314721 h 4669821"/>
              <a:gd name="connsiteX462" fmla="*/ 2692283 w 5159630"/>
              <a:gd name="connsiteY462" fmla="*/ 309306 h 4669821"/>
              <a:gd name="connsiteX463" fmla="*/ 2605137 w 5159630"/>
              <a:gd name="connsiteY463" fmla="*/ 284360 h 4669821"/>
              <a:gd name="connsiteX464" fmla="*/ 2611814 w 5159630"/>
              <a:gd name="connsiteY464" fmla="*/ 286209 h 4669821"/>
              <a:gd name="connsiteX465" fmla="*/ 2610652 w 5159630"/>
              <a:gd name="connsiteY465" fmla="*/ 303616 h 4669821"/>
              <a:gd name="connsiteX466" fmla="*/ 2618922 w 5159630"/>
              <a:gd name="connsiteY466" fmla="*/ 342126 h 4669821"/>
              <a:gd name="connsiteX467" fmla="*/ 2596866 w 5159630"/>
              <a:gd name="connsiteY467" fmla="*/ 306366 h 4669821"/>
              <a:gd name="connsiteX468" fmla="*/ 2605137 w 5159630"/>
              <a:gd name="connsiteY468" fmla="*/ 284360 h 4669821"/>
              <a:gd name="connsiteX469" fmla="*/ 2656000 w 5159630"/>
              <a:gd name="connsiteY469" fmla="*/ 254849 h 4669821"/>
              <a:gd name="connsiteX470" fmla="*/ 2678969 w 5159630"/>
              <a:gd name="connsiteY470" fmla="*/ 260667 h 4669821"/>
              <a:gd name="connsiteX471" fmla="*/ 2687205 w 5159630"/>
              <a:gd name="connsiteY471" fmla="*/ 270795 h 4669821"/>
              <a:gd name="connsiteX472" fmla="*/ 2687204 w 5159630"/>
              <a:gd name="connsiteY472" fmla="*/ 281736 h 4669821"/>
              <a:gd name="connsiteX473" fmla="*/ 2676224 w 5159630"/>
              <a:gd name="connsiteY473" fmla="*/ 279001 h 4669821"/>
              <a:gd name="connsiteX474" fmla="*/ 2657007 w 5159630"/>
              <a:gd name="connsiteY474" fmla="*/ 268060 h 4669821"/>
              <a:gd name="connsiteX475" fmla="*/ 2629557 w 5159630"/>
              <a:gd name="connsiteY475" fmla="*/ 262589 h 4669821"/>
              <a:gd name="connsiteX476" fmla="*/ 2656000 w 5159630"/>
              <a:gd name="connsiteY476" fmla="*/ 254849 h 4669821"/>
              <a:gd name="connsiteX477" fmla="*/ 2520588 w 5159630"/>
              <a:gd name="connsiteY477" fmla="*/ 246287 h 4669821"/>
              <a:gd name="connsiteX478" fmla="*/ 2528384 w 5159630"/>
              <a:gd name="connsiteY478" fmla="*/ 293281 h 4669821"/>
              <a:gd name="connsiteX479" fmla="*/ 2530650 w 5159630"/>
              <a:gd name="connsiteY479" fmla="*/ 336254 h 4669821"/>
              <a:gd name="connsiteX480" fmla="*/ 2531747 w 5159630"/>
              <a:gd name="connsiteY480" fmla="*/ 385011 h 4669821"/>
              <a:gd name="connsiteX481" fmla="*/ 2523214 w 5159630"/>
              <a:gd name="connsiteY481" fmla="*/ 529870 h 4669821"/>
              <a:gd name="connsiteX482" fmla="*/ 2520588 w 5159630"/>
              <a:gd name="connsiteY482" fmla="*/ 246287 h 4669821"/>
              <a:gd name="connsiteX483" fmla="*/ 2280852 w 5159630"/>
              <a:gd name="connsiteY483" fmla="*/ 9 h 4669821"/>
              <a:gd name="connsiteX484" fmla="*/ 2313259 w 5159630"/>
              <a:gd name="connsiteY484" fmla="*/ 4218 h 4669821"/>
              <a:gd name="connsiteX485" fmla="*/ 2411324 w 5159630"/>
              <a:gd name="connsiteY485" fmla="*/ 132413 h 4669821"/>
              <a:gd name="connsiteX486" fmla="*/ 2414048 w 5159630"/>
              <a:gd name="connsiteY486" fmla="*/ 165144 h 4669821"/>
              <a:gd name="connsiteX487" fmla="*/ 2433116 w 5159630"/>
              <a:gd name="connsiteY487" fmla="*/ 151507 h 4669821"/>
              <a:gd name="connsiteX488" fmla="*/ 2542077 w 5159630"/>
              <a:gd name="connsiteY488" fmla="*/ 42405 h 4669821"/>
              <a:gd name="connsiteX489" fmla="*/ 2615627 w 5159630"/>
              <a:gd name="connsiteY489" fmla="*/ 42404 h 4669821"/>
              <a:gd name="connsiteX490" fmla="*/ 3288463 w 5159630"/>
              <a:gd name="connsiteY490" fmla="*/ 716112 h 4669821"/>
              <a:gd name="connsiteX491" fmla="*/ 3326600 w 5159630"/>
              <a:gd name="connsiteY491" fmla="*/ 751571 h 4669821"/>
              <a:gd name="connsiteX492" fmla="*/ 3326600 w 5159630"/>
              <a:gd name="connsiteY492" fmla="*/ 817033 h 4669821"/>
              <a:gd name="connsiteX493" fmla="*/ 3263946 w 5159630"/>
              <a:gd name="connsiteY493" fmla="*/ 754300 h 4669821"/>
              <a:gd name="connsiteX494" fmla="*/ 2599283 w 5159630"/>
              <a:gd name="connsiteY494" fmla="*/ 88773 h 4669821"/>
              <a:gd name="connsiteX495" fmla="*/ 2561145 w 5159630"/>
              <a:gd name="connsiteY495" fmla="*/ 88773 h 4669821"/>
              <a:gd name="connsiteX496" fmla="*/ 2424943 w 5159630"/>
              <a:gd name="connsiteY496" fmla="*/ 225151 h 4669821"/>
              <a:gd name="connsiteX497" fmla="*/ 2408599 w 5159630"/>
              <a:gd name="connsiteY497" fmla="*/ 257881 h 4669821"/>
              <a:gd name="connsiteX498" fmla="*/ 2408603 w 5159630"/>
              <a:gd name="connsiteY498" fmla="*/ 866125 h 4669821"/>
              <a:gd name="connsiteX499" fmla="*/ 2419499 w 5159630"/>
              <a:gd name="connsiteY499" fmla="*/ 907039 h 4669821"/>
              <a:gd name="connsiteX500" fmla="*/ 2495773 w 5159630"/>
              <a:gd name="connsiteY500" fmla="*/ 939769 h 4669821"/>
              <a:gd name="connsiteX501" fmla="*/ 2547529 w 5159630"/>
              <a:gd name="connsiteY501" fmla="*/ 868853 h 4669821"/>
              <a:gd name="connsiteX502" fmla="*/ 2547526 w 5159630"/>
              <a:gd name="connsiteY502" fmla="*/ 697020 h 4669821"/>
              <a:gd name="connsiteX503" fmla="*/ 2670106 w 5159630"/>
              <a:gd name="connsiteY503" fmla="*/ 568824 h 4669821"/>
              <a:gd name="connsiteX504" fmla="*/ 2811756 w 5159630"/>
              <a:gd name="connsiteY504" fmla="*/ 664289 h 4669821"/>
              <a:gd name="connsiteX505" fmla="*/ 2819929 w 5159630"/>
              <a:gd name="connsiteY505" fmla="*/ 724296 h 4669821"/>
              <a:gd name="connsiteX506" fmla="*/ 2819933 w 5159630"/>
              <a:gd name="connsiteY506" fmla="*/ 1130700 h 4669821"/>
              <a:gd name="connsiteX507" fmla="*/ 2817229 w 5159630"/>
              <a:gd name="connsiteY507" fmla="*/ 1228175 h 4669821"/>
              <a:gd name="connsiteX508" fmla="*/ 2817314 w 5159630"/>
              <a:gd name="connsiteY508" fmla="*/ 1228196 h 4669821"/>
              <a:gd name="connsiteX509" fmla="*/ 2820028 w 5159630"/>
              <a:gd name="connsiteY509" fmla="*/ 1130353 h 4669821"/>
              <a:gd name="connsiteX510" fmla="*/ 2871815 w 5159630"/>
              <a:gd name="connsiteY510" fmla="*/ 1056685 h 4669821"/>
              <a:gd name="connsiteX511" fmla="*/ 3029907 w 5159630"/>
              <a:gd name="connsiteY511" fmla="*/ 1034858 h 4669821"/>
              <a:gd name="connsiteX512" fmla="*/ 3117131 w 5159630"/>
              <a:gd name="connsiteY512" fmla="*/ 1165828 h 4669821"/>
              <a:gd name="connsiteX513" fmla="*/ 3215258 w 5159630"/>
              <a:gd name="connsiteY513" fmla="*/ 1277698 h 4669821"/>
              <a:gd name="connsiteX514" fmla="*/ 3329740 w 5159630"/>
              <a:gd name="connsiteY514" fmla="*/ 1160370 h 4669821"/>
              <a:gd name="connsiteX515" fmla="*/ 3329740 w 5159630"/>
              <a:gd name="connsiteY515" fmla="*/ 841130 h 4669821"/>
              <a:gd name="connsiteX516" fmla="*/ 3327013 w 5159630"/>
              <a:gd name="connsiteY516" fmla="*/ 816574 h 4669821"/>
              <a:gd name="connsiteX517" fmla="*/ 3327013 w 5159630"/>
              <a:gd name="connsiteY517" fmla="*/ 751088 h 4669821"/>
              <a:gd name="connsiteX518" fmla="*/ 3346094 w 5159630"/>
              <a:gd name="connsiteY518" fmla="*/ 655588 h 4669821"/>
              <a:gd name="connsiteX519" fmla="*/ 3506913 w 5159630"/>
              <a:gd name="connsiteY519" fmla="*/ 535533 h 4669821"/>
              <a:gd name="connsiteX520" fmla="*/ 3654483 w 5159630"/>
              <a:gd name="connsiteY520" fmla="*/ 573136 h 4669821"/>
              <a:gd name="connsiteX521" fmla="*/ 3692256 w 5159630"/>
              <a:gd name="connsiteY521" fmla="*/ 611932 h 4669821"/>
              <a:gd name="connsiteX522" fmla="*/ 3735867 w 5159630"/>
              <a:gd name="connsiteY522" fmla="*/ 737445 h 4669821"/>
              <a:gd name="connsiteX523" fmla="*/ 3735868 w 5159630"/>
              <a:gd name="connsiteY523" fmla="*/ 1165828 h 4669821"/>
              <a:gd name="connsiteX524" fmla="*/ 3735868 w 5159630"/>
              <a:gd name="connsiteY524" fmla="*/ 1167483 h 4669821"/>
              <a:gd name="connsiteX525" fmla="*/ 3937183 w 5159630"/>
              <a:gd name="connsiteY525" fmla="*/ 1367549 h 4669821"/>
              <a:gd name="connsiteX526" fmla="*/ 3912591 w 5159630"/>
              <a:gd name="connsiteY526" fmla="*/ 1405562 h 4669821"/>
              <a:gd name="connsiteX527" fmla="*/ 3735867 w 5159630"/>
              <a:gd name="connsiteY527" fmla="*/ 1232637 h 4669821"/>
              <a:gd name="connsiteX528" fmla="*/ 3735868 w 5159630"/>
              <a:gd name="connsiteY528" fmla="*/ 1337727 h 4669821"/>
              <a:gd name="connsiteX529" fmla="*/ 3809464 w 5159630"/>
              <a:gd name="connsiteY529" fmla="*/ 1430497 h 4669821"/>
              <a:gd name="connsiteX530" fmla="*/ 3913041 w 5159630"/>
              <a:gd name="connsiteY530" fmla="*/ 1405940 h 4669821"/>
              <a:gd name="connsiteX531" fmla="*/ 3937573 w 5159630"/>
              <a:gd name="connsiteY531" fmla="*/ 1367741 h 4669821"/>
              <a:gd name="connsiteX532" fmla="*/ 3948476 w 5159630"/>
              <a:gd name="connsiteY532" fmla="*/ 1332269 h 4669821"/>
              <a:gd name="connsiteX533" fmla="*/ 3948476 w 5159630"/>
              <a:gd name="connsiteY533" fmla="*/ 1239498 h 4669821"/>
              <a:gd name="connsiteX534" fmla="*/ 4062957 w 5159630"/>
              <a:gd name="connsiteY534" fmla="*/ 1119443 h 4669821"/>
              <a:gd name="connsiteX535" fmla="*/ 4174712 w 5159630"/>
              <a:gd name="connsiteY535" fmla="*/ 1236771 h 4669821"/>
              <a:gd name="connsiteX536" fmla="*/ 4177438 w 5159630"/>
              <a:gd name="connsiteY536" fmla="*/ 1577838 h 4669821"/>
              <a:gd name="connsiteX537" fmla="*/ 4177438 w 5159630"/>
              <a:gd name="connsiteY537" fmla="*/ 1607852 h 4669821"/>
              <a:gd name="connsiteX538" fmla="*/ 4177437 w 5159630"/>
              <a:gd name="connsiteY538" fmla="*/ 1670609 h 4669821"/>
              <a:gd name="connsiteX539" fmla="*/ 4177438 w 5159630"/>
              <a:gd name="connsiteY539" fmla="*/ 1998035 h 4669821"/>
              <a:gd name="connsiteX540" fmla="*/ 4177437 w 5159630"/>
              <a:gd name="connsiteY540" fmla="*/ 2363661 h 4669821"/>
              <a:gd name="connsiteX541" fmla="*/ 4079316 w 5159630"/>
              <a:gd name="connsiteY541" fmla="*/ 2461884 h 4669821"/>
              <a:gd name="connsiteX542" fmla="*/ 3997544 w 5159630"/>
              <a:gd name="connsiteY542" fmla="*/ 2380028 h 4669821"/>
              <a:gd name="connsiteX543" fmla="*/ 3994818 w 5159630"/>
              <a:gd name="connsiteY543" fmla="*/ 2317272 h 4669821"/>
              <a:gd name="connsiteX544" fmla="*/ 3932126 w 5159630"/>
              <a:gd name="connsiteY544" fmla="*/ 2243601 h 4669821"/>
              <a:gd name="connsiteX545" fmla="*/ 3869434 w 5159630"/>
              <a:gd name="connsiteY545" fmla="*/ 2317271 h 4669821"/>
              <a:gd name="connsiteX546" fmla="*/ 3869434 w 5159630"/>
              <a:gd name="connsiteY546" fmla="*/ 3004866 h 4669821"/>
              <a:gd name="connsiteX547" fmla="*/ 3836725 w 5159630"/>
              <a:gd name="connsiteY547" fmla="*/ 3100366 h 4669821"/>
              <a:gd name="connsiteX548" fmla="*/ 3724969 w 5159630"/>
              <a:gd name="connsiteY548" fmla="*/ 3124923 h 4669821"/>
              <a:gd name="connsiteX549" fmla="*/ 3654107 w 5159630"/>
              <a:gd name="connsiteY549" fmla="*/ 3026695 h 4669821"/>
              <a:gd name="connsiteX550" fmla="*/ 3654107 w 5159630"/>
              <a:gd name="connsiteY550" fmla="*/ 2862982 h 4669821"/>
              <a:gd name="connsiteX551" fmla="*/ 3574762 w 5159630"/>
              <a:gd name="connsiteY551" fmla="*/ 2764370 h 4669821"/>
              <a:gd name="connsiteX552" fmla="*/ 3523627 w 5159630"/>
              <a:gd name="connsiteY552" fmla="*/ 2772880 h 4669821"/>
              <a:gd name="connsiteX553" fmla="*/ 3523634 w 5159630"/>
              <a:gd name="connsiteY553" fmla="*/ 2773095 h 4669821"/>
              <a:gd name="connsiteX554" fmla="*/ 3523634 w 5159630"/>
              <a:gd name="connsiteY554" fmla="*/ 2811277 h 4669821"/>
              <a:gd name="connsiteX555" fmla="*/ 3523634 w 5159630"/>
              <a:gd name="connsiteY555" fmla="*/ 3637628 h 4669821"/>
              <a:gd name="connsiteX556" fmla="*/ 3523634 w 5159630"/>
              <a:gd name="connsiteY556" fmla="*/ 3663887 h 4669821"/>
              <a:gd name="connsiteX557" fmla="*/ 3639614 w 5159630"/>
              <a:gd name="connsiteY557" fmla="*/ 3550453 h 4669821"/>
              <a:gd name="connsiteX558" fmla="*/ 3653242 w 5159630"/>
              <a:gd name="connsiteY558" fmla="*/ 3517705 h 4669821"/>
              <a:gd name="connsiteX559" fmla="*/ 3653241 w 5159630"/>
              <a:gd name="connsiteY559" fmla="*/ 3367607 h 4669821"/>
              <a:gd name="connsiteX560" fmla="*/ 3726821 w 5159630"/>
              <a:gd name="connsiteY560" fmla="*/ 3263901 h 4669821"/>
              <a:gd name="connsiteX561" fmla="*/ 3846741 w 5159630"/>
              <a:gd name="connsiteY561" fmla="*/ 3304838 h 4669821"/>
              <a:gd name="connsiteX562" fmla="*/ 3884896 w 5159630"/>
              <a:gd name="connsiteY562" fmla="*/ 3304838 h 4669821"/>
              <a:gd name="connsiteX563" fmla="*/ 4489937 w 5159630"/>
              <a:gd name="connsiteY563" fmla="*/ 2698990 h 4669821"/>
              <a:gd name="connsiteX564" fmla="*/ 4541724 w 5159630"/>
              <a:gd name="connsiteY564" fmla="*/ 2679885 h 4669821"/>
              <a:gd name="connsiteX565" fmla="*/ 4548708 w 5159630"/>
              <a:gd name="connsiteY565" fmla="*/ 2695236 h 4669821"/>
              <a:gd name="connsiteX566" fmla="*/ 4522643 w 5159630"/>
              <a:gd name="connsiteY566" fmla="*/ 2729009 h 4669821"/>
              <a:gd name="connsiteX567" fmla="*/ 3887622 w 5159630"/>
              <a:gd name="connsiteY567" fmla="*/ 3367606 h 4669821"/>
              <a:gd name="connsiteX568" fmla="*/ 3868545 w 5159630"/>
              <a:gd name="connsiteY568" fmla="*/ 3416730 h 4669821"/>
              <a:gd name="connsiteX569" fmla="*/ 3865819 w 5159630"/>
              <a:gd name="connsiteY569" fmla="*/ 3594118 h 4669821"/>
              <a:gd name="connsiteX570" fmla="*/ 3770428 w 5159630"/>
              <a:gd name="connsiteY570" fmla="*/ 3703281 h 4669821"/>
              <a:gd name="connsiteX571" fmla="*/ 3655967 w 5159630"/>
              <a:gd name="connsiteY571" fmla="*/ 3624139 h 4669821"/>
              <a:gd name="connsiteX572" fmla="*/ 3650516 w 5159630"/>
              <a:gd name="connsiteY572" fmla="*/ 3607765 h 4669821"/>
              <a:gd name="connsiteX573" fmla="*/ 3523633 w 5159630"/>
              <a:gd name="connsiteY573" fmla="*/ 3732112 h 4669821"/>
              <a:gd name="connsiteX574" fmla="*/ 3523634 w 5159630"/>
              <a:gd name="connsiteY574" fmla="*/ 3733082 h 4669821"/>
              <a:gd name="connsiteX575" fmla="*/ 3523634 w 5159630"/>
              <a:gd name="connsiteY575" fmla="*/ 3798536 h 4669821"/>
              <a:gd name="connsiteX576" fmla="*/ 3308220 w 5159630"/>
              <a:gd name="connsiteY576" fmla="*/ 3967624 h 4669821"/>
              <a:gd name="connsiteX577" fmla="*/ 3294586 w 5159630"/>
              <a:gd name="connsiteY577" fmla="*/ 3964897 h 4669821"/>
              <a:gd name="connsiteX578" fmla="*/ 3250958 w 5159630"/>
              <a:gd name="connsiteY578" fmla="*/ 3940352 h 4669821"/>
              <a:gd name="connsiteX579" fmla="*/ 3193696 w 5159630"/>
              <a:gd name="connsiteY579" fmla="*/ 3746718 h 4669821"/>
              <a:gd name="connsiteX580" fmla="*/ 3193696 w 5159630"/>
              <a:gd name="connsiteY580" fmla="*/ 3648538 h 4669821"/>
              <a:gd name="connsiteX581" fmla="*/ 3084626 w 5159630"/>
              <a:gd name="connsiteY581" fmla="*/ 3539448 h 4669821"/>
              <a:gd name="connsiteX582" fmla="*/ 2967375 w 5159630"/>
              <a:gd name="connsiteY582" fmla="*/ 3645810 h 4669821"/>
              <a:gd name="connsiteX583" fmla="*/ 2970102 w 5159630"/>
              <a:gd name="connsiteY583" fmla="*/ 4221257 h 4669821"/>
              <a:gd name="connsiteX584" fmla="*/ 2970101 w 5159630"/>
              <a:gd name="connsiteY584" fmla="*/ 4221332 h 4669821"/>
              <a:gd name="connsiteX585" fmla="*/ 3250278 w 5159630"/>
              <a:gd name="connsiteY585" fmla="*/ 3940736 h 4669821"/>
              <a:gd name="connsiteX586" fmla="*/ 3293879 w 5159630"/>
              <a:gd name="connsiteY586" fmla="*/ 3965299 h 4669821"/>
              <a:gd name="connsiteX587" fmla="*/ 3005023 w 5159630"/>
              <a:gd name="connsiteY587" fmla="*/ 4254588 h 4669821"/>
              <a:gd name="connsiteX588" fmla="*/ 2970068 w 5159630"/>
              <a:gd name="connsiteY588" fmla="*/ 4286903 h 4669821"/>
              <a:gd name="connsiteX589" fmla="*/ 2963626 w 5159630"/>
              <a:gd name="connsiteY589" fmla="*/ 4322634 h 4669821"/>
              <a:gd name="connsiteX590" fmla="*/ 2899206 w 5159630"/>
              <a:gd name="connsiteY590" fmla="*/ 4401255 h 4669821"/>
              <a:gd name="connsiteX591" fmla="*/ 2844671 w 5159630"/>
              <a:gd name="connsiteY591" fmla="*/ 4406709 h 4669821"/>
              <a:gd name="connsiteX592" fmla="*/ 2792862 w 5159630"/>
              <a:gd name="connsiteY592" fmla="*/ 4395800 h 4669821"/>
              <a:gd name="connsiteX593" fmla="*/ 2781956 w 5159630"/>
              <a:gd name="connsiteY593" fmla="*/ 4384891 h 4669821"/>
              <a:gd name="connsiteX594" fmla="*/ 2735601 w 5159630"/>
              <a:gd name="connsiteY594" fmla="*/ 4281256 h 4669821"/>
              <a:gd name="connsiteX595" fmla="*/ 2735601 w 5159630"/>
              <a:gd name="connsiteY595" fmla="*/ 3498539 h 4669821"/>
              <a:gd name="connsiteX596" fmla="*/ 2735601 w 5159630"/>
              <a:gd name="connsiteY596" fmla="*/ 3463085 h 4669821"/>
              <a:gd name="connsiteX597" fmla="*/ 2585629 w 5159630"/>
              <a:gd name="connsiteY597" fmla="*/ 3356723 h 4669821"/>
              <a:gd name="connsiteX598" fmla="*/ 2566541 w 5159630"/>
              <a:gd name="connsiteY598" fmla="*/ 3359451 h 4669821"/>
              <a:gd name="connsiteX599" fmla="*/ 2566541 w 5159630"/>
              <a:gd name="connsiteY599" fmla="*/ 3359917 h 4669821"/>
              <a:gd name="connsiteX600" fmla="*/ 2566541 w 5159630"/>
              <a:gd name="connsiteY600" fmla="*/ 3747475 h 4669821"/>
              <a:gd name="connsiteX601" fmla="*/ 2389552 w 5159630"/>
              <a:gd name="connsiteY601" fmla="*/ 3924879 h 4669821"/>
              <a:gd name="connsiteX602" fmla="*/ 2198946 w 5159630"/>
              <a:gd name="connsiteY602" fmla="*/ 3812978 h 4669821"/>
              <a:gd name="connsiteX603" fmla="*/ 2185331 w 5159630"/>
              <a:gd name="connsiteY603" fmla="*/ 3731099 h 4669821"/>
              <a:gd name="connsiteX604" fmla="*/ 2185331 w 5159630"/>
              <a:gd name="connsiteY604" fmla="*/ 3398127 h 4669821"/>
              <a:gd name="connsiteX605" fmla="*/ 2081860 w 5159630"/>
              <a:gd name="connsiteY605" fmla="*/ 3288956 h 4669821"/>
              <a:gd name="connsiteX606" fmla="*/ 1972944 w 5159630"/>
              <a:gd name="connsiteY606" fmla="*/ 3395398 h 4669821"/>
              <a:gd name="connsiteX607" fmla="*/ 1774170 w 5159630"/>
              <a:gd name="connsiteY607" fmla="*/ 3583718 h 4669821"/>
              <a:gd name="connsiteX608" fmla="*/ 1591733 w 5159630"/>
              <a:gd name="connsiteY608" fmla="*/ 3384481 h 4669821"/>
              <a:gd name="connsiteX609" fmla="*/ 1591733 w 5159630"/>
              <a:gd name="connsiteY609" fmla="*/ 2762204 h 4669821"/>
              <a:gd name="connsiteX610" fmla="*/ 1499154 w 5159630"/>
              <a:gd name="connsiteY610" fmla="*/ 2612094 h 4669821"/>
              <a:gd name="connsiteX611" fmla="*/ 1267704 w 5159630"/>
              <a:gd name="connsiteY611" fmla="*/ 2754017 h 4669821"/>
              <a:gd name="connsiteX612" fmla="*/ 1264982 w 5159630"/>
              <a:gd name="connsiteY612" fmla="*/ 2824978 h 4669821"/>
              <a:gd name="connsiteX613" fmla="*/ 1166955 w 5159630"/>
              <a:gd name="connsiteY613" fmla="*/ 2909585 h 4669821"/>
              <a:gd name="connsiteX614" fmla="*/ 1063485 w 5159630"/>
              <a:gd name="connsiteY614" fmla="*/ 2827707 h 4669821"/>
              <a:gd name="connsiteX615" fmla="*/ 1058039 w 5159630"/>
              <a:gd name="connsiteY615" fmla="*/ 2794956 h 4669821"/>
              <a:gd name="connsiteX616" fmla="*/ 1058039 w 5159630"/>
              <a:gd name="connsiteY616" fmla="*/ 1700513 h 4669821"/>
              <a:gd name="connsiteX617" fmla="*/ 1156064 w 5159630"/>
              <a:gd name="connsiteY617" fmla="*/ 1585884 h 4669821"/>
              <a:gd name="connsiteX618" fmla="*/ 1267704 w 5159630"/>
              <a:gd name="connsiteY618" fmla="*/ 1697784 h 4669821"/>
              <a:gd name="connsiteX619" fmla="*/ 1267704 w 5159630"/>
              <a:gd name="connsiteY619" fmla="*/ 1858813 h 4669821"/>
              <a:gd name="connsiteX620" fmla="*/ 1357561 w 5159630"/>
              <a:gd name="connsiteY620" fmla="*/ 1954338 h 4669821"/>
              <a:gd name="connsiteX621" fmla="*/ 1441973 w 5159630"/>
              <a:gd name="connsiteY621" fmla="*/ 1856084 h 4669821"/>
              <a:gd name="connsiteX622" fmla="*/ 1441973 w 5159630"/>
              <a:gd name="connsiteY622" fmla="*/ 1296580 h 4669821"/>
              <a:gd name="connsiteX623" fmla="*/ 1445376 w 5159630"/>
              <a:gd name="connsiteY623" fmla="*/ 1249159 h 4669821"/>
              <a:gd name="connsiteX624" fmla="*/ 1452772 w 5159630"/>
              <a:gd name="connsiteY624" fmla="*/ 1204344 h 4669821"/>
              <a:gd name="connsiteX625" fmla="*/ 1452466 w 5159630"/>
              <a:gd name="connsiteY625" fmla="*/ 1204344 h 4669821"/>
              <a:gd name="connsiteX626" fmla="*/ 1422502 w 5159630"/>
              <a:gd name="connsiteY626" fmla="*/ 1228893 h 4669821"/>
              <a:gd name="connsiteX627" fmla="*/ 667945 w 5159630"/>
              <a:gd name="connsiteY627" fmla="*/ 1987156 h 4669821"/>
              <a:gd name="connsiteX628" fmla="*/ 618912 w 5159630"/>
              <a:gd name="connsiteY628" fmla="*/ 2003520 h 4669821"/>
              <a:gd name="connsiteX629" fmla="*/ 635256 w 5159630"/>
              <a:gd name="connsiteY629" fmla="*/ 1957152 h 4669821"/>
              <a:gd name="connsiteX630" fmla="*/ 2100787 w 5159630"/>
              <a:gd name="connsiteY630" fmla="*/ 486993 h 4669821"/>
              <a:gd name="connsiteX631" fmla="*/ 2141648 w 5159630"/>
              <a:gd name="connsiteY631" fmla="*/ 391529 h 4669821"/>
              <a:gd name="connsiteX632" fmla="*/ 2138921 w 5159630"/>
              <a:gd name="connsiteY632" fmla="*/ 140596 h 4669821"/>
              <a:gd name="connsiteX633" fmla="*/ 2280852 w 5159630"/>
              <a:gd name="connsiteY633" fmla="*/ 9 h 466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</a:cxnLst>
            <a:rect l="l" t="t" r="r" b="b"/>
            <a:pathLst>
              <a:path w="5159630" h="4669821">
                <a:moveTo>
                  <a:pt x="2792573" y="4396407"/>
                </a:moveTo>
                <a:cubicBezTo>
                  <a:pt x="2808901" y="4393681"/>
                  <a:pt x="2825228" y="4407315"/>
                  <a:pt x="2844277" y="4407315"/>
                </a:cubicBezTo>
                <a:cubicBezTo>
                  <a:pt x="2863325" y="4410042"/>
                  <a:pt x="2879653" y="4407315"/>
                  <a:pt x="2898702" y="4401861"/>
                </a:cubicBezTo>
                <a:cubicBezTo>
                  <a:pt x="2890538" y="4407315"/>
                  <a:pt x="2882374" y="4412768"/>
                  <a:pt x="2874210" y="4415495"/>
                </a:cubicBezTo>
                <a:cubicBezTo>
                  <a:pt x="2836113" y="4418222"/>
                  <a:pt x="2811622" y="4445489"/>
                  <a:pt x="2787130" y="4470030"/>
                </a:cubicBezTo>
                <a:cubicBezTo>
                  <a:pt x="2727263" y="4532746"/>
                  <a:pt x="2667396" y="4592734"/>
                  <a:pt x="2607529" y="4652723"/>
                </a:cubicBezTo>
                <a:cubicBezTo>
                  <a:pt x="2583036" y="4677264"/>
                  <a:pt x="2577595" y="4674537"/>
                  <a:pt x="2553103" y="4649996"/>
                </a:cubicBezTo>
                <a:cubicBezTo>
                  <a:pt x="2517728" y="4617275"/>
                  <a:pt x="2482351" y="4581828"/>
                  <a:pt x="2449695" y="4546379"/>
                </a:cubicBezTo>
                <a:cubicBezTo>
                  <a:pt x="2460581" y="4538199"/>
                  <a:pt x="2471466" y="4527292"/>
                  <a:pt x="2482351" y="4516386"/>
                </a:cubicBezTo>
                <a:cubicBezTo>
                  <a:pt x="2509563" y="4546379"/>
                  <a:pt x="2539497" y="4573647"/>
                  <a:pt x="2566709" y="4600915"/>
                </a:cubicBezTo>
                <a:cubicBezTo>
                  <a:pt x="2574873" y="4609095"/>
                  <a:pt x="2580316" y="4611821"/>
                  <a:pt x="2591201" y="4600915"/>
                </a:cubicBezTo>
                <a:cubicBezTo>
                  <a:pt x="2659232" y="4532746"/>
                  <a:pt x="2729984" y="4470030"/>
                  <a:pt x="2792573" y="4396407"/>
                </a:cubicBezTo>
                <a:close/>
                <a:moveTo>
                  <a:pt x="2574944" y="4355608"/>
                </a:moveTo>
                <a:cubicBezTo>
                  <a:pt x="2577832" y="4355608"/>
                  <a:pt x="2580721" y="4355608"/>
                  <a:pt x="2583610" y="4355608"/>
                </a:cubicBezTo>
                <a:cubicBezTo>
                  <a:pt x="2583610" y="4388395"/>
                  <a:pt x="2583610" y="4421181"/>
                  <a:pt x="2583610" y="4456700"/>
                </a:cubicBezTo>
                <a:cubicBezTo>
                  <a:pt x="2580722" y="4456700"/>
                  <a:pt x="2577833" y="4456700"/>
                  <a:pt x="2574944" y="4456700"/>
                </a:cubicBezTo>
                <a:cubicBezTo>
                  <a:pt x="2572057" y="4421181"/>
                  <a:pt x="2569168" y="4388395"/>
                  <a:pt x="2574944" y="4355608"/>
                </a:cubicBezTo>
                <a:close/>
                <a:moveTo>
                  <a:pt x="2400420" y="4030013"/>
                </a:moveTo>
                <a:cubicBezTo>
                  <a:pt x="2428886" y="4031379"/>
                  <a:pt x="2454640" y="4042309"/>
                  <a:pt x="2473279" y="4059728"/>
                </a:cubicBezTo>
                <a:cubicBezTo>
                  <a:pt x="2491916" y="4077146"/>
                  <a:pt x="2503438" y="4101055"/>
                  <a:pt x="2503438" y="4128379"/>
                </a:cubicBezTo>
                <a:cubicBezTo>
                  <a:pt x="2504794" y="4183026"/>
                  <a:pt x="2504794" y="4237675"/>
                  <a:pt x="2504455" y="4291981"/>
                </a:cubicBezTo>
                <a:cubicBezTo>
                  <a:pt x="2504117" y="4346287"/>
                  <a:pt x="2503438" y="4400252"/>
                  <a:pt x="2503438" y="4453534"/>
                </a:cubicBezTo>
                <a:cubicBezTo>
                  <a:pt x="2503438" y="4478125"/>
                  <a:pt x="2495306" y="4497252"/>
                  <a:pt x="2481750" y="4516380"/>
                </a:cubicBezTo>
                <a:cubicBezTo>
                  <a:pt x="2470906" y="4527309"/>
                  <a:pt x="2460062" y="4538239"/>
                  <a:pt x="2449218" y="4546436"/>
                </a:cubicBezTo>
                <a:cubicBezTo>
                  <a:pt x="2376021" y="4568295"/>
                  <a:pt x="2316378" y="4538239"/>
                  <a:pt x="2302823" y="4478125"/>
                </a:cubicBezTo>
                <a:cubicBezTo>
                  <a:pt x="2297401" y="4450802"/>
                  <a:pt x="2300112" y="4426210"/>
                  <a:pt x="2302823" y="4398886"/>
                </a:cubicBezTo>
                <a:cubicBezTo>
                  <a:pt x="2302823" y="4377028"/>
                  <a:pt x="2302823" y="4355167"/>
                  <a:pt x="2302823" y="4333309"/>
                </a:cubicBezTo>
                <a:cubicBezTo>
                  <a:pt x="2302823" y="4264998"/>
                  <a:pt x="2302823" y="4199421"/>
                  <a:pt x="2300112" y="4131112"/>
                </a:cubicBezTo>
                <a:cubicBezTo>
                  <a:pt x="2300112" y="4070998"/>
                  <a:pt x="2359754" y="4030013"/>
                  <a:pt x="2400420" y="4030013"/>
                </a:cubicBezTo>
                <a:close/>
                <a:moveTo>
                  <a:pt x="2680763" y="3953865"/>
                </a:moveTo>
                <a:cubicBezTo>
                  <a:pt x="2680763" y="4079572"/>
                  <a:pt x="2680763" y="4199812"/>
                  <a:pt x="2680763" y="4322786"/>
                </a:cubicBezTo>
                <a:cubicBezTo>
                  <a:pt x="2667634" y="4300924"/>
                  <a:pt x="2667634" y="3981192"/>
                  <a:pt x="2680763" y="3953865"/>
                </a:cubicBezTo>
                <a:close/>
                <a:moveTo>
                  <a:pt x="2577537" y="3918417"/>
                </a:moveTo>
                <a:cubicBezTo>
                  <a:pt x="2581025" y="3918417"/>
                  <a:pt x="2583291" y="3919271"/>
                  <a:pt x="2584730" y="3920636"/>
                </a:cubicBezTo>
                <a:lnTo>
                  <a:pt x="2586396" y="3924599"/>
                </a:lnTo>
                <a:lnTo>
                  <a:pt x="2586953" y="3925926"/>
                </a:lnTo>
                <a:cubicBezTo>
                  <a:pt x="2587302" y="3930021"/>
                  <a:pt x="2585907" y="3934799"/>
                  <a:pt x="2585907" y="3937529"/>
                </a:cubicBezTo>
                <a:cubicBezTo>
                  <a:pt x="2585907" y="4005784"/>
                  <a:pt x="2585907" y="4074039"/>
                  <a:pt x="2585907" y="4139564"/>
                </a:cubicBezTo>
                <a:cubicBezTo>
                  <a:pt x="2585907" y="4145024"/>
                  <a:pt x="2588698" y="4153215"/>
                  <a:pt x="2580327" y="4158675"/>
                </a:cubicBezTo>
                <a:cubicBezTo>
                  <a:pt x="2569167" y="4153215"/>
                  <a:pt x="2571958" y="4147754"/>
                  <a:pt x="2571958" y="4139564"/>
                </a:cubicBezTo>
                <a:cubicBezTo>
                  <a:pt x="2571958" y="4071309"/>
                  <a:pt x="2571958" y="4005784"/>
                  <a:pt x="2571958" y="3937529"/>
                </a:cubicBezTo>
                <a:cubicBezTo>
                  <a:pt x="2571958" y="3932069"/>
                  <a:pt x="2569168" y="3921148"/>
                  <a:pt x="2577537" y="3918417"/>
                </a:cubicBezTo>
                <a:close/>
                <a:moveTo>
                  <a:pt x="2062395" y="3875092"/>
                </a:moveTo>
                <a:cubicBezTo>
                  <a:pt x="2066334" y="3888659"/>
                  <a:pt x="2068303" y="3902226"/>
                  <a:pt x="2068303" y="3915792"/>
                </a:cubicBezTo>
                <a:cubicBezTo>
                  <a:pt x="2068303" y="3929358"/>
                  <a:pt x="2066334" y="3942925"/>
                  <a:pt x="2062395" y="3956491"/>
                </a:cubicBezTo>
                <a:cubicBezTo>
                  <a:pt x="2054517" y="3929358"/>
                  <a:pt x="2054517" y="3902226"/>
                  <a:pt x="2062395" y="3875092"/>
                </a:cubicBezTo>
                <a:close/>
                <a:moveTo>
                  <a:pt x="3762662" y="3839747"/>
                </a:moveTo>
                <a:cubicBezTo>
                  <a:pt x="3784393" y="3839747"/>
                  <a:pt x="3802728" y="3847934"/>
                  <a:pt x="3815970" y="3861581"/>
                </a:cubicBezTo>
                <a:cubicBezTo>
                  <a:pt x="3829212" y="3875226"/>
                  <a:pt x="3837361" y="3894330"/>
                  <a:pt x="3838719" y="3916163"/>
                </a:cubicBezTo>
                <a:cubicBezTo>
                  <a:pt x="3838719" y="3948913"/>
                  <a:pt x="3838719" y="3978934"/>
                  <a:pt x="3838719" y="4008953"/>
                </a:cubicBezTo>
                <a:cubicBezTo>
                  <a:pt x="3838719" y="4041704"/>
                  <a:pt x="3838719" y="4071725"/>
                  <a:pt x="3838719" y="4101745"/>
                </a:cubicBezTo>
                <a:cubicBezTo>
                  <a:pt x="3838719" y="4148141"/>
                  <a:pt x="3803407" y="4180890"/>
                  <a:pt x="3762662" y="4180890"/>
                </a:cubicBezTo>
                <a:lnTo>
                  <a:pt x="3762661" y="4180889"/>
                </a:lnTo>
                <a:lnTo>
                  <a:pt x="3762661" y="4180890"/>
                </a:lnTo>
                <a:cubicBezTo>
                  <a:pt x="3719199" y="4183619"/>
                  <a:pt x="3683888" y="4150870"/>
                  <a:pt x="3681170" y="4107203"/>
                </a:cubicBezTo>
                <a:cubicBezTo>
                  <a:pt x="3681169" y="4041704"/>
                  <a:pt x="3681170" y="3978934"/>
                  <a:pt x="3681170" y="3913434"/>
                </a:cubicBezTo>
                <a:cubicBezTo>
                  <a:pt x="3683887" y="3869768"/>
                  <a:pt x="3721916" y="3837018"/>
                  <a:pt x="3762660" y="3839747"/>
                </a:cubicBezTo>
                <a:lnTo>
                  <a:pt x="3762661" y="3839747"/>
                </a:lnTo>
                <a:close/>
                <a:moveTo>
                  <a:pt x="2697936" y="3814507"/>
                </a:moveTo>
                <a:cubicBezTo>
                  <a:pt x="2699625" y="3814160"/>
                  <a:pt x="2701653" y="3814854"/>
                  <a:pt x="2703004" y="3817635"/>
                </a:cubicBezTo>
                <a:cubicBezTo>
                  <a:pt x="2703004" y="3817635"/>
                  <a:pt x="2703680" y="3819025"/>
                  <a:pt x="2704018" y="3820763"/>
                </a:cubicBezTo>
                <a:cubicBezTo>
                  <a:pt x="2704356" y="3822500"/>
                  <a:pt x="2704356" y="3824585"/>
                  <a:pt x="2703004" y="3825975"/>
                </a:cubicBezTo>
                <a:cubicBezTo>
                  <a:pt x="2694895" y="3845436"/>
                  <a:pt x="2681379" y="3859338"/>
                  <a:pt x="2659756" y="3856557"/>
                </a:cubicBezTo>
                <a:cubicBezTo>
                  <a:pt x="2670569" y="3842657"/>
                  <a:pt x="2686786" y="3834316"/>
                  <a:pt x="2694895" y="3817634"/>
                </a:cubicBezTo>
                <a:cubicBezTo>
                  <a:pt x="2694895" y="3816244"/>
                  <a:pt x="2696247" y="3814854"/>
                  <a:pt x="2697936" y="3814507"/>
                </a:cubicBezTo>
                <a:close/>
                <a:moveTo>
                  <a:pt x="2612887" y="3788442"/>
                </a:moveTo>
                <a:cubicBezTo>
                  <a:pt x="2617022" y="3788442"/>
                  <a:pt x="2619090" y="3789785"/>
                  <a:pt x="2620124" y="3791463"/>
                </a:cubicBezTo>
                <a:cubicBezTo>
                  <a:pt x="2621158" y="3793142"/>
                  <a:pt x="2621158" y="3795156"/>
                  <a:pt x="2621158" y="3796498"/>
                </a:cubicBezTo>
                <a:cubicBezTo>
                  <a:pt x="2618401" y="3809925"/>
                  <a:pt x="2618401" y="3820667"/>
                  <a:pt x="2626672" y="3831409"/>
                </a:cubicBezTo>
                <a:cubicBezTo>
                  <a:pt x="2628050" y="3834094"/>
                  <a:pt x="2629429" y="3836109"/>
                  <a:pt x="2629774" y="3838123"/>
                </a:cubicBezTo>
                <a:cubicBezTo>
                  <a:pt x="2630119" y="3840138"/>
                  <a:pt x="2629429" y="3842152"/>
                  <a:pt x="2626672" y="3844837"/>
                </a:cubicBezTo>
                <a:cubicBezTo>
                  <a:pt x="2621158" y="3847522"/>
                  <a:pt x="2618401" y="3842152"/>
                  <a:pt x="2615643" y="3839466"/>
                </a:cubicBezTo>
                <a:cubicBezTo>
                  <a:pt x="2607372" y="3831410"/>
                  <a:pt x="2604615" y="3820667"/>
                  <a:pt x="2604615" y="3809926"/>
                </a:cubicBezTo>
                <a:cubicBezTo>
                  <a:pt x="2604615" y="3804555"/>
                  <a:pt x="2604614" y="3799184"/>
                  <a:pt x="2607372" y="3793814"/>
                </a:cubicBezTo>
                <a:cubicBezTo>
                  <a:pt x="2607372" y="3791127"/>
                  <a:pt x="2610129" y="3788442"/>
                  <a:pt x="2612887" y="3788442"/>
                </a:cubicBezTo>
                <a:close/>
                <a:moveTo>
                  <a:pt x="2656443" y="3758340"/>
                </a:moveTo>
                <a:cubicBezTo>
                  <a:pt x="2664696" y="3761059"/>
                  <a:pt x="2672948" y="3761059"/>
                  <a:pt x="2681201" y="3763779"/>
                </a:cubicBezTo>
                <a:cubicBezTo>
                  <a:pt x="2683263" y="3765818"/>
                  <a:pt x="2686486" y="3767858"/>
                  <a:pt x="2689420" y="3770184"/>
                </a:cubicBezTo>
                <a:lnTo>
                  <a:pt x="2689857" y="3770732"/>
                </a:lnTo>
                <a:lnTo>
                  <a:pt x="2692203" y="3772617"/>
                </a:lnTo>
                <a:cubicBezTo>
                  <a:pt x="2693922" y="3774317"/>
                  <a:pt x="2695298" y="3776187"/>
                  <a:pt x="2695900" y="3778311"/>
                </a:cubicBezTo>
                <a:cubicBezTo>
                  <a:pt x="2696501" y="3780436"/>
                  <a:pt x="2696330" y="3782815"/>
                  <a:pt x="2694955" y="3785535"/>
                </a:cubicBezTo>
                <a:cubicBezTo>
                  <a:pt x="2689453" y="3793694"/>
                  <a:pt x="2683951" y="3780096"/>
                  <a:pt x="2675699" y="3777377"/>
                </a:cubicBezTo>
                <a:cubicBezTo>
                  <a:pt x="2670196" y="3774657"/>
                  <a:pt x="2661945" y="3774657"/>
                  <a:pt x="2656442" y="3771937"/>
                </a:cubicBezTo>
                <a:cubicBezTo>
                  <a:pt x="2650941" y="3769217"/>
                  <a:pt x="2642689" y="3774656"/>
                  <a:pt x="2642689" y="3766498"/>
                </a:cubicBezTo>
                <a:cubicBezTo>
                  <a:pt x="2642689" y="3755620"/>
                  <a:pt x="2650941" y="3761059"/>
                  <a:pt x="2656443" y="3758340"/>
                </a:cubicBezTo>
                <a:close/>
                <a:moveTo>
                  <a:pt x="1904849" y="3733301"/>
                </a:moveTo>
                <a:cubicBezTo>
                  <a:pt x="1907475" y="3733301"/>
                  <a:pt x="1912726" y="3733301"/>
                  <a:pt x="1915351" y="3733301"/>
                </a:cubicBezTo>
                <a:cubicBezTo>
                  <a:pt x="1917978" y="3790596"/>
                  <a:pt x="1917978" y="3850620"/>
                  <a:pt x="1915351" y="3907915"/>
                </a:cubicBezTo>
                <a:cubicBezTo>
                  <a:pt x="1912726" y="3907915"/>
                  <a:pt x="1907475" y="3907915"/>
                  <a:pt x="1904849" y="3907915"/>
                </a:cubicBezTo>
                <a:cubicBezTo>
                  <a:pt x="1904849" y="3850620"/>
                  <a:pt x="1904849" y="3790596"/>
                  <a:pt x="1904849" y="3733301"/>
                </a:cubicBezTo>
                <a:close/>
                <a:moveTo>
                  <a:pt x="1757806" y="3662405"/>
                </a:moveTo>
                <a:cubicBezTo>
                  <a:pt x="1761745" y="3672014"/>
                  <a:pt x="1763714" y="3682307"/>
                  <a:pt x="1763714" y="3692602"/>
                </a:cubicBezTo>
                <a:cubicBezTo>
                  <a:pt x="1763714" y="3702896"/>
                  <a:pt x="1761745" y="3713191"/>
                  <a:pt x="1757806" y="3722798"/>
                </a:cubicBezTo>
                <a:cubicBezTo>
                  <a:pt x="1747302" y="3703582"/>
                  <a:pt x="1749929" y="3684367"/>
                  <a:pt x="1757806" y="3662405"/>
                </a:cubicBezTo>
                <a:close/>
                <a:moveTo>
                  <a:pt x="1959372" y="3621706"/>
                </a:moveTo>
                <a:cubicBezTo>
                  <a:pt x="1966129" y="3621706"/>
                  <a:pt x="1971535" y="3624409"/>
                  <a:pt x="1975253" y="3628801"/>
                </a:cubicBezTo>
                <a:cubicBezTo>
                  <a:pt x="1978968" y="3633194"/>
                  <a:pt x="1980996" y="3639275"/>
                  <a:pt x="1980995" y="3646033"/>
                </a:cubicBezTo>
                <a:cubicBezTo>
                  <a:pt x="1980996" y="3659548"/>
                  <a:pt x="1970184" y="3664954"/>
                  <a:pt x="1959372" y="3667657"/>
                </a:cubicBezTo>
                <a:cubicBezTo>
                  <a:pt x="1945857" y="3664954"/>
                  <a:pt x="1935045" y="3659548"/>
                  <a:pt x="1935044" y="3646033"/>
                </a:cubicBezTo>
                <a:cubicBezTo>
                  <a:pt x="1935044" y="3629814"/>
                  <a:pt x="1943154" y="3621706"/>
                  <a:pt x="1959372" y="3621706"/>
                </a:cubicBezTo>
                <a:close/>
                <a:moveTo>
                  <a:pt x="2672886" y="3479913"/>
                </a:moveTo>
                <a:cubicBezTo>
                  <a:pt x="2675512" y="3479914"/>
                  <a:pt x="2678137" y="3479914"/>
                  <a:pt x="2680763" y="3479914"/>
                </a:cubicBezTo>
                <a:cubicBezTo>
                  <a:pt x="2680763" y="3536863"/>
                  <a:pt x="2680762" y="3591100"/>
                  <a:pt x="2680763" y="3645337"/>
                </a:cubicBezTo>
                <a:cubicBezTo>
                  <a:pt x="2678137" y="3645337"/>
                  <a:pt x="2675512" y="3645337"/>
                  <a:pt x="2672886" y="3645337"/>
                </a:cubicBezTo>
                <a:cubicBezTo>
                  <a:pt x="2672886" y="3591100"/>
                  <a:pt x="2672886" y="3536863"/>
                  <a:pt x="2672886" y="3479913"/>
                </a:cubicBezTo>
                <a:close/>
                <a:moveTo>
                  <a:pt x="2057144" y="3477288"/>
                </a:moveTo>
                <a:cubicBezTo>
                  <a:pt x="2059769" y="3477288"/>
                  <a:pt x="2062395" y="3477288"/>
                  <a:pt x="2065021" y="3477288"/>
                </a:cubicBezTo>
                <a:cubicBezTo>
                  <a:pt x="2065020" y="3559125"/>
                  <a:pt x="2065021" y="3640963"/>
                  <a:pt x="2065021" y="3722799"/>
                </a:cubicBezTo>
                <a:cubicBezTo>
                  <a:pt x="2062395" y="3722799"/>
                  <a:pt x="2059768" y="3722798"/>
                  <a:pt x="2057143" y="3722798"/>
                </a:cubicBezTo>
                <a:cubicBezTo>
                  <a:pt x="2057143" y="3640962"/>
                  <a:pt x="2057143" y="3559125"/>
                  <a:pt x="2057144" y="3477288"/>
                </a:cubicBezTo>
                <a:close/>
                <a:moveTo>
                  <a:pt x="3593216" y="3239656"/>
                </a:moveTo>
                <a:cubicBezTo>
                  <a:pt x="3596499" y="3239657"/>
                  <a:pt x="3599781" y="3239656"/>
                  <a:pt x="3599781" y="3239656"/>
                </a:cubicBezTo>
                <a:cubicBezTo>
                  <a:pt x="3599780" y="3299646"/>
                  <a:pt x="3599781" y="3359635"/>
                  <a:pt x="3599780" y="3416897"/>
                </a:cubicBezTo>
                <a:cubicBezTo>
                  <a:pt x="3599780" y="3416897"/>
                  <a:pt x="3596499" y="3416897"/>
                  <a:pt x="3593216" y="3416897"/>
                </a:cubicBezTo>
                <a:cubicBezTo>
                  <a:pt x="3593216" y="3359635"/>
                  <a:pt x="3593216" y="3299646"/>
                  <a:pt x="3593216" y="3239656"/>
                </a:cubicBezTo>
                <a:close/>
                <a:moveTo>
                  <a:pt x="3750757" y="3198957"/>
                </a:moveTo>
                <a:lnTo>
                  <a:pt x="3750757" y="3198958"/>
                </a:lnTo>
                <a:lnTo>
                  <a:pt x="3750758" y="3198957"/>
                </a:lnTo>
                <a:cubicBezTo>
                  <a:pt x="3753297" y="3198958"/>
                  <a:pt x="3755595" y="3200794"/>
                  <a:pt x="3757259" y="3203764"/>
                </a:cubicBezTo>
                <a:cubicBezTo>
                  <a:pt x="3758922" y="3206734"/>
                  <a:pt x="3759951" y="3210836"/>
                  <a:pt x="3759951" y="3215368"/>
                </a:cubicBezTo>
                <a:cubicBezTo>
                  <a:pt x="3759951" y="3224433"/>
                  <a:pt x="3755836" y="3231780"/>
                  <a:pt x="3750759" y="3231780"/>
                </a:cubicBezTo>
                <a:lnTo>
                  <a:pt x="3750757" y="3231779"/>
                </a:lnTo>
                <a:lnTo>
                  <a:pt x="3750757" y="3231780"/>
                </a:lnTo>
                <a:cubicBezTo>
                  <a:pt x="3745679" y="3231780"/>
                  <a:pt x="3741564" y="3224433"/>
                  <a:pt x="3741564" y="3215368"/>
                </a:cubicBezTo>
                <a:cubicBezTo>
                  <a:pt x="3741564" y="3206304"/>
                  <a:pt x="3745679" y="3198956"/>
                  <a:pt x="3750757" y="3198957"/>
                </a:cubicBezTo>
                <a:close/>
                <a:moveTo>
                  <a:pt x="1212960" y="3032222"/>
                </a:moveTo>
                <a:cubicBezTo>
                  <a:pt x="1215586" y="3032222"/>
                  <a:pt x="1220837" y="3032222"/>
                  <a:pt x="1223463" y="3032222"/>
                </a:cubicBezTo>
                <a:cubicBezTo>
                  <a:pt x="1223462" y="3065008"/>
                  <a:pt x="1223462" y="3095063"/>
                  <a:pt x="1223463" y="3127850"/>
                </a:cubicBezTo>
                <a:cubicBezTo>
                  <a:pt x="1223463" y="3130582"/>
                  <a:pt x="1220837" y="3133314"/>
                  <a:pt x="1218212" y="3133314"/>
                </a:cubicBezTo>
                <a:cubicBezTo>
                  <a:pt x="1215586" y="3133314"/>
                  <a:pt x="1212960" y="3130582"/>
                  <a:pt x="1212960" y="3127850"/>
                </a:cubicBezTo>
                <a:cubicBezTo>
                  <a:pt x="1212960" y="3095063"/>
                  <a:pt x="1212960" y="3065008"/>
                  <a:pt x="1212960" y="3032222"/>
                </a:cubicBezTo>
                <a:close/>
                <a:moveTo>
                  <a:pt x="3967757" y="3012101"/>
                </a:moveTo>
                <a:cubicBezTo>
                  <a:pt x="3969018" y="3011757"/>
                  <a:pt x="3970529" y="3012102"/>
                  <a:pt x="3972210" y="3012791"/>
                </a:cubicBezTo>
                <a:lnTo>
                  <a:pt x="3972212" y="3012792"/>
                </a:lnTo>
                <a:lnTo>
                  <a:pt x="3972214" y="3012791"/>
                </a:lnTo>
                <a:cubicBezTo>
                  <a:pt x="3975575" y="3014169"/>
                  <a:pt x="3979607" y="3016927"/>
                  <a:pt x="3983640" y="3018305"/>
                </a:cubicBezTo>
                <a:lnTo>
                  <a:pt x="3999766" y="3018305"/>
                </a:lnTo>
                <a:cubicBezTo>
                  <a:pt x="4002454" y="3019683"/>
                  <a:pt x="4007158" y="3016925"/>
                  <a:pt x="4011190" y="3015891"/>
                </a:cubicBezTo>
                <a:lnTo>
                  <a:pt x="4011194" y="3015893"/>
                </a:lnTo>
                <a:lnTo>
                  <a:pt x="4011195" y="3015892"/>
                </a:lnTo>
                <a:cubicBezTo>
                  <a:pt x="4013211" y="3015375"/>
                  <a:pt x="4015059" y="3015289"/>
                  <a:pt x="4016403" y="3016367"/>
                </a:cubicBezTo>
                <a:cubicBezTo>
                  <a:pt x="4017747" y="3017444"/>
                  <a:pt x="4018587" y="3019684"/>
                  <a:pt x="4018586" y="3023819"/>
                </a:cubicBezTo>
                <a:cubicBezTo>
                  <a:pt x="4018587" y="3032089"/>
                  <a:pt x="4005146" y="3032090"/>
                  <a:pt x="3994393" y="3034846"/>
                </a:cubicBezTo>
                <a:lnTo>
                  <a:pt x="3994391" y="3034847"/>
                </a:lnTo>
                <a:lnTo>
                  <a:pt x="3994389" y="3034847"/>
                </a:lnTo>
                <a:cubicBezTo>
                  <a:pt x="3989012" y="3032090"/>
                  <a:pt x="3983636" y="3032089"/>
                  <a:pt x="3980947" y="3029334"/>
                </a:cubicBezTo>
                <a:cubicBezTo>
                  <a:pt x="3972882" y="3026576"/>
                  <a:pt x="3962129" y="3026576"/>
                  <a:pt x="3964817" y="3015548"/>
                </a:cubicBezTo>
                <a:cubicBezTo>
                  <a:pt x="3965490" y="3013481"/>
                  <a:pt x="3966498" y="3012446"/>
                  <a:pt x="3967757" y="3012101"/>
                </a:cubicBezTo>
                <a:close/>
                <a:moveTo>
                  <a:pt x="1111791" y="2991522"/>
                </a:moveTo>
                <a:cubicBezTo>
                  <a:pt x="1118741" y="2991522"/>
                  <a:pt x="1124302" y="2993553"/>
                  <a:pt x="1128472" y="2997276"/>
                </a:cubicBezTo>
                <a:cubicBezTo>
                  <a:pt x="1132642" y="3000999"/>
                  <a:pt x="1135423" y="3006415"/>
                  <a:pt x="1136813" y="3013184"/>
                </a:cubicBezTo>
                <a:cubicBezTo>
                  <a:pt x="1134033" y="3024016"/>
                  <a:pt x="1128471" y="3034847"/>
                  <a:pt x="1114570" y="3034847"/>
                </a:cubicBezTo>
                <a:cubicBezTo>
                  <a:pt x="1100670" y="3034846"/>
                  <a:pt x="1092330" y="3029432"/>
                  <a:pt x="1089549" y="3015892"/>
                </a:cubicBezTo>
                <a:cubicBezTo>
                  <a:pt x="1089549" y="2999645"/>
                  <a:pt x="1097889" y="2991522"/>
                  <a:pt x="1111791" y="2991522"/>
                </a:cubicBezTo>
                <a:close/>
                <a:moveTo>
                  <a:pt x="4016059" y="2939121"/>
                </a:moveTo>
                <a:lnTo>
                  <a:pt x="4016062" y="2939121"/>
                </a:lnTo>
                <a:lnTo>
                  <a:pt x="4026966" y="2939121"/>
                </a:lnTo>
                <a:lnTo>
                  <a:pt x="4026970" y="2939121"/>
                </a:lnTo>
                <a:cubicBezTo>
                  <a:pt x="4031060" y="2941176"/>
                  <a:pt x="4034469" y="2944258"/>
                  <a:pt x="4037110" y="2948154"/>
                </a:cubicBezTo>
                <a:cubicBezTo>
                  <a:pt x="4039752" y="2952050"/>
                  <a:pt x="4041626" y="2956759"/>
                  <a:pt x="4042648" y="2962068"/>
                </a:cubicBezTo>
                <a:cubicBezTo>
                  <a:pt x="4044694" y="2972685"/>
                  <a:pt x="4043331" y="2985700"/>
                  <a:pt x="4037876" y="2999399"/>
                </a:cubicBezTo>
                <a:lnTo>
                  <a:pt x="4037873" y="2999388"/>
                </a:lnTo>
                <a:lnTo>
                  <a:pt x="4037872" y="2999399"/>
                </a:lnTo>
                <a:cubicBezTo>
                  <a:pt x="4032420" y="2977480"/>
                  <a:pt x="4032420" y="2961041"/>
                  <a:pt x="4018786" y="2950079"/>
                </a:cubicBezTo>
                <a:cubicBezTo>
                  <a:pt x="4016059" y="2947340"/>
                  <a:pt x="4013332" y="2944600"/>
                  <a:pt x="4016059" y="2939121"/>
                </a:cubicBezTo>
                <a:close/>
                <a:moveTo>
                  <a:pt x="3980083" y="2933197"/>
                </a:moveTo>
                <a:lnTo>
                  <a:pt x="3980084" y="2933197"/>
                </a:lnTo>
                <a:lnTo>
                  <a:pt x="3980087" y="2933197"/>
                </a:lnTo>
                <a:cubicBezTo>
                  <a:pt x="3981783" y="2933886"/>
                  <a:pt x="3983139" y="2935265"/>
                  <a:pt x="3983139" y="2936644"/>
                </a:cubicBezTo>
                <a:cubicBezTo>
                  <a:pt x="3983140" y="2939400"/>
                  <a:pt x="3983139" y="2942157"/>
                  <a:pt x="3980426" y="2944915"/>
                </a:cubicBezTo>
                <a:cubicBezTo>
                  <a:pt x="3964147" y="2950428"/>
                  <a:pt x="3961432" y="2972485"/>
                  <a:pt x="3950580" y="2986270"/>
                </a:cubicBezTo>
                <a:lnTo>
                  <a:pt x="3950579" y="2986265"/>
                </a:lnTo>
                <a:lnTo>
                  <a:pt x="3950576" y="2986269"/>
                </a:lnTo>
                <a:cubicBezTo>
                  <a:pt x="3942436" y="2964214"/>
                  <a:pt x="3956003" y="2936644"/>
                  <a:pt x="3974996" y="2933886"/>
                </a:cubicBezTo>
                <a:cubicBezTo>
                  <a:pt x="3976352" y="2932508"/>
                  <a:pt x="3978387" y="2932508"/>
                  <a:pt x="3980083" y="2933197"/>
                </a:cubicBezTo>
                <a:close/>
                <a:moveTo>
                  <a:pt x="3593216" y="2895682"/>
                </a:moveTo>
                <a:cubicBezTo>
                  <a:pt x="3596498" y="2895682"/>
                  <a:pt x="3599781" y="2895682"/>
                  <a:pt x="3599781" y="2895682"/>
                </a:cubicBezTo>
                <a:cubicBezTo>
                  <a:pt x="3599780" y="2966544"/>
                  <a:pt x="3599780" y="3040132"/>
                  <a:pt x="3599781" y="3110994"/>
                </a:cubicBezTo>
                <a:cubicBezTo>
                  <a:pt x="3599781" y="3110994"/>
                  <a:pt x="3596498" y="3110994"/>
                  <a:pt x="3593216" y="3110994"/>
                </a:cubicBezTo>
                <a:cubicBezTo>
                  <a:pt x="3593216" y="3040132"/>
                  <a:pt x="3593216" y="2966544"/>
                  <a:pt x="3593216" y="2895682"/>
                </a:cubicBezTo>
                <a:close/>
                <a:moveTo>
                  <a:pt x="4133458" y="2837915"/>
                </a:moveTo>
                <a:lnTo>
                  <a:pt x="4133460" y="2837916"/>
                </a:lnTo>
                <a:lnTo>
                  <a:pt x="4133462" y="2837915"/>
                </a:lnTo>
                <a:cubicBezTo>
                  <a:pt x="4139152" y="2837915"/>
                  <a:pt x="4141996" y="2840665"/>
                  <a:pt x="4141996" y="2846167"/>
                </a:cubicBezTo>
                <a:cubicBezTo>
                  <a:pt x="4141996" y="2879177"/>
                  <a:pt x="4141996" y="2909436"/>
                  <a:pt x="4141996" y="2942444"/>
                </a:cubicBezTo>
                <a:cubicBezTo>
                  <a:pt x="4141996" y="2945197"/>
                  <a:pt x="4139152" y="2950698"/>
                  <a:pt x="4136307" y="2950697"/>
                </a:cubicBezTo>
                <a:lnTo>
                  <a:pt x="4136304" y="2950697"/>
                </a:lnTo>
                <a:lnTo>
                  <a:pt x="4136303" y="2950698"/>
                </a:lnTo>
                <a:cubicBezTo>
                  <a:pt x="4127769" y="2953449"/>
                  <a:pt x="4124925" y="2945197"/>
                  <a:pt x="4124925" y="2939694"/>
                </a:cubicBezTo>
                <a:cubicBezTo>
                  <a:pt x="4124925" y="2925940"/>
                  <a:pt x="4124925" y="2909436"/>
                  <a:pt x="4124925" y="2895682"/>
                </a:cubicBezTo>
                <a:cubicBezTo>
                  <a:pt x="4124925" y="2879177"/>
                  <a:pt x="4124925" y="2862672"/>
                  <a:pt x="4124925" y="2848918"/>
                </a:cubicBezTo>
                <a:cubicBezTo>
                  <a:pt x="4124925" y="2843417"/>
                  <a:pt x="4127769" y="2837915"/>
                  <a:pt x="4133458" y="2837915"/>
                </a:cubicBezTo>
                <a:close/>
                <a:moveTo>
                  <a:pt x="992020" y="2797215"/>
                </a:moveTo>
                <a:cubicBezTo>
                  <a:pt x="994835" y="2820484"/>
                  <a:pt x="996240" y="2842384"/>
                  <a:pt x="996240" y="2863599"/>
                </a:cubicBezTo>
                <a:cubicBezTo>
                  <a:pt x="996240" y="2884816"/>
                  <a:pt x="994835" y="2905346"/>
                  <a:pt x="992020" y="2925878"/>
                </a:cubicBezTo>
                <a:cubicBezTo>
                  <a:pt x="977954" y="2901239"/>
                  <a:pt x="980767" y="2821853"/>
                  <a:pt x="992020" y="2797215"/>
                </a:cubicBezTo>
                <a:close/>
                <a:moveTo>
                  <a:pt x="1449973" y="2721067"/>
                </a:moveTo>
                <a:cubicBezTo>
                  <a:pt x="1456731" y="2721068"/>
                  <a:pt x="1462137" y="2723771"/>
                  <a:pt x="1465854" y="2728164"/>
                </a:cubicBezTo>
                <a:cubicBezTo>
                  <a:pt x="1469570" y="2732556"/>
                  <a:pt x="1471598" y="2738639"/>
                  <a:pt x="1471598" y="2745395"/>
                </a:cubicBezTo>
                <a:cubicBezTo>
                  <a:pt x="1471598" y="2758910"/>
                  <a:pt x="1463489" y="2767019"/>
                  <a:pt x="1449973" y="2767018"/>
                </a:cubicBezTo>
                <a:cubicBezTo>
                  <a:pt x="1433754" y="2767019"/>
                  <a:pt x="1428349" y="2756208"/>
                  <a:pt x="1425646" y="2745395"/>
                </a:cubicBezTo>
                <a:cubicBezTo>
                  <a:pt x="1428348" y="2731880"/>
                  <a:pt x="1433754" y="2721068"/>
                  <a:pt x="1449973" y="2721067"/>
                </a:cubicBezTo>
                <a:close/>
                <a:moveTo>
                  <a:pt x="907058" y="2693498"/>
                </a:moveTo>
                <a:cubicBezTo>
                  <a:pt x="909902" y="2693498"/>
                  <a:pt x="912747" y="2693498"/>
                  <a:pt x="915592" y="2693498"/>
                </a:cubicBezTo>
                <a:cubicBezTo>
                  <a:pt x="919858" y="2715398"/>
                  <a:pt x="921281" y="2736612"/>
                  <a:pt x="921281" y="2757829"/>
                </a:cubicBezTo>
                <a:cubicBezTo>
                  <a:pt x="921281" y="2779045"/>
                  <a:pt x="919858" y="2800261"/>
                  <a:pt x="918436" y="2822160"/>
                </a:cubicBezTo>
                <a:cubicBezTo>
                  <a:pt x="915592" y="2822160"/>
                  <a:pt x="912747" y="2822160"/>
                  <a:pt x="907058" y="2822160"/>
                </a:cubicBezTo>
                <a:cubicBezTo>
                  <a:pt x="907058" y="2778361"/>
                  <a:pt x="907058" y="2737298"/>
                  <a:pt x="907058" y="2693498"/>
                </a:cubicBezTo>
                <a:close/>
                <a:moveTo>
                  <a:pt x="4294286" y="2688245"/>
                </a:moveTo>
                <a:lnTo>
                  <a:pt x="4294289" y="2688246"/>
                </a:lnTo>
                <a:cubicBezTo>
                  <a:pt x="4295603" y="2712770"/>
                  <a:pt x="4295604" y="2736612"/>
                  <a:pt x="4295276" y="2760455"/>
                </a:cubicBezTo>
                <a:cubicBezTo>
                  <a:pt x="4294946" y="2784297"/>
                  <a:pt x="4294290" y="2808140"/>
                  <a:pt x="4294290" y="2832663"/>
                </a:cubicBezTo>
                <a:lnTo>
                  <a:pt x="4294286" y="2832663"/>
                </a:lnTo>
                <a:lnTo>
                  <a:pt x="4286412" y="2832662"/>
                </a:lnTo>
                <a:lnTo>
                  <a:pt x="4286410" y="2832663"/>
                </a:lnTo>
                <a:cubicBezTo>
                  <a:pt x="4286410" y="2783616"/>
                  <a:pt x="4286409" y="2737293"/>
                  <a:pt x="4286409" y="2688246"/>
                </a:cubicBezTo>
                <a:lnTo>
                  <a:pt x="4286412" y="2688246"/>
                </a:lnTo>
                <a:close/>
                <a:moveTo>
                  <a:pt x="632586" y="2673615"/>
                </a:moveTo>
                <a:cubicBezTo>
                  <a:pt x="637695" y="2673275"/>
                  <a:pt x="643145" y="2675320"/>
                  <a:pt x="648595" y="2680775"/>
                </a:cubicBezTo>
                <a:cubicBezTo>
                  <a:pt x="656770" y="2686229"/>
                  <a:pt x="664945" y="2694411"/>
                  <a:pt x="670395" y="2699866"/>
                </a:cubicBezTo>
                <a:cubicBezTo>
                  <a:pt x="1199039" y="3231676"/>
                  <a:pt x="1730409" y="3760759"/>
                  <a:pt x="2259054" y="4292571"/>
                </a:cubicBezTo>
                <a:cubicBezTo>
                  <a:pt x="2272679" y="4306207"/>
                  <a:pt x="2286303" y="4319843"/>
                  <a:pt x="2302653" y="4333479"/>
                </a:cubicBezTo>
                <a:cubicBezTo>
                  <a:pt x="2302653" y="4355297"/>
                  <a:pt x="2302653" y="4377115"/>
                  <a:pt x="2302653" y="4398933"/>
                </a:cubicBezTo>
                <a:cubicBezTo>
                  <a:pt x="2289028" y="4385297"/>
                  <a:pt x="2275404" y="4374388"/>
                  <a:pt x="2261779" y="4360752"/>
                </a:cubicBezTo>
                <a:cubicBezTo>
                  <a:pt x="1722234" y="3818032"/>
                  <a:pt x="1179965" y="3275312"/>
                  <a:pt x="637695" y="2732592"/>
                </a:cubicBezTo>
                <a:cubicBezTo>
                  <a:pt x="632244" y="2727138"/>
                  <a:pt x="624071" y="2718956"/>
                  <a:pt x="618621" y="2710775"/>
                </a:cubicBezTo>
                <a:cubicBezTo>
                  <a:pt x="610446" y="2702593"/>
                  <a:pt x="607721" y="2691683"/>
                  <a:pt x="618621" y="2680774"/>
                </a:cubicBezTo>
                <a:cubicBezTo>
                  <a:pt x="622709" y="2676684"/>
                  <a:pt x="627477" y="2673957"/>
                  <a:pt x="632586" y="2673615"/>
                </a:cubicBezTo>
                <a:close/>
                <a:moveTo>
                  <a:pt x="4133400" y="2639668"/>
                </a:moveTo>
                <a:lnTo>
                  <a:pt x="4133403" y="2639671"/>
                </a:lnTo>
                <a:lnTo>
                  <a:pt x="4133404" y="2639669"/>
                </a:lnTo>
                <a:cubicBezTo>
                  <a:pt x="4137522" y="2639669"/>
                  <a:pt x="4139752" y="2640847"/>
                  <a:pt x="4140910" y="2642739"/>
                </a:cubicBezTo>
                <a:cubicBezTo>
                  <a:pt x="4144385" y="2648416"/>
                  <a:pt x="4138207" y="2660527"/>
                  <a:pt x="4144383" y="2666583"/>
                </a:cubicBezTo>
                <a:cubicBezTo>
                  <a:pt x="4138894" y="2677349"/>
                  <a:pt x="4147130" y="2693498"/>
                  <a:pt x="4133404" y="2693498"/>
                </a:cubicBezTo>
                <a:lnTo>
                  <a:pt x="4133401" y="2693496"/>
                </a:lnTo>
                <a:lnTo>
                  <a:pt x="4133400" y="2693498"/>
                </a:lnTo>
                <a:cubicBezTo>
                  <a:pt x="4119674" y="2693498"/>
                  <a:pt x="4125164" y="2677349"/>
                  <a:pt x="4125164" y="2669275"/>
                </a:cubicBezTo>
                <a:cubicBezTo>
                  <a:pt x="4125164" y="2658509"/>
                  <a:pt x="4122419" y="2642361"/>
                  <a:pt x="4133400" y="2639668"/>
                </a:cubicBezTo>
                <a:close/>
                <a:moveTo>
                  <a:pt x="758007" y="2609473"/>
                </a:moveTo>
                <a:cubicBezTo>
                  <a:pt x="766117" y="2609474"/>
                  <a:pt x="772199" y="2612177"/>
                  <a:pt x="776253" y="2616569"/>
                </a:cubicBezTo>
                <a:cubicBezTo>
                  <a:pt x="780307" y="2620961"/>
                  <a:pt x="782334" y="2627044"/>
                  <a:pt x="782334" y="2633801"/>
                </a:cubicBezTo>
                <a:cubicBezTo>
                  <a:pt x="779631" y="2647315"/>
                  <a:pt x="771521" y="2655425"/>
                  <a:pt x="758007" y="2655425"/>
                </a:cubicBezTo>
                <a:cubicBezTo>
                  <a:pt x="744492" y="2652722"/>
                  <a:pt x="736383" y="2647316"/>
                  <a:pt x="736383" y="2633801"/>
                </a:cubicBezTo>
                <a:cubicBezTo>
                  <a:pt x="736383" y="2617582"/>
                  <a:pt x="744492" y="2609473"/>
                  <a:pt x="758007" y="2609473"/>
                </a:cubicBezTo>
                <a:close/>
                <a:moveTo>
                  <a:pt x="4435457" y="2589782"/>
                </a:moveTo>
                <a:lnTo>
                  <a:pt x="4435459" y="2589783"/>
                </a:lnTo>
                <a:lnTo>
                  <a:pt x="4435461" y="2589782"/>
                </a:lnTo>
                <a:cubicBezTo>
                  <a:pt x="4442219" y="2589783"/>
                  <a:pt x="4446949" y="2591868"/>
                  <a:pt x="4450327" y="2595691"/>
                </a:cubicBezTo>
                <a:cubicBezTo>
                  <a:pt x="4453706" y="2599513"/>
                  <a:pt x="4455733" y="2605073"/>
                  <a:pt x="4457084" y="2612024"/>
                </a:cubicBezTo>
                <a:cubicBezTo>
                  <a:pt x="4457085" y="2625925"/>
                  <a:pt x="4448976" y="2634265"/>
                  <a:pt x="4435461" y="2634265"/>
                </a:cubicBezTo>
                <a:lnTo>
                  <a:pt x="4435459" y="2634265"/>
                </a:lnTo>
                <a:lnTo>
                  <a:pt x="4435457" y="2634265"/>
                </a:lnTo>
                <a:cubicBezTo>
                  <a:pt x="4421942" y="2637047"/>
                  <a:pt x="4413833" y="2628705"/>
                  <a:pt x="4411130" y="2614804"/>
                </a:cubicBezTo>
                <a:cubicBezTo>
                  <a:pt x="4411130" y="2598123"/>
                  <a:pt x="4419239" y="2589782"/>
                  <a:pt x="4435457" y="2589782"/>
                </a:cubicBezTo>
                <a:close/>
                <a:moveTo>
                  <a:pt x="3983830" y="2566148"/>
                </a:moveTo>
                <a:lnTo>
                  <a:pt x="3983831" y="2566148"/>
                </a:lnTo>
                <a:lnTo>
                  <a:pt x="3983833" y="2566148"/>
                </a:lnTo>
                <a:cubicBezTo>
                  <a:pt x="3990590" y="2567500"/>
                  <a:pt x="3995997" y="2570202"/>
                  <a:pt x="3999376" y="2574257"/>
                </a:cubicBezTo>
                <a:cubicBezTo>
                  <a:pt x="4002754" y="2578311"/>
                  <a:pt x="4004105" y="2583718"/>
                  <a:pt x="4002754" y="2590474"/>
                </a:cubicBezTo>
                <a:cubicBezTo>
                  <a:pt x="4002754" y="2603990"/>
                  <a:pt x="3994645" y="2609396"/>
                  <a:pt x="3981128" y="2612099"/>
                </a:cubicBezTo>
                <a:lnTo>
                  <a:pt x="3981128" y="2612098"/>
                </a:lnTo>
                <a:lnTo>
                  <a:pt x="3981126" y="2612098"/>
                </a:lnTo>
                <a:cubicBezTo>
                  <a:pt x="3967612" y="2609396"/>
                  <a:pt x="3959502" y="2601287"/>
                  <a:pt x="3959501" y="2587772"/>
                </a:cubicBezTo>
                <a:cubicBezTo>
                  <a:pt x="3959502" y="2574257"/>
                  <a:pt x="3970315" y="2566148"/>
                  <a:pt x="3983830" y="2566148"/>
                </a:cubicBezTo>
                <a:close/>
                <a:moveTo>
                  <a:pt x="987144" y="2349522"/>
                </a:moveTo>
                <a:cubicBezTo>
                  <a:pt x="987144" y="2349522"/>
                  <a:pt x="989770" y="2349522"/>
                  <a:pt x="992396" y="2349522"/>
                </a:cubicBezTo>
                <a:cubicBezTo>
                  <a:pt x="992396" y="2434423"/>
                  <a:pt x="992396" y="2519322"/>
                  <a:pt x="992396" y="2604222"/>
                </a:cubicBezTo>
                <a:cubicBezTo>
                  <a:pt x="989770" y="2604222"/>
                  <a:pt x="987144" y="2604222"/>
                  <a:pt x="987144" y="2604222"/>
                </a:cubicBezTo>
                <a:cubicBezTo>
                  <a:pt x="987144" y="2519322"/>
                  <a:pt x="987145" y="2434423"/>
                  <a:pt x="987144" y="2349522"/>
                </a:cubicBezTo>
                <a:close/>
                <a:moveTo>
                  <a:pt x="4206319" y="2311451"/>
                </a:moveTo>
                <a:lnTo>
                  <a:pt x="4206322" y="2311459"/>
                </a:lnTo>
                <a:lnTo>
                  <a:pt x="4206322" y="2311451"/>
                </a:lnTo>
                <a:cubicBezTo>
                  <a:pt x="4213433" y="2319643"/>
                  <a:pt x="4217700" y="2415905"/>
                  <a:pt x="4218060" y="2513187"/>
                </a:cubicBezTo>
                <a:cubicBezTo>
                  <a:pt x="4218414" y="2610471"/>
                  <a:pt x="4214859" y="2708779"/>
                  <a:pt x="4206325" y="2721067"/>
                </a:cubicBezTo>
                <a:lnTo>
                  <a:pt x="4206325" y="2721060"/>
                </a:lnTo>
                <a:lnTo>
                  <a:pt x="4206323" y="2721067"/>
                </a:lnTo>
                <a:cubicBezTo>
                  <a:pt x="4206323" y="2587259"/>
                  <a:pt x="4206322" y="2450719"/>
                  <a:pt x="4206319" y="2311451"/>
                </a:cubicBezTo>
                <a:close/>
                <a:moveTo>
                  <a:pt x="899344" y="2207731"/>
                </a:moveTo>
                <a:cubicBezTo>
                  <a:pt x="899344" y="2207731"/>
                  <a:pt x="904760" y="2210511"/>
                  <a:pt x="904760" y="2210511"/>
                </a:cubicBezTo>
                <a:cubicBezTo>
                  <a:pt x="912883" y="2227193"/>
                  <a:pt x="921007" y="2238314"/>
                  <a:pt x="937255" y="2243874"/>
                </a:cubicBezTo>
                <a:cubicBezTo>
                  <a:pt x="937255" y="2243874"/>
                  <a:pt x="937255" y="2249435"/>
                  <a:pt x="937255" y="2252214"/>
                </a:cubicBezTo>
                <a:cubicBezTo>
                  <a:pt x="937255" y="2252214"/>
                  <a:pt x="934547" y="2254995"/>
                  <a:pt x="931839" y="2254994"/>
                </a:cubicBezTo>
                <a:cubicBezTo>
                  <a:pt x="918300" y="2254994"/>
                  <a:pt x="893929" y="2229973"/>
                  <a:pt x="893929" y="2216072"/>
                </a:cubicBezTo>
                <a:cubicBezTo>
                  <a:pt x="893929" y="2213292"/>
                  <a:pt x="896637" y="2210511"/>
                  <a:pt x="899344" y="2207731"/>
                </a:cubicBezTo>
                <a:close/>
                <a:moveTo>
                  <a:pt x="986769" y="2191976"/>
                </a:moveTo>
                <a:cubicBezTo>
                  <a:pt x="989488" y="2191976"/>
                  <a:pt x="991358" y="2192663"/>
                  <a:pt x="992633" y="2193821"/>
                </a:cubicBezTo>
                <a:cubicBezTo>
                  <a:pt x="993908" y="2194979"/>
                  <a:pt x="994587" y="2196609"/>
                  <a:pt x="994927" y="2198497"/>
                </a:cubicBezTo>
                <a:cubicBezTo>
                  <a:pt x="995607" y="2202271"/>
                  <a:pt x="994927" y="2207075"/>
                  <a:pt x="994927" y="2211192"/>
                </a:cubicBezTo>
                <a:cubicBezTo>
                  <a:pt x="994927" y="2216683"/>
                  <a:pt x="992208" y="2224918"/>
                  <a:pt x="989488" y="2230409"/>
                </a:cubicBezTo>
                <a:cubicBezTo>
                  <a:pt x="984050" y="2238644"/>
                  <a:pt x="978610" y="2252369"/>
                  <a:pt x="967732" y="2244134"/>
                </a:cubicBezTo>
                <a:cubicBezTo>
                  <a:pt x="959573" y="2238644"/>
                  <a:pt x="973171" y="2233153"/>
                  <a:pt x="975890" y="2224918"/>
                </a:cubicBezTo>
                <a:cubicBezTo>
                  <a:pt x="978610" y="2219427"/>
                  <a:pt x="981329" y="2213938"/>
                  <a:pt x="981330" y="2208447"/>
                </a:cubicBezTo>
                <a:cubicBezTo>
                  <a:pt x="984050" y="2202957"/>
                  <a:pt x="978610" y="2191976"/>
                  <a:pt x="986769" y="2191976"/>
                </a:cubicBezTo>
                <a:close/>
                <a:moveTo>
                  <a:pt x="948354" y="2153903"/>
                </a:moveTo>
                <a:cubicBezTo>
                  <a:pt x="952472" y="2155281"/>
                  <a:pt x="956589" y="2155280"/>
                  <a:pt x="959677" y="2156315"/>
                </a:cubicBezTo>
                <a:cubicBezTo>
                  <a:pt x="962766" y="2157349"/>
                  <a:pt x="964825" y="2159417"/>
                  <a:pt x="964825" y="2164931"/>
                </a:cubicBezTo>
                <a:cubicBezTo>
                  <a:pt x="964825" y="2173202"/>
                  <a:pt x="953844" y="2170445"/>
                  <a:pt x="948354" y="2167688"/>
                </a:cubicBezTo>
                <a:cubicBezTo>
                  <a:pt x="940119" y="2167687"/>
                  <a:pt x="931883" y="2170444"/>
                  <a:pt x="923648" y="2175959"/>
                </a:cubicBezTo>
                <a:cubicBezTo>
                  <a:pt x="918156" y="2178716"/>
                  <a:pt x="912668" y="2181473"/>
                  <a:pt x="909922" y="2175959"/>
                </a:cubicBezTo>
                <a:cubicBezTo>
                  <a:pt x="904432" y="2170444"/>
                  <a:pt x="912668" y="2164931"/>
                  <a:pt x="918157" y="2162174"/>
                </a:cubicBezTo>
                <a:cubicBezTo>
                  <a:pt x="926393" y="2156660"/>
                  <a:pt x="937374" y="2153903"/>
                  <a:pt x="948354" y="2153903"/>
                </a:cubicBezTo>
                <a:close/>
                <a:moveTo>
                  <a:pt x="4291658" y="2136838"/>
                </a:moveTo>
                <a:lnTo>
                  <a:pt x="4291663" y="2136838"/>
                </a:lnTo>
                <a:cubicBezTo>
                  <a:pt x="4291662" y="2169626"/>
                  <a:pt x="4291663" y="2205143"/>
                  <a:pt x="4291663" y="2237930"/>
                </a:cubicBezTo>
                <a:lnTo>
                  <a:pt x="4291658" y="2237931"/>
                </a:lnTo>
                <a:lnTo>
                  <a:pt x="4286411" y="2237930"/>
                </a:lnTo>
                <a:lnTo>
                  <a:pt x="4286406" y="2237930"/>
                </a:lnTo>
                <a:cubicBezTo>
                  <a:pt x="4286406" y="2205144"/>
                  <a:pt x="4286406" y="2169625"/>
                  <a:pt x="4286406" y="2136839"/>
                </a:cubicBezTo>
                <a:lnTo>
                  <a:pt x="4286411" y="2136839"/>
                </a:lnTo>
                <a:close/>
                <a:moveTo>
                  <a:pt x="834143" y="2047559"/>
                </a:moveTo>
                <a:cubicBezTo>
                  <a:pt x="838915" y="2047559"/>
                  <a:pt x="841812" y="2049089"/>
                  <a:pt x="843473" y="2051554"/>
                </a:cubicBezTo>
                <a:cubicBezTo>
                  <a:pt x="845135" y="2054018"/>
                  <a:pt x="845561" y="2057418"/>
                  <a:pt x="845391" y="2061157"/>
                </a:cubicBezTo>
                <a:cubicBezTo>
                  <a:pt x="845049" y="2068636"/>
                  <a:pt x="842323" y="2077475"/>
                  <a:pt x="842323" y="2082913"/>
                </a:cubicBezTo>
                <a:cubicBezTo>
                  <a:pt x="842323" y="2096511"/>
                  <a:pt x="847776" y="2123707"/>
                  <a:pt x="836869" y="2120987"/>
                </a:cubicBezTo>
                <a:cubicBezTo>
                  <a:pt x="817782" y="2120987"/>
                  <a:pt x="831416" y="2096511"/>
                  <a:pt x="825962" y="2085633"/>
                </a:cubicBezTo>
                <a:cubicBezTo>
                  <a:pt x="831416" y="2072035"/>
                  <a:pt x="820509" y="2047559"/>
                  <a:pt x="834143" y="2047559"/>
                </a:cubicBezTo>
                <a:close/>
                <a:moveTo>
                  <a:pt x="4436079" y="2006862"/>
                </a:moveTo>
                <a:lnTo>
                  <a:pt x="4443951" y="2006862"/>
                </a:lnTo>
                <a:lnTo>
                  <a:pt x="4443956" y="2006864"/>
                </a:lnTo>
                <a:cubicBezTo>
                  <a:pt x="4443956" y="2039248"/>
                  <a:pt x="4443956" y="2071632"/>
                  <a:pt x="4443956" y="2104016"/>
                </a:cubicBezTo>
                <a:lnTo>
                  <a:pt x="4443951" y="2104016"/>
                </a:lnTo>
                <a:lnTo>
                  <a:pt x="4436079" y="2104016"/>
                </a:lnTo>
                <a:lnTo>
                  <a:pt x="4436075" y="2104016"/>
                </a:lnTo>
                <a:cubicBezTo>
                  <a:pt x="4433448" y="2071632"/>
                  <a:pt x="4433449" y="2039247"/>
                  <a:pt x="4436075" y="2006863"/>
                </a:cubicBezTo>
                <a:close/>
                <a:moveTo>
                  <a:pt x="4326488" y="1989796"/>
                </a:moveTo>
                <a:lnTo>
                  <a:pt x="4326489" y="1989797"/>
                </a:lnTo>
                <a:lnTo>
                  <a:pt x="4326492" y="1989796"/>
                </a:lnTo>
                <a:cubicBezTo>
                  <a:pt x="4333249" y="1989796"/>
                  <a:pt x="4338655" y="1991827"/>
                  <a:pt x="4342372" y="1995550"/>
                </a:cubicBezTo>
                <a:cubicBezTo>
                  <a:pt x="4346088" y="1999273"/>
                  <a:pt x="4348116" y="2004689"/>
                  <a:pt x="4348116" y="2011459"/>
                </a:cubicBezTo>
                <a:cubicBezTo>
                  <a:pt x="4348116" y="2024998"/>
                  <a:pt x="4340007" y="2033121"/>
                  <a:pt x="4326492" y="2033121"/>
                </a:cubicBezTo>
                <a:lnTo>
                  <a:pt x="4326489" y="2033121"/>
                </a:lnTo>
                <a:lnTo>
                  <a:pt x="4326488" y="2033121"/>
                </a:lnTo>
                <a:cubicBezTo>
                  <a:pt x="4312973" y="2033121"/>
                  <a:pt x="4304864" y="2024998"/>
                  <a:pt x="4304864" y="2011459"/>
                </a:cubicBezTo>
                <a:cubicBezTo>
                  <a:pt x="4302160" y="1997920"/>
                  <a:pt x="4312973" y="1989796"/>
                  <a:pt x="4326488" y="1989796"/>
                </a:cubicBezTo>
                <a:close/>
                <a:moveTo>
                  <a:pt x="4714075" y="1897520"/>
                </a:moveTo>
                <a:lnTo>
                  <a:pt x="5159630" y="2343076"/>
                </a:lnTo>
                <a:lnTo>
                  <a:pt x="4714075" y="2788631"/>
                </a:lnTo>
                <a:lnTo>
                  <a:pt x="4515228" y="2589783"/>
                </a:lnTo>
                <a:lnTo>
                  <a:pt x="4514850" y="2589783"/>
                </a:lnTo>
                <a:lnTo>
                  <a:pt x="4514847" y="2589784"/>
                </a:lnTo>
                <a:lnTo>
                  <a:pt x="4514847" y="2589403"/>
                </a:lnTo>
                <a:lnTo>
                  <a:pt x="4367807" y="2442362"/>
                </a:lnTo>
                <a:lnTo>
                  <a:pt x="4367807" y="2559586"/>
                </a:lnTo>
                <a:lnTo>
                  <a:pt x="4367804" y="2559586"/>
                </a:lnTo>
                <a:lnTo>
                  <a:pt x="4362555" y="2559586"/>
                </a:lnTo>
                <a:lnTo>
                  <a:pt x="4362553" y="2559586"/>
                </a:lnTo>
                <a:lnTo>
                  <a:pt x="4362553" y="2437108"/>
                </a:lnTo>
                <a:lnTo>
                  <a:pt x="4268520" y="2343076"/>
                </a:lnTo>
                <a:lnTo>
                  <a:pt x="4362552" y="2249044"/>
                </a:lnTo>
                <a:lnTo>
                  <a:pt x="4362552" y="2202483"/>
                </a:lnTo>
                <a:lnTo>
                  <a:pt x="4362554" y="2202482"/>
                </a:lnTo>
                <a:lnTo>
                  <a:pt x="4367804" y="2202482"/>
                </a:lnTo>
                <a:lnTo>
                  <a:pt x="4367807" y="2202483"/>
                </a:lnTo>
                <a:lnTo>
                  <a:pt x="4367807" y="2243790"/>
                </a:lnTo>
                <a:close/>
                <a:moveTo>
                  <a:pt x="445556" y="1897520"/>
                </a:moveTo>
                <a:lnTo>
                  <a:pt x="891111" y="2343076"/>
                </a:lnTo>
                <a:lnTo>
                  <a:pt x="840101" y="2394085"/>
                </a:lnTo>
                <a:lnTo>
                  <a:pt x="840101" y="2746013"/>
                </a:lnTo>
                <a:cubicBezTo>
                  <a:pt x="836819" y="2746012"/>
                  <a:pt x="833537" y="2746013"/>
                  <a:pt x="833537" y="2746013"/>
                </a:cubicBezTo>
                <a:lnTo>
                  <a:pt x="833537" y="2400650"/>
                </a:lnTo>
                <a:lnTo>
                  <a:pt x="445556" y="2788631"/>
                </a:lnTo>
                <a:lnTo>
                  <a:pt x="0" y="2343076"/>
                </a:lnTo>
                <a:close/>
                <a:moveTo>
                  <a:pt x="4208945" y="1825684"/>
                </a:moveTo>
                <a:lnTo>
                  <a:pt x="4208948" y="1825685"/>
                </a:lnTo>
                <a:lnTo>
                  <a:pt x="4215510" y="1825684"/>
                </a:lnTo>
                <a:lnTo>
                  <a:pt x="4215512" y="1825685"/>
                </a:lnTo>
                <a:cubicBezTo>
                  <a:pt x="4215513" y="1888742"/>
                  <a:pt x="4215513" y="1951800"/>
                  <a:pt x="4215514" y="2012114"/>
                </a:cubicBezTo>
                <a:lnTo>
                  <a:pt x="4215510" y="2012114"/>
                </a:lnTo>
                <a:lnTo>
                  <a:pt x="4208948" y="2012114"/>
                </a:lnTo>
                <a:lnTo>
                  <a:pt x="4208945" y="2012114"/>
                </a:lnTo>
                <a:cubicBezTo>
                  <a:pt x="4208945" y="1951800"/>
                  <a:pt x="4208945" y="1888742"/>
                  <a:pt x="4208945" y="1825684"/>
                </a:cubicBezTo>
                <a:close/>
                <a:moveTo>
                  <a:pt x="909683" y="1784983"/>
                </a:moveTo>
                <a:cubicBezTo>
                  <a:pt x="912966" y="1784983"/>
                  <a:pt x="912966" y="1784983"/>
                  <a:pt x="916248" y="1784983"/>
                </a:cubicBezTo>
                <a:cubicBezTo>
                  <a:pt x="916248" y="1869846"/>
                  <a:pt x="916249" y="1957445"/>
                  <a:pt x="916248" y="2042308"/>
                </a:cubicBezTo>
                <a:cubicBezTo>
                  <a:pt x="912966" y="2042308"/>
                  <a:pt x="912966" y="2042308"/>
                  <a:pt x="909683" y="2042308"/>
                </a:cubicBezTo>
                <a:cubicBezTo>
                  <a:pt x="909684" y="1957445"/>
                  <a:pt x="909683" y="1869846"/>
                  <a:pt x="909683" y="1784983"/>
                </a:cubicBezTo>
                <a:close/>
                <a:moveTo>
                  <a:pt x="991957" y="1736405"/>
                </a:moveTo>
                <a:cubicBezTo>
                  <a:pt x="994802" y="1747347"/>
                  <a:pt x="996225" y="1758287"/>
                  <a:pt x="995869" y="1769227"/>
                </a:cubicBezTo>
                <a:cubicBezTo>
                  <a:pt x="995514" y="1780169"/>
                  <a:pt x="993381" y="1791109"/>
                  <a:pt x="989113" y="1802050"/>
                </a:cubicBezTo>
                <a:cubicBezTo>
                  <a:pt x="980579" y="1780169"/>
                  <a:pt x="980579" y="1758287"/>
                  <a:pt x="986268" y="1736406"/>
                </a:cubicBezTo>
                <a:cubicBezTo>
                  <a:pt x="986268" y="1736406"/>
                  <a:pt x="991957" y="1736405"/>
                  <a:pt x="991957" y="1736405"/>
                </a:cubicBezTo>
                <a:close/>
                <a:moveTo>
                  <a:pt x="1373825" y="1733779"/>
                </a:moveTo>
                <a:cubicBezTo>
                  <a:pt x="1380584" y="1733780"/>
                  <a:pt x="1385990" y="1735811"/>
                  <a:pt x="1389707" y="1739533"/>
                </a:cubicBezTo>
                <a:cubicBezTo>
                  <a:pt x="1393424" y="1743257"/>
                  <a:pt x="1395450" y="1748673"/>
                  <a:pt x="1395450" y="1755442"/>
                </a:cubicBezTo>
                <a:cubicBezTo>
                  <a:pt x="1395450" y="1768981"/>
                  <a:pt x="1387342" y="1777105"/>
                  <a:pt x="1371123" y="1777105"/>
                </a:cubicBezTo>
                <a:cubicBezTo>
                  <a:pt x="1357608" y="1777105"/>
                  <a:pt x="1352202" y="1768982"/>
                  <a:pt x="1349499" y="1755442"/>
                </a:cubicBezTo>
                <a:cubicBezTo>
                  <a:pt x="1352202" y="1741904"/>
                  <a:pt x="1360311" y="1733779"/>
                  <a:pt x="1373825" y="1733779"/>
                </a:cubicBezTo>
                <a:close/>
                <a:moveTo>
                  <a:pt x="4177439" y="1607746"/>
                </a:moveTo>
                <a:cubicBezTo>
                  <a:pt x="4297158" y="1727902"/>
                  <a:pt x="4416878" y="1848057"/>
                  <a:pt x="4536600" y="1968212"/>
                </a:cubicBezTo>
                <a:cubicBezTo>
                  <a:pt x="4542042" y="1973673"/>
                  <a:pt x="4546123" y="1979135"/>
                  <a:pt x="4547484" y="1984938"/>
                </a:cubicBezTo>
                <a:cubicBezTo>
                  <a:pt x="4548845" y="1990741"/>
                  <a:pt x="4547484" y="1996884"/>
                  <a:pt x="4542042" y="2003712"/>
                </a:cubicBezTo>
                <a:cubicBezTo>
                  <a:pt x="4525714" y="2017367"/>
                  <a:pt x="4514830" y="2009174"/>
                  <a:pt x="4501225" y="1995520"/>
                </a:cubicBezTo>
                <a:cubicBezTo>
                  <a:pt x="4403272" y="1897211"/>
                  <a:pt x="4302600" y="1796171"/>
                  <a:pt x="4201926" y="1695132"/>
                </a:cubicBezTo>
                <a:cubicBezTo>
                  <a:pt x="4193764" y="1686940"/>
                  <a:pt x="4185601" y="1678747"/>
                  <a:pt x="4177439" y="1670554"/>
                </a:cubicBezTo>
                <a:cubicBezTo>
                  <a:pt x="4177439" y="1651439"/>
                  <a:pt x="4177439" y="1629593"/>
                  <a:pt x="4177439" y="1607746"/>
                </a:cubicBezTo>
                <a:close/>
                <a:moveTo>
                  <a:pt x="3749445" y="1283465"/>
                </a:moveTo>
                <a:lnTo>
                  <a:pt x="3749445" y="1283466"/>
                </a:lnTo>
                <a:lnTo>
                  <a:pt x="3749447" y="1283465"/>
                </a:lnTo>
                <a:cubicBezTo>
                  <a:pt x="3754697" y="1290250"/>
                  <a:pt x="3756666" y="1296355"/>
                  <a:pt x="3756667" y="1302798"/>
                </a:cubicBezTo>
                <a:cubicBezTo>
                  <a:pt x="3756667" y="1309242"/>
                  <a:pt x="3754698" y="1316025"/>
                  <a:pt x="3752072" y="1324165"/>
                </a:cubicBezTo>
                <a:lnTo>
                  <a:pt x="3752072" y="1324163"/>
                </a:lnTo>
                <a:lnTo>
                  <a:pt x="3752071" y="1324165"/>
                </a:lnTo>
                <a:cubicBezTo>
                  <a:pt x="3741568" y="1310598"/>
                  <a:pt x="3741567" y="1297033"/>
                  <a:pt x="3749445" y="1283465"/>
                </a:cubicBezTo>
                <a:close/>
                <a:moveTo>
                  <a:pt x="1163559" y="1027542"/>
                </a:moveTo>
                <a:cubicBezTo>
                  <a:pt x="1182719" y="1026183"/>
                  <a:pt x="1201194" y="1032980"/>
                  <a:pt x="1215905" y="1045214"/>
                </a:cubicBezTo>
                <a:cubicBezTo>
                  <a:pt x="1230616" y="1057449"/>
                  <a:pt x="1241565" y="1075121"/>
                  <a:pt x="1245670" y="1095511"/>
                </a:cubicBezTo>
                <a:cubicBezTo>
                  <a:pt x="1245670" y="1109107"/>
                  <a:pt x="1245670" y="1122699"/>
                  <a:pt x="1245670" y="1136295"/>
                </a:cubicBezTo>
                <a:cubicBezTo>
                  <a:pt x="1245670" y="1162123"/>
                  <a:pt x="1246355" y="1187272"/>
                  <a:pt x="1246696" y="1212421"/>
                </a:cubicBezTo>
                <a:cubicBezTo>
                  <a:pt x="1247038" y="1237571"/>
                  <a:pt x="1247039" y="1262719"/>
                  <a:pt x="1245670" y="1288547"/>
                </a:cubicBezTo>
                <a:cubicBezTo>
                  <a:pt x="1245670" y="1340204"/>
                  <a:pt x="1210089" y="1370111"/>
                  <a:pt x="1163559" y="1370111"/>
                </a:cubicBezTo>
                <a:cubicBezTo>
                  <a:pt x="1119766" y="1367393"/>
                  <a:pt x="1089659" y="1334767"/>
                  <a:pt x="1086923" y="1285829"/>
                </a:cubicBezTo>
                <a:cubicBezTo>
                  <a:pt x="1086922" y="1280391"/>
                  <a:pt x="1086922" y="1274954"/>
                  <a:pt x="1086922" y="1269517"/>
                </a:cubicBezTo>
                <a:cubicBezTo>
                  <a:pt x="1086922" y="1245047"/>
                  <a:pt x="1086923" y="1220577"/>
                  <a:pt x="1086922" y="1196108"/>
                </a:cubicBezTo>
                <a:cubicBezTo>
                  <a:pt x="1086923" y="1166200"/>
                  <a:pt x="1086923" y="1136295"/>
                  <a:pt x="1086923" y="1106387"/>
                </a:cubicBezTo>
                <a:cubicBezTo>
                  <a:pt x="1089659" y="1065605"/>
                  <a:pt x="1119766" y="1030261"/>
                  <a:pt x="1163559" y="1027542"/>
                </a:cubicBezTo>
                <a:close/>
                <a:moveTo>
                  <a:pt x="3136253" y="942114"/>
                </a:moveTo>
                <a:cubicBezTo>
                  <a:pt x="3143203" y="942115"/>
                  <a:pt x="3148764" y="944200"/>
                  <a:pt x="3152586" y="948023"/>
                </a:cubicBezTo>
                <a:cubicBezTo>
                  <a:pt x="3156409" y="951846"/>
                  <a:pt x="3158495" y="957406"/>
                  <a:pt x="3158495" y="964356"/>
                </a:cubicBezTo>
                <a:cubicBezTo>
                  <a:pt x="3161276" y="981037"/>
                  <a:pt x="3150155" y="986598"/>
                  <a:pt x="3139034" y="989378"/>
                </a:cubicBezTo>
                <a:cubicBezTo>
                  <a:pt x="3122351" y="986599"/>
                  <a:pt x="3114011" y="981036"/>
                  <a:pt x="3114011" y="967136"/>
                </a:cubicBezTo>
                <a:cubicBezTo>
                  <a:pt x="3114011" y="950455"/>
                  <a:pt x="3122352" y="942114"/>
                  <a:pt x="3136253" y="942114"/>
                </a:cubicBezTo>
                <a:close/>
                <a:moveTo>
                  <a:pt x="2983379" y="868694"/>
                </a:moveTo>
                <a:cubicBezTo>
                  <a:pt x="2986224" y="867331"/>
                  <a:pt x="2988357" y="868013"/>
                  <a:pt x="2989779" y="869376"/>
                </a:cubicBezTo>
                <a:cubicBezTo>
                  <a:pt x="2991202" y="870739"/>
                  <a:pt x="2991913" y="872784"/>
                  <a:pt x="2991914" y="874147"/>
                </a:cubicBezTo>
                <a:cubicBezTo>
                  <a:pt x="2991913" y="890508"/>
                  <a:pt x="2991914" y="904142"/>
                  <a:pt x="2991913" y="917776"/>
                </a:cubicBezTo>
                <a:cubicBezTo>
                  <a:pt x="2991913" y="931410"/>
                  <a:pt x="2991912" y="945044"/>
                  <a:pt x="2991914" y="958677"/>
                </a:cubicBezTo>
                <a:cubicBezTo>
                  <a:pt x="2991913" y="964130"/>
                  <a:pt x="2989067" y="969585"/>
                  <a:pt x="2986224" y="969585"/>
                </a:cubicBezTo>
                <a:cubicBezTo>
                  <a:pt x="2977691" y="972311"/>
                  <a:pt x="2974845" y="966857"/>
                  <a:pt x="2974846" y="961404"/>
                </a:cubicBezTo>
                <a:cubicBezTo>
                  <a:pt x="2974846" y="934137"/>
                  <a:pt x="2974844" y="904143"/>
                  <a:pt x="2974845" y="874147"/>
                </a:cubicBezTo>
                <a:cubicBezTo>
                  <a:pt x="2974845" y="871421"/>
                  <a:pt x="2980534" y="868695"/>
                  <a:pt x="2983379" y="868694"/>
                </a:cubicBezTo>
                <a:close/>
                <a:moveTo>
                  <a:pt x="1163547" y="661265"/>
                </a:moveTo>
                <a:cubicBezTo>
                  <a:pt x="1177124" y="659897"/>
                  <a:pt x="1190700" y="664002"/>
                  <a:pt x="1201561" y="672212"/>
                </a:cubicBezTo>
                <a:cubicBezTo>
                  <a:pt x="1212423" y="680423"/>
                  <a:pt x="1220568" y="692738"/>
                  <a:pt x="1223283" y="707789"/>
                </a:cubicBezTo>
                <a:cubicBezTo>
                  <a:pt x="1225998" y="722842"/>
                  <a:pt x="1227357" y="738577"/>
                  <a:pt x="1227357" y="754655"/>
                </a:cubicBezTo>
                <a:cubicBezTo>
                  <a:pt x="1227357" y="770734"/>
                  <a:pt x="1225998" y="787154"/>
                  <a:pt x="1223284" y="803575"/>
                </a:cubicBezTo>
                <a:cubicBezTo>
                  <a:pt x="1217854" y="833678"/>
                  <a:pt x="1187985" y="852836"/>
                  <a:pt x="1160833" y="850098"/>
                </a:cubicBezTo>
                <a:cubicBezTo>
                  <a:pt x="1133679" y="847361"/>
                  <a:pt x="1111957" y="825468"/>
                  <a:pt x="1109242" y="795365"/>
                </a:cubicBezTo>
                <a:cubicBezTo>
                  <a:pt x="1109242" y="781681"/>
                  <a:pt x="1109242" y="767997"/>
                  <a:pt x="1109242" y="754314"/>
                </a:cubicBezTo>
                <a:cubicBezTo>
                  <a:pt x="1109242" y="743367"/>
                  <a:pt x="1109242" y="729683"/>
                  <a:pt x="1109242" y="716000"/>
                </a:cubicBezTo>
                <a:cubicBezTo>
                  <a:pt x="1109920" y="709158"/>
                  <a:pt x="1111788" y="702487"/>
                  <a:pt x="1114672" y="696287"/>
                </a:cubicBezTo>
                <a:cubicBezTo>
                  <a:pt x="1120442" y="683885"/>
                  <a:pt x="1130285" y="673367"/>
                  <a:pt x="1142844" y="667123"/>
                </a:cubicBezTo>
                <a:cubicBezTo>
                  <a:pt x="1149121" y="664002"/>
                  <a:pt x="1156081" y="661950"/>
                  <a:pt x="1163547" y="661265"/>
                </a:cubicBezTo>
                <a:close/>
                <a:moveTo>
                  <a:pt x="2910513" y="552189"/>
                </a:moveTo>
                <a:cubicBezTo>
                  <a:pt x="2910513" y="652973"/>
                  <a:pt x="2910514" y="748311"/>
                  <a:pt x="2910513" y="843649"/>
                </a:cubicBezTo>
                <a:cubicBezTo>
                  <a:pt x="2896291" y="830028"/>
                  <a:pt x="2893446" y="582150"/>
                  <a:pt x="2910513" y="552189"/>
                </a:cubicBezTo>
                <a:close/>
                <a:moveTo>
                  <a:pt x="2675508" y="443219"/>
                </a:moveTo>
                <a:cubicBezTo>
                  <a:pt x="2680760" y="455527"/>
                  <a:pt x="2683386" y="465784"/>
                  <a:pt x="2683386" y="476041"/>
                </a:cubicBezTo>
                <a:cubicBezTo>
                  <a:pt x="2683386" y="486299"/>
                  <a:pt x="2680760" y="496555"/>
                  <a:pt x="2675508" y="508864"/>
                </a:cubicBezTo>
                <a:cubicBezTo>
                  <a:pt x="2667631" y="484246"/>
                  <a:pt x="2667631" y="467835"/>
                  <a:pt x="2675508" y="443219"/>
                </a:cubicBezTo>
                <a:close/>
                <a:moveTo>
                  <a:pt x="2825176" y="385453"/>
                </a:moveTo>
                <a:cubicBezTo>
                  <a:pt x="2828065" y="385453"/>
                  <a:pt x="2830953" y="385453"/>
                  <a:pt x="2833841" y="385453"/>
                </a:cubicBezTo>
                <a:cubicBezTo>
                  <a:pt x="2836730" y="401864"/>
                  <a:pt x="2837452" y="418275"/>
                  <a:pt x="2837452" y="434686"/>
                </a:cubicBezTo>
                <a:cubicBezTo>
                  <a:pt x="2837452" y="451098"/>
                  <a:pt x="2836730" y="467508"/>
                  <a:pt x="2836730" y="483920"/>
                </a:cubicBezTo>
                <a:cubicBezTo>
                  <a:pt x="2833841" y="483919"/>
                  <a:pt x="2828064" y="483920"/>
                  <a:pt x="2825175" y="483919"/>
                </a:cubicBezTo>
                <a:cubicBezTo>
                  <a:pt x="2825175" y="451097"/>
                  <a:pt x="2825175" y="418276"/>
                  <a:pt x="2825176" y="385453"/>
                </a:cubicBezTo>
                <a:close/>
                <a:moveTo>
                  <a:pt x="2692283" y="309306"/>
                </a:moveTo>
                <a:cubicBezTo>
                  <a:pt x="2695056" y="312012"/>
                  <a:pt x="2695056" y="314720"/>
                  <a:pt x="2695056" y="314720"/>
                </a:cubicBezTo>
                <a:cubicBezTo>
                  <a:pt x="2697827" y="330968"/>
                  <a:pt x="2672883" y="352631"/>
                  <a:pt x="2659024" y="352631"/>
                </a:cubicBezTo>
                <a:cubicBezTo>
                  <a:pt x="2656252" y="352631"/>
                  <a:pt x="2653481" y="352631"/>
                  <a:pt x="2650710" y="347215"/>
                </a:cubicBezTo>
                <a:cubicBezTo>
                  <a:pt x="2647937" y="344507"/>
                  <a:pt x="2653481" y="341800"/>
                  <a:pt x="2656252" y="339092"/>
                </a:cubicBezTo>
                <a:cubicBezTo>
                  <a:pt x="2670110" y="336385"/>
                  <a:pt x="2678424" y="325552"/>
                  <a:pt x="2683969" y="314721"/>
                </a:cubicBezTo>
                <a:cubicBezTo>
                  <a:pt x="2686740" y="309306"/>
                  <a:pt x="2689512" y="309306"/>
                  <a:pt x="2692283" y="309306"/>
                </a:cubicBezTo>
                <a:close/>
                <a:moveTo>
                  <a:pt x="2605137" y="284360"/>
                </a:moveTo>
                <a:cubicBezTo>
                  <a:pt x="2608583" y="284360"/>
                  <a:pt x="2610651" y="285049"/>
                  <a:pt x="2611814" y="286209"/>
                </a:cubicBezTo>
                <a:cubicBezTo>
                  <a:pt x="2615303" y="289690"/>
                  <a:pt x="2610651" y="297427"/>
                  <a:pt x="2610652" y="303616"/>
                </a:cubicBezTo>
                <a:cubicBezTo>
                  <a:pt x="2610652" y="317370"/>
                  <a:pt x="2621679" y="325623"/>
                  <a:pt x="2618922" y="342126"/>
                </a:cubicBezTo>
                <a:cubicBezTo>
                  <a:pt x="2602381" y="333875"/>
                  <a:pt x="2596866" y="320120"/>
                  <a:pt x="2596866" y="306366"/>
                </a:cubicBezTo>
                <a:cubicBezTo>
                  <a:pt x="2596866" y="298115"/>
                  <a:pt x="2594109" y="284360"/>
                  <a:pt x="2605137" y="284360"/>
                </a:cubicBezTo>
                <a:close/>
                <a:moveTo>
                  <a:pt x="2656000" y="254849"/>
                </a:moveTo>
                <a:cubicBezTo>
                  <a:pt x="2664814" y="254672"/>
                  <a:pt x="2673050" y="256756"/>
                  <a:pt x="2678969" y="260667"/>
                </a:cubicBezTo>
                <a:cubicBezTo>
                  <a:pt x="2682915" y="263273"/>
                  <a:pt x="2685831" y="266693"/>
                  <a:pt x="2687205" y="270795"/>
                </a:cubicBezTo>
                <a:cubicBezTo>
                  <a:pt x="2689949" y="276265"/>
                  <a:pt x="2689949" y="279001"/>
                  <a:pt x="2687204" y="281736"/>
                </a:cubicBezTo>
                <a:cubicBezTo>
                  <a:pt x="2684458" y="281736"/>
                  <a:pt x="2678969" y="279001"/>
                  <a:pt x="2676224" y="279001"/>
                </a:cubicBezTo>
                <a:cubicBezTo>
                  <a:pt x="2670733" y="273530"/>
                  <a:pt x="2662498" y="270795"/>
                  <a:pt x="2657007" y="268060"/>
                </a:cubicBezTo>
                <a:cubicBezTo>
                  <a:pt x="2648773" y="265324"/>
                  <a:pt x="2640537" y="265324"/>
                  <a:pt x="2629557" y="262589"/>
                </a:cubicBezTo>
                <a:cubicBezTo>
                  <a:pt x="2637792" y="257461"/>
                  <a:pt x="2647186" y="255025"/>
                  <a:pt x="2656000" y="254849"/>
                </a:cubicBezTo>
                <a:close/>
                <a:moveTo>
                  <a:pt x="2520588" y="246287"/>
                </a:moveTo>
                <a:cubicBezTo>
                  <a:pt x="2523871" y="249695"/>
                  <a:pt x="2526496" y="267761"/>
                  <a:pt x="2528384" y="293281"/>
                </a:cubicBezTo>
                <a:cubicBezTo>
                  <a:pt x="2529327" y="306041"/>
                  <a:pt x="2530086" y="320665"/>
                  <a:pt x="2530650" y="336254"/>
                </a:cubicBezTo>
                <a:cubicBezTo>
                  <a:pt x="2531214" y="351842"/>
                  <a:pt x="2531583" y="368394"/>
                  <a:pt x="2531747" y="385011"/>
                </a:cubicBezTo>
                <a:cubicBezTo>
                  <a:pt x="2532405" y="451475"/>
                  <a:pt x="2529779" y="518963"/>
                  <a:pt x="2523214" y="529870"/>
                </a:cubicBezTo>
                <a:cubicBezTo>
                  <a:pt x="2515337" y="510782"/>
                  <a:pt x="2515337" y="273555"/>
                  <a:pt x="2520588" y="246287"/>
                </a:cubicBezTo>
                <a:close/>
                <a:moveTo>
                  <a:pt x="2280852" y="9"/>
                </a:moveTo>
                <a:cubicBezTo>
                  <a:pt x="2291509" y="127"/>
                  <a:pt x="2302363" y="1491"/>
                  <a:pt x="2313259" y="4218"/>
                </a:cubicBezTo>
                <a:cubicBezTo>
                  <a:pt x="2367740" y="20583"/>
                  <a:pt x="2405876" y="69679"/>
                  <a:pt x="2411324" y="132413"/>
                </a:cubicBezTo>
                <a:cubicBezTo>
                  <a:pt x="2411323" y="143323"/>
                  <a:pt x="2408600" y="154234"/>
                  <a:pt x="2414048" y="165144"/>
                </a:cubicBezTo>
                <a:cubicBezTo>
                  <a:pt x="2424943" y="165144"/>
                  <a:pt x="2427667" y="156962"/>
                  <a:pt x="2433116" y="151507"/>
                </a:cubicBezTo>
                <a:cubicBezTo>
                  <a:pt x="2471253" y="116048"/>
                  <a:pt x="2506665" y="77863"/>
                  <a:pt x="2542077" y="42405"/>
                </a:cubicBezTo>
                <a:cubicBezTo>
                  <a:pt x="2580214" y="4217"/>
                  <a:pt x="2580214" y="4217"/>
                  <a:pt x="2615627" y="42404"/>
                </a:cubicBezTo>
                <a:cubicBezTo>
                  <a:pt x="2841721" y="266064"/>
                  <a:pt x="3065093" y="492453"/>
                  <a:pt x="3288463" y="716112"/>
                </a:cubicBezTo>
                <a:cubicBezTo>
                  <a:pt x="3302084" y="729751"/>
                  <a:pt x="3312980" y="740661"/>
                  <a:pt x="3326600" y="751571"/>
                </a:cubicBezTo>
                <a:cubicBezTo>
                  <a:pt x="3329324" y="773390"/>
                  <a:pt x="3329323" y="795212"/>
                  <a:pt x="3326600" y="817033"/>
                </a:cubicBezTo>
                <a:cubicBezTo>
                  <a:pt x="3304808" y="795212"/>
                  <a:pt x="3283015" y="776119"/>
                  <a:pt x="3263946" y="754300"/>
                </a:cubicBezTo>
                <a:cubicBezTo>
                  <a:pt x="3043300" y="533366"/>
                  <a:pt x="2819929" y="312433"/>
                  <a:pt x="2599283" y="88773"/>
                </a:cubicBezTo>
                <a:cubicBezTo>
                  <a:pt x="2582938" y="72407"/>
                  <a:pt x="2574766" y="72407"/>
                  <a:pt x="2561145" y="88773"/>
                </a:cubicBezTo>
                <a:cubicBezTo>
                  <a:pt x="2514837" y="135141"/>
                  <a:pt x="2471252" y="178783"/>
                  <a:pt x="2424943" y="225151"/>
                </a:cubicBezTo>
                <a:cubicBezTo>
                  <a:pt x="2416772" y="233335"/>
                  <a:pt x="2408600" y="241516"/>
                  <a:pt x="2408599" y="257881"/>
                </a:cubicBezTo>
                <a:cubicBezTo>
                  <a:pt x="2408600" y="459721"/>
                  <a:pt x="2408603" y="661558"/>
                  <a:pt x="2408603" y="866125"/>
                </a:cubicBezTo>
                <a:cubicBezTo>
                  <a:pt x="2408603" y="879763"/>
                  <a:pt x="2414052" y="893402"/>
                  <a:pt x="2419499" y="907039"/>
                </a:cubicBezTo>
                <a:cubicBezTo>
                  <a:pt x="2435843" y="934315"/>
                  <a:pt x="2468532" y="945225"/>
                  <a:pt x="2495773" y="939769"/>
                </a:cubicBezTo>
                <a:cubicBezTo>
                  <a:pt x="2523012" y="931587"/>
                  <a:pt x="2547529" y="901584"/>
                  <a:pt x="2547529" y="868853"/>
                </a:cubicBezTo>
                <a:cubicBezTo>
                  <a:pt x="2547528" y="811575"/>
                  <a:pt x="2547525" y="754299"/>
                  <a:pt x="2547526" y="697020"/>
                </a:cubicBezTo>
                <a:cubicBezTo>
                  <a:pt x="2550249" y="631558"/>
                  <a:pt x="2602007" y="577007"/>
                  <a:pt x="2670106" y="568824"/>
                </a:cubicBezTo>
                <a:cubicBezTo>
                  <a:pt x="2732759" y="560641"/>
                  <a:pt x="2795412" y="601555"/>
                  <a:pt x="2811756" y="664289"/>
                </a:cubicBezTo>
                <a:cubicBezTo>
                  <a:pt x="2819930" y="683382"/>
                  <a:pt x="2819929" y="702475"/>
                  <a:pt x="2819929" y="724296"/>
                </a:cubicBezTo>
                <a:cubicBezTo>
                  <a:pt x="2819929" y="857947"/>
                  <a:pt x="2819930" y="994324"/>
                  <a:pt x="2819933" y="1130700"/>
                </a:cubicBezTo>
                <a:lnTo>
                  <a:pt x="2817229" y="1228175"/>
                </a:lnTo>
                <a:lnTo>
                  <a:pt x="2817314" y="1228196"/>
                </a:lnTo>
                <a:lnTo>
                  <a:pt x="2820028" y="1130353"/>
                </a:lnTo>
                <a:cubicBezTo>
                  <a:pt x="2833658" y="1100339"/>
                  <a:pt x="2847286" y="1075782"/>
                  <a:pt x="2871815" y="1056685"/>
                </a:cubicBezTo>
                <a:cubicBezTo>
                  <a:pt x="2918152" y="1018486"/>
                  <a:pt x="2972667" y="1007571"/>
                  <a:pt x="3029907" y="1034858"/>
                </a:cubicBezTo>
                <a:cubicBezTo>
                  <a:pt x="3084422" y="1059415"/>
                  <a:pt x="3114406" y="1103071"/>
                  <a:pt x="3117131" y="1165828"/>
                </a:cubicBezTo>
                <a:cubicBezTo>
                  <a:pt x="3119857" y="1228583"/>
                  <a:pt x="3158017" y="1274971"/>
                  <a:pt x="3215258" y="1277698"/>
                </a:cubicBezTo>
                <a:cubicBezTo>
                  <a:pt x="3283402" y="1280428"/>
                  <a:pt x="3329740" y="1234042"/>
                  <a:pt x="3329740" y="1160370"/>
                </a:cubicBezTo>
                <a:cubicBezTo>
                  <a:pt x="3329739" y="1053957"/>
                  <a:pt x="3329740" y="947544"/>
                  <a:pt x="3329740" y="841130"/>
                </a:cubicBezTo>
                <a:cubicBezTo>
                  <a:pt x="3329740" y="832945"/>
                  <a:pt x="3329739" y="824760"/>
                  <a:pt x="3327013" y="816574"/>
                </a:cubicBezTo>
                <a:cubicBezTo>
                  <a:pt x="3329739" y="794746"/>
                  <a:pt x="3329740" y="772917"/>
                  <a:pt x="3327013" y="751088"/>
                </a:cubicBezTo>
                <a:cubicBezTo>
                  <a:pt x="3332466" y="721073"/>
                  <a:pt x="3332466" y="688331"/>
                  <a:pt x="3346094" y="655588"/>
                </a:cubicBezTo>
                <a:cubicBezTo>
                  <a:pt x="3376078" y="587375"/>
                  <a:pt x="3430592" y="546447"/>
                  <a:pt x="3506913" y="535533"/>
                </a:cubicBezTo>
                <a:cubicBezTo>
                  <a:pt x="3564154" y="527347"/>
                  <a:pt x="3613729" y="540648"/>
                  <a:pt x="3654483" y="573136"/>
                </a:cubicBezTo>
                <a:cubicBezTo>
                  <a:pt x="3668069" y="583964"/>
                  <a:pt x="3680674" y="596925"/>
                  <a:pt x="3692256" y="611932"/>
                </a:cubicBezTo>
                <a:cubicBezTo>
                  <a:pt x="3722240" y="650132"/>
                  <a:pt x="3735868" y="691060"/>
                  <a:pt x="3735867" y="737445"/>
                </a:cubicBezTo>
                <a:cubicBezTo>
                  <a:pt x="3735868" y="882058"/>
                  <a:pt x="3735868" y="1023943"/>
                  <a:pt x="3735868" y="1165828"/>
                </a:cubicBezTo>
                <a:lnTo>
                  <a:pt x="3735868" y="1167483"/>
                </a:lnTo>
                <a:lnTo>
                  <a:pt x="3937183" y="1367549"/>
                </a:lnTo>
                <a:cubicBezTo>
                  <a:pt x="3934451" y="1383839"/>
                  <a:pt x="3926252" y="1397417"/>
                  <a:pt x="3912591" y="1405562"/>
                </a:cubicBezTo>
                <a:lnTo>
                  <a:pt x="3735867" y="1232637"/>
                </a:lnTo>
                <a:lnTo>
                  <a:pt x="3735868" y="1337727"/>
                </a:lnTo>
                <a:cubicBezTo>
                  <a:pt x="3738595" y="1381383"/>
                  <a:pt x="3768577" y="1419583"/>
                  <a:pt x="3809464" y="1430497"/>
                </a:cubicBezTo>
                <a:cubicBezTo>
                  <a:pt x="3847623" y="1444140"/>
                  <a:pt x="3885784" y="1438683"/>
                  <a:pt x="3913041" y="1405940"/>
                </a:cubicBezTo>
                <a:cubicBezTo>
                  <a:pt x="3926670" y="1397755"/>
                  <a:pt x="3934848" y="1384111"/>
                  <a:pt x="3937573" y="1367741"/>
                </a:cubicBezTo>
                <a:cubicBezTo>
                  <a:pt x="3948476" y="1356826"/>
                  <a:pt x="3948476" y="1343183"/>
                  <a:pt x="3948476" y="1332269"/>
                </a:cubicBezTo>
                <a:cubicBezTo>
                  <a:pt x="3948476" y="1299526"/>
                  <a:pt x="3948476" y="1269512"/>
                  <a:pt x="3948476" y="1239498"/>
                </a:cubicBezTo>
                <a:cubicBezTo>
                  <a:pt x="3948476" y="1171285"/>
                  <a:pt x="3997540" y="1119443"/>
                  <a:pt x="4062957" y="1119443"/>
                </a:cubicBezTo>
                <a:cubicBezTo>
                  <a:pt x="4125649" y="1119443"/>
                  <a:pt x="4174712" y="1168557"/>
                  <a:pt x="4174712" y="1236771"/>
                </a:cubicBezTo>
                <a:cubicBezTo>
                  <a:pt x="4177437" y="1351370"/>
                  <a:pt x="4177438" y="1463239"/>
                  <a:pt x="4177438" y="1577838"/>
                </a:cubicBezTo>
                <a:cubicBezTo>
                  <a:pt x="4177438" y="1588753"/>
                  <a:pt x="4177437" y="1596939"/>
                  <a:pt x="4177438" y="1607852"/>
                </a:cubicBezTo>
                <a:cubicBezTo>
                  <a:pt x="4177438" y="1629681"/>
                  <a:pt x="4177437" y="1651510"/>
                  <a:pt x="4177437" y="1670609"/>
                </a:cubicBezTo>
                <a:cubicBezTo>
                  <a:pt x="4177438" y="1779751"/>
                  <a:pt x="4177437" y="1888894"/>
                  <a:pt x="4177438" y="1998035"/>
                </a:cubicBezTo>
                <a:cubicBezTo>
                  <a:pt x="4177437" y="2120820"/>
                  <a:pt x="4177437" y="2243605"/>
                  <a:pt x="4177437" y="2363661"/>
                </a:cubicBezTo>
                <a:cubicBezTo>
                  <a:pt x="4174716" y="2426414"/>
                  <a:pt x="4136556" y="2464614"/>
                  <a:pt x="4079316" y="2461884"/>
                </a:cubicBezTo>
                <a:cubicBezTo>
                  <a:pt x="4035704" y="2459157"/>
                  <a:pt x="3997544" y="2423686"/>
                  <a:pt x="3997544" y="2380028"/>
                </a:cubicBezTo>
                <a:cubicBezTo>
                  <a:pt x="3994818" y="2358200"/>
                  <a:pt x="3994818" y="2339100"/>
                  <a:pt x="3994818" y="2317272"/>
                </a:cubicBezTo>
                <a:cubicBezTo>
                  <a:pt x="3994817" y="2270887"/>
                  <a:pt x="3973011" y="2243601"/>
                  <a:pt x="3932126" y="2243601"/>
                </a:cubicBezTo>
                <a:cubicBezTo>
                  <a:pt x="3893965" y="2243601"/>
                  <a:pt x="3869434" y="2270887"/>
                  <a:pt x="3869434" y="2317271"/>
                </a:cubicBezTo>
                <a:cubicBezTo>
                  <a:pt x="3869434" y="2546471"/>
                  <a:pt x="3869434" y="2775669"/>
                  <a:pt x="3869434" y="3004866"/>
                </a:cubicBezTo>
                <a:cubicBezTo>
                  <a:pt x="3869434" y="3040338"/>
                  <a:pt x="3863980" y="3073080"/>
                  <a:pt x="3836725" y="3100366"/>
                </a:cubicBezTo>
                <a:cubicBezTo>
                  <a:pt x="3804015" y="3130380"/>
                  <a:pt x="3765855" y="3138565"/>
                  <a:pt x="3724969" y="3124923"/>
                </a:cubicBezTo>
                <a:cubicBezTo>
                  <a:pt x="3684082" y="3108551"/>
                  <a:pt x="3654107" y="3070352"/>
                  <a:pt x="3654107" y="3026695"/>
                </a:cubicBezTo>
                <a:cubicBezTo>
                  <a:pt x="3654107" y="2972124"/>
                  <a:pt x="3654107" y="2917553"/>
                  <a:pt x="3654107" y="2862982"/>
                </a:cubicBezTo>
                <a:cubicBezTo>
                  <a:pt x="3654107" y="2803636"/>
                  <a:pt x="3621909" y="2767312"/>
                  <a:pt x="3574762" y="2764370"/>
                </a:cubicBezTo>
                <a:lnTo>
                  <a:pt x="3523627" y="2772880"/>
                </a:lnTo>
                <a:lnTo>
                  <a:pt x="3523634" y="2773095"/>
                </a:lnTo>
                <a:cubicBezTo>
                  <a:pt x="3523634" y="2786731"/>
                  <a:pt x="3523634" y="2797640"/>
                  <a:pt x="3523634" y="2811277"/>
                </a:cubicBezTo>
                <a:cubicBezTo>
                  <a:pt x="3523633" y="3086727"/>
                  <a:pt x="3523634" y="3362177"/>
                  <a:pt x="3523634" y="3637628"/>
                </a:cubicBezTo>
                <a:lnTo>
                  <a:pt x="3523634" y="3663887"/>
                </a:lnTo>
                <a:lnTo>
                  <a:pt x="3639614" y="3550453"/>
                </a:lnTo>
                <a:cubicBezTo>
                  <a:pt x="3650516" y="3539538"/>
                  <a:pt x="3653242" y="3531349"/>
                  <a:pt x="3653242" y="3517705"/>
                </a:cubicBezTo>
                <a:cubicBezTo>
                  <a:pt x="3653242" y="3468581"/>
                  <a:pt x="3653242" y="3416730"/>
                  <a:pt x="3653241" y="3367607"/>
                </a:cubicBezTo>
                <a:cubicBezTo>
                  <a:pt x="3653242" y="3318483"/>
                  <a:pt x="3683214" y="3277547"/>
                  <a:pt x="3726821" y="3263901"/>
                </a:cubicBezTo>
                <a:cubicBezTo>
                  <a:pt x="3770428" y="3250257"/>
                  <a:pt x="3819486" y="3263902"/>
                  <a:pt x="3846741" y="3304838"/>
                </a:cubicBezTo>
                <a:cubicBezTo>
                  <a:pt x="3860367" y="3326670"/>
                  <a:pt x="3868545" y="3321212"/>
                  <a:pt x="3884896" y="3304838"/>
                </a:cubicBezTo>
                <a:cubicBezTo>
                  <a:pt x="4086578" y="3102887"/>
                  <a:pt x="4288261" y="2900937"/>
                  <a:pt x="4489937" y="2698990"/>
                </a:cubicBezTo>
                <a:cubicBezTo>
                  <a:pt x="4503565" y="2682614"/>
                  <a:pt x="4519918" y="2658053"/>
                  <a:pt x="4541724" y="2679885"/>
                </a:cubicBezTo>
                <a:cubicBezTo>
                  <a:pt x="4546494" y="2685344"/>
                  <a:pt x="4548538" y="2690460"/>
                  <a:pt x="4548708" y="2695236"/>
                </a:cubicBezTo>
                <a:cubicBezTo>
                  <a:pt x="4549219" y="2709564"/>
                  <a:pt x="4532867" y="2720821"/>
                  <a:pt x="4522643" y="2729009"/>
                </a:cubicBezTo>
                <a:cubicBezTo>
                  <a:pt x="4312789" y="2941871"/>
                  <a:pt x="4100206" y="3154739"/>
                  <a:pt x="3887622" y="3367606"/>
                </a:cubicBezTo>
                <a:cubicBezTo>
                  <a:pt x="3873994" y="3381252"/>
                  <a:pt x="3865819" y="3394897"/>
                  <a:pt x="3868545" y="3416730"/>
                </a:cubicBezTo>
                <a:cubicBezTo>
                  <a:pt x="3868545" y="3476769"/>
                  <a:pt x="3868545" y="3534079"/>
                  <a:pt x="3865819" y="3594118"/>
                </a:cubicBezTo>
                <a:cubicBezTo>
                  <a:pt x="3865819" y="3656887"/>
                  <a:pt x="3827662" y="3695094"/>
                  <a:pt x="3770428" y="3703281"/>
                </a:cubicBezTo>
                <a:cubicBezTo>
                  <a:pt x="3721370" y="3711468"/>
                  <a:pt x="3675037" y="3678720"/>
                  <a:pt x="3655967" y="3624139"/>
                </a:cubicBezTo>
                <a:cubicBezTo>
                  <a:pt x="3653241" y="3618680"/>
                  <a:pt x="3653242" y="3615951"/>
                  <a:pt x="3650516" y="3607765"/>
                </a:cubicBezTo>
                <a:lnTo>
                  <a:pt x="3523633" y="3732112"/>
                </a:lnTo>
                <a:lnTo>
                  <a:pt x="3523634" y="3733082"/>
                </a:lnTo>
                <a:cubicBezTo>
                  <a:pt x="3523634" y="3754900"/>
                  <a:pt x="3523634" y="3776718"/>
                  <a:pt x="3523634" y="3798536"/>
                </a:cubicBezTo>
                <a:cubicBezTo>
                  <a:pt x="3520907" y="3923989"/>
                  <a:pt x="3428198" y="3997623"/>
                  <a:pt x="3308220" y="3967624"/>
                </a:cubicBezTo>
                <a:cubicBezTo>
                  <a:pt x="3302767" y="3967624"/>
                  <a:pt x="3300040" y="3967624"/>
                  <a:pt x="3294586" y="3964897"/>
                </a:cubicBezTo>
                <a:cubicBezTo>
                  <a:pt x="3280953" y="3953988"/>
                  <a:pt x="3267319" y="3945806"/>
                  <a:pt x="3250958" y="3940352"/>
                </a:cubicBezTo>
                <a:cubicBezTo>
                  <a:pt x="3196422" y="3885807"/>
                  <a:pt x="3190970" y="3817627"/>
                  <a:pt x="3193696" y="3746718"/>
                </a:cubicBezTo>
                <a:cubicBezTo>
                  <a:pt x="3196422" y="3713991"/>
                  <a:pt x="3196423" y="3681265"/>
                  <a:pt x="3193696" y="3648538"/>
                </a:cubicBezTo>
                <a:cubicBezTo>
                  <a:pt x="3193696" y="3585812"/>
                  <a:pt x="3141888" y="3539448"/>
                  <a:pt x="3084626" y="3539448"/>
                </a:cubicBezTo>
                <a:cubicBezTo>
                  <a:pt x="3021911" y="3539448"/>
                  <a:pt x="2967375" y="3588538"/>
                  <a:pt x="2967375" y="3645810"/>
                </a:cubicBezTo>
                <a:cubicBezTo>
                  <a:pt x="2967374" y="3839444"/>
                  <a:pt x="2967375" y="4030351"/>
                  <a:pt x="2970102" y="4221257"/>
                </a:cubicBezTo>
                <a:lnTo>
                  <a:pt x="2970101" y="4221332"/>
                </a:lnTo>
                <a:lnTo>
                  <a:pt x="3250278" y="3940736"/>
                </a:lnTo>
                <a:cubicBezTo>
                  <a:pt x="3266628" y="3946195"/>
                  <a:pt x="3280254" y="3954382"/>
                  <a:pt x="3293879" y="3965299"/>
                </a:cubicBezTo>
                <a:cubicBezTo>
                  <a:pt x="3193052" y="4058090"/>
                  <a:pt x="3100399" y="4159068"/>
                  <a:pt x="3005023" y="4254588"/>
                </a:cubicBezTo>
                <a:lnTo>
                  <a:pt x="2970068" y="4286903"/>
                </a:lnTo>
                <a:lnTo>
                  <a:pt x="2963626" y="4322634"/>
                </a:lnTo>
                <a:cubicBezTo>
                  <a:pt x="2952888" y="4355744"/>
                  <a:pt x="2929882" y="4380800"/>
                  <a:pt x="2899206" y="4401255"/>
                </a:cubicBezTo>
                <a:cubicBezTo>
                  <a:pt x="2880120" y="4406709"/>
                  <a:pt x="2863759" y="4409436"/>
                  <a:pt x="2844671" y="4406709"/>
                </a:cubicBezTo>
                <a:cubicBezTo>
                  <a:pt x="2825584" y="4406709"/>
                  <a:pt x="2809224" y="4393073"/>
                  <a:pt x="2792862" y="4395800"/>
                </a:cubicBezTo>
                <a:cubicBezTo>
                  <a:pt x="2792862" y="4390345"/>
                  <a:pt x="2787410" y="4387618"/>
                  <a:pt x="2781956" y="4384891"/>
                </a:cubicBezTo>
                <a:cubicBezTo>
                  <a:pt x="2749235" y="4357619"/>
                  <a:pt x="2735601" y="4324892"/>
                  <a:pt x="2735601" y="4281256"/>
                </a:cubicBezTo>
                <a:cubicBezTo>
                  <a:pt x="2738328" y="4022169"/>
                  <a:pt x="2738327" y="3760354"/>
                  <a:pt x="2735601" y="3498539"/>
                </a:cubicBezTo>
                <a:cubicBezTo>
                  <a:pt x="2735601" y="3487631"/>
                  <a:pt x="2738327" y="3476722"/>
                  <a:pt x="2735601" y="3463085"/>
                </a:cubicBezTo>
                <a:cubicBezTo>
                  <a:pt x="2732874" y="3383996"/>
                  <a:pt x="2661978" y="3334906"/>
                  <a:pt x="2585629" y="3356723"/>
                </a:cubicBezTo>
                <a:cubicBezTo>
                  <a:pt x="2580176" y="3359451"/>
                  <a:pt x="2574723" y="3364905"/>
                  <a:pt x="2566541" y="3359451"/>
                </a:cubicBezTo>
                <a:lnTo>
                  <a:pt x="2566541" y="3359917"/>
                </a:lnTo>
                <a:cubicBezTo>
                  <a:pt x="2566541" y="3490923"/>
                  <a:pt x="2566541" y="3619199"/>
                  <a:pt x="2566541" y="3747475"/>
                </a:cubicBezTo>
                <a:cubicBezTo>
                  <a:pt x="2563819" y="3845729"/>
                  <a:pt x="2487576" y="3924879"/>
                  <a:pt x="2389552" y="3924879"/>
                </a:cubicBezTo>
                <a:cubicBezTo>
                  <a:pt x="2294249" y="3927608"/>
                  <a:pt x="2228899" y="3889398"/>
                  <a:pt x="2198946" y="3812978"/>
                </a:cubicBezTo>
                <a:cubicBezTo>
                  <a:pt x="2188055" y="3785685"/>
                  <a:pt x="2185331" y="3758393"/>
                  <a:pt x="2185331" y="3731099"/>
                </a:cubicBezTo>
                <a:cubicBezTo>
                  <a:pt x="2185332" y="3619199"/>
                  <a:pt x="2185332" y="3510027"/>
                  <a:pt x="2185331" y="3398127"/>
                </a:cubicBezTo>
                <a:cubicBezTo>
                  <a:pt x="2185332" y="3335354"/>
                  <a:pt x="2141765" y="3291685"/>
                  <a:pt x="2081860" y="3288956"/>
                </a:cubicBezTo>
                <a:cubicBezTo>
                  <a:pt x="2024679" y="3286227"/>
                  <a:pt x="1975666" y="3335354"/>
                  <a:pt x="1972944" y="3395398"/>
                </a:cubicBezTo>
                <a:cubicBezTo>
                  <a:pt x="1964775" y="3510027"/>
                  <a:pt x="1885810" y="3586447"/>
                  <a:pt x="1774170" y="3583718"/>
                </a:cubicBezTo>
                <a:cubicBezTo>
                  <a:pt x="1670698" y="3580989"/>
                  <a:pt x="1591733" y="3496382"/>
                  <a:pt x="1591733" y="3384481"/>
                </a:cubicBezTo>
                <a:cubicBezTo>
                  <a:pt x="1591733" y="3177055"/>
                  <a:pt x="1591733" y="2969630"/>
                  <a:pt x="1591733" y="2762204"/>
                </a:cubicBezTo>
                <a:cubicBezTo>
                  <a:pt x="1591733" y="2691243"/>
                  <a:pt x="1559058" y="2642116"/>
                  <a:pt x="1499154" y="2612094"/>
                </a:cubicBezTo>
                <a:cubicBezTo>
                  <a:pt x="1392959" y="2560238"/>
                  <a:pt x="1270428" y="2639387"/>
                  <a:pt x="1267704" y="2754017"/>
                </a:cubicBezTo>
                <a:cubicBezTo>
                  <a:pt x="1267704" y="2778580"/>
                  <a:pt x="1270428" y="2803144"/>
                  <a:pt x="1264982" y="2824978"/>
                </a:cubicBezTo>
                <a:cubicBezTo>
                  <a:pt x="1254090" y="2876834"/>
                  <a:pt x="1215969" y="2909585"/>
                  <a:pt x="1166955" y="2909585"/>
                </a:cubicBezTo>
                <a:cubicBezTo>
                  <a:pt x="1112498" y="2912315"/>
                  <a:pt x="1074377" y="2879564"/>
                  <a:pt x="1063485" y="2827707"/>
                </a:cubicBezTo>
                <a:cubicBezTo>
                  <a:pt x="1060762" y="2816790"/>
                  <a:pt x="1058039" y="2805872"/>
                  <a:pt x="1058039" y="2794956"/>
                </a:cubicBezTo>
                <a:cubicBezTo>
                  <a:pt x="1058039" y="2431961"/>
                  <a:pt x="1058039" y="2066237"/>
                  <a:pt x="1058039" y="1700513"/>
                </a:cubicBezTo>
                <a:cubicBezTo>
                  <a:pt x="1058039" y="1637741"/>
                  <a:pt x="1101606" y="1591342"/>
                  <a:pt x="1156064" y="1585884"/>
                </a:cubicBezTo>
                <a:cubicBezTo>
                  <a:pt x="1221415" y="1583155"/>
                  <a:pt x="1267704" y="1629553"/>
                  <a:pt x="1267704" y="1697784"/>
                </a:cubicBezTo>
                <a:cubicBezTo>
                  <a:pt x="1270428" y="1749640"/>
                  <a:pt x="1267704" y="1804227"/>
                  <a:pt x="1267704" y="1858813"/>
                </a:cubicBezTo>
                <a:cubicBezTo>
                  <a:pt x="1270428" y="1913398"/>
                  <a:pt x="1305825" y="1954338"/>
                  <a:pt x="1357561" y="1954338"/>
                </a:cubicBezTo>
                <a:cubicBezTo>
                  <a:pt x="1406574" y="1951607"/>
                  <a:pt x="1441973" y="1913398"/>
                  <a:pt x="1441973" y="1856084"/>
                </a:cubicBezTo>
                <a:cubicBezTo>
                  <a:pt x="1444695" y="1670492"/>
                  <a:pt x="1444695" y="1482171"/>
                  <a:pt x="1441973" y="1296580"/>
                </a:cubicBezTo>
                <a:cubicBezTo>
                  <a:pt x="1441973" y="1280205"/>
                  <a:pt x="1443334" y="1264511"/>
                  <a:pt x="1445376" y="1249159"/>
                </a:cubicBezTo>
                <a:lnTo>
                  <a:pt x="1452772" y="1204344"/>
                </a:lnTo>
                <a:lnTo>
                  <a:pt x="1452466" y="1204344"/>
                </a:lnTo>
                <a:cubicBezTo>
                  <a:pt x="1441570" y="1209799"/>
                  <a:pt x="1433398" y="1220709"/>
                  <a:pt x="1422502" y="1228893"/>
                </a:cubicBezTo>
                <a:cubicBezTo>
                  <a:pt x="1171891" y="1482555"/>
                  <a:pt x="918555" y="1736219"/>
                  <a:pt x="667945" y="1987156"/>
                </a:cubicBezTo>
                <a:cubicBezTo>
                  <a:pt x="654324" y="2000793"/>
                  <a:pt x="640704" y="2022614"/>
                  <a:pt x="618912" y="2003520"/>
                </a:cubicBezTo>
                <a:cubicBezTo>
                  <a:pt x="599843" y="1984429"/>
                  <a:pt x="621634" y="1968063"/>
                  <a:pt x="635256" y="1957152"/>
                </a:cubicBezTo>
                <a:cubicBezTo>
                  <a:pt x="1122858" y="1466190"/>
                  <a:pt x="1610461" y="975227"/>
                  <a:pt x="2100787" y="486993"/>
                </a:cubicBezTo>
                <a:cubicBezTo>
                  <a:pt x="2128027" y="459718"/>
                  <a:pt x="2141648" y="432443"/>
                  <a:pt x="2141648" y="391529"/>
                </a:cubicBezTo>
                <a:cubicBezTo>
                  <a:pt x="2136197" y="306978"/>
                  <a:pt x="2138920" y="225151"/>
                  <a:pt x="2138921" y="140596"/>
                </a:cubicBezTo>
                <a:cubicBezTo>
                  <a:pt x="2141304" y="59451"/>
                  <a:pt x="2206256" y="-812"/>
                  <a:pt x="2280852" y="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52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FFA7E6A-8271-4FE7-A533-94901E150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928269"/>
            <a:ext cx="5257800" cy="5001461"/>
          </a:xfrm>
          <a:custGeom>
            <a:avLst/>
            <a:gdLst>
              <a:gd name="connsiteX0" fmla="*/ 813568 w 5257800"/>
              <a:gd name="connsiteY0" fmla="*/ 4112819 h 5001461"/>
              <a:gd name="connsiteX1" fmla="*/ 897189 w 5257800"/>
              <a:gd name="connsiteY1" fmla="*/ 4112819 h 5001461"/>
              <a:gd name="connsiteX2" fmla="*/ 1013780 w 5257800"/>
              <a:gd name="connsiteY2" fmla="*/ 4112819 h 5001461"/>
              <a:gd name="connsiteX3" fmla="*/ 1173280 w 5257800"/>
              <a:gd name="connsiteY3" fmla="*/ 4272319 h 5001461"/>
              <a:gd name="connsiteX4" fmla="*/ 1013780 w 5257800"/>
              <a:gd name="connsiteY4" fmla="*/ 4431819 h 5001461"/>
              <a:gd name="connsiteX5" fmla="*/ 813568 w 5257800"/>
              <a:gd name="connsiteY5" fmla="*/ 4431819 h 5001461"/>
              <a:gd name="connsiteX6" fmla="*/ 654068 w 5257800"/>
              <a:gd name="connsiteY6" fmla="*/ 4272319 h 5001461"/>
              <a:gd name="connsiteX7" fmla="*/ 667352 w 5257800"/>
              <a:gd name="connsiteY7" fmla="*/ 4240257 h 5001461"/>
              <a:gd name="connsiteX8" fmla="*/ 682764 w 5257800"/>
              <a:gd name="connsiteY8" fmla="*/ 4177803 h 5001461"/>
              <a:gd name="connsiteX9" fmla="*/ 698516 w 5257800"/>
              <a:gd name="connsiteY9" fmla="*/ 4165014 h 5001461"/>
              <a:gd name="connsiteX10" fmla="*/ 700784 w 5257800"/>
              <a:gd name="connsiteY10" fmla="*/ 4159535 h 5001461"/>
              <a:gd name="connsiteX11" fmla="*/ 709930 w 5257800"/>
              <a:gd name="connsiteY11" fmla="*/ 4155746 h 5001461"/>
              <a:gd name="connsiteX12" fmla="*/ 739096 w 5257800"/>
              <a:gd name="connsiteY12" fmla="*/ 4132074 h 5001461"/>
              <a:gd name="connsiteX13" fmla="*/ 799060 w 5257800"/>
              <a:gd name="connsiteY13" fmla="*/ 4118829 h 5001461"/>
              <a:gd name="connsiteX14" fmla="*/ 4739424 w 5257800"/>
              <a:gd name="connsiteY14" fmla="*/ 1167769 h 5001461"/>
              <a:gd name="connsiteX15" fmla="*/ 4816109 w 5257800"/>
              <a:gd name="connsiteY15" fmla="*/ 1167769 h 5001461"/>
              <a:gd name="connsiteX16" fmla="*/ 4939637 w 5257800"/>
              <a:gd name="connsiteY16" fmla="*/ 1167769 h 5001461"/>
              <a:gd name="connsiteX17" fmla="*/ 5099136 w 5257800"/>
              <a:gd name="connsiteY17" fmla="*/ 1327269 h 5001461"/>
              <a:gd name="connsiteX18" fmla="*/ 4939637 w 5257800"/>
              <a:gd name="connsiteY18" fmla="*/ 1486769 h 5001461"/>
              <a:gd name="connsiteX19" fmla="*/ 4739424 w 5257800"/>
              <a:gd name="connsiteY19" fmla="*/ 1486769 h 5001461"/>
              <a:gd name="connsiteX20" fmla="*/ 4579924 w 5257800"/>
              <a:gd name="connsiteY20" fmla="*/ 1327269 h 5001461"/>
              <a:gd name="connsiteX21" fmla="*/ 4606373 w 5257800"/>
              <a:gd name="connsiteY21" fmla="*/ 1263419 h 5001461"/>
              <a:gd name="connsiteX22" fmla="*/ 4609804 w 5257800"/>
              <a:gd name="connsiteY22" fmla="*/ 1247519 h 5001461"/>
              <a:gd name="connsiteX23" fmla="*/ 4615240 w 5257800"/>
              <a:gd name="connsiteY23" fmla="*/ 1242007 h 5001461"/>
              <a:gd name="connsiteX24" fmla="*/ 4626640 w 5257800"/>
              <a:gd name="connsiteY24" fmla="*/ 1214485 h 5001461"/>
              <a:gd name="connsiteX25" fmla="*/ 4653287 w 5257800"/>
              <a:gd name="connsiteY25" fmla="*/ 1203448 h 5001461"/>
              <a:gd name="connsiteX26" fmla="*/ 4659348 w 5257800"/>
              <a:gd name="connsiteY26" fmla="*/ 1197304 h 5001461"/>
              <a:gd name="connsiteX27" fmla="*/ 4675434 w 5257800"/>
              <a:gd name="connsiteY27" fmla="*/ 1194276 h 5001461"/>
              <a:gd name="connsiteX28" fmla="*/ 3019682 w 5257800"/>
              <a:gd name="connsiteY28" fmla="*/ 0 h 5001461"/>
              <a:gd name="connsiteX29" fmla="*/ 3161786 w 5257800"/>
              <a:gd name="connsiteY29" fmla="*/ 118238 h 5001461"/>
              <a:gd name="connsiteX30" fmla="*/ 3090734 w 5257800"/>
              <a:gd name="connsiteY30" fmla="*/ 271947 h 5001461"/>
              <a:gd name="connsiteX31" fmla="*/ 2995999 w 5257800"/>
              <a:gd name="connsiteY31" fmla="*/ 319240 h 5001461"/>
              <a:gd name="connsiteX32" fmla="*/ 2913106 w 5257800"/>
              <a:gd name="connsiteY32" fmla="*/ 472952 h 5001461"/>
              <a:gd name="connsiteX33" fmla="*/ 3067051 w 5257800"/>
              <a:gd name="connsiteY33" fmla="*/ 591190 h 5001461"/>
              <a:gd name="connsiteX34" fmla="*/ 3635463 w 5257800"/>
              <a:gd name="connsiteY34" fmla="*/ 591190 h 5001461"/>
              <a:gd name="connsiteX35" fmla="*/ 3872301 w 5257800"/>
              <a:gd name="connsiteY35" fmla="*/ 756722 h 5001461"/>
              <a:gd name="connsiteX36" fmla="*/ 3647304 w 5257800"/>
              <a:gd name="connsiteY36" fmla="*/ 886784 h 5001461"/>
              <a:gd name="connsiteX37" fmla="*/ 3540728 w 5257800"/>
              <a:gd name="connsiteY37" fmla="*/ 886784 h 5001461"/>
              <a:gd name="connsiteX38" fmla="*/ 3386783 w 5257800"/>
              <a:gd name="connsiteY38" fmla="*/ 1028669 h 5001461"/>
              <a:gd name="connsiteX39" fmla="*/ 3540728 w 5257800"/>
              <a:gd name="connsiteY39" fmla="*/ 1170554 h 5001461"/>
              <a:gd name="connsiteX40" fmla="*/ 4073612 w 5257800"/>
              <a:gd name="connsiteY40" fmla="*/ 1170554 h 5001461"/>
              <a:gd name="connsiteX41" fmla="*/ 4203874 w 5257800"/>
              <a:gd name="connsiteY41" fmla="*/ 1182377 h 5001461"/>
              <a:gd name="connsiteX42" fmla="*/ 4334133 w 5257800"/>
              <a:gd name="connsiteY42" fmla="*/ 1347912 h 5001461"/>
              <a:gd name="connsiteX43" fmla="*/ 4192029 w 5257800"/>
              <a:gd name="connsiteY43" fmla="*/ 1466150 h 5001461"/>
              <a:gd name="connsiteX44" fmla="*/ 4026242 w 5257800"/>
              <a:gd name="connsiteY44" fmla="*/ 1466150 h 5001461"/>
              <a:gd name="connsiteX45" fmla="*/ 3860456 w 5257800"/>
              <a:gd name="connsiteY45" fmla="*/ 1608035 h 5001461"/>
              <a:gd name="connsiteX46" fmla="*/ 4038087 w 5257800"/>
              <a:gd name="connsiteY46" fmla="*/ 1761744 h 5001461"/>
              <a:gd name="connsiteX47" fmla="*/ 4653865 w 5257800"/>
              <a:gd name="connsiteY47" fmla="*/ 1761744 h 5001461"/>
              <a:gd name="connsiteX48" fmla="*/ 4890703 w 5257800"/>
              <a:gd name="connsiteY48" fmla="*/ 1915452 h 5001461"/>
              <a:gd name="connsiteX49" fmla="*/ 4653865 w 5257800"/>
              <a:gd name="connsiteY49" fmla="*/ 2057337 h 5001461"/>
              <a:gd name="connsiteX50" fmla="*/ 4345974 w 5257800"/>
              <a:gd name="connsiteY50" fmla="*/ 2211049 h 5001461"/>
              <a:gd name="connsiteX51" fmla="*/ 4665706 w 5257800"/>
              <a:gd name="connsiteY51" fmla="*/ 2352934 h 5001461"/>
              <a:gd name="connsiteX52" fmla="*/ 5068331 w 5257800"/>
              <a:gd name="connsiteY52" fmla="*/ 2352934 h 5001461"/>
              <a:gd name="connsiteX53" fmla="*/ 5257800 w 5257800"/>
              <a:gd name="connsiteY53" fmla="*/ 2518466 h 5001461"/>
              <a:gd name="connsiteX54" fmla="*/ 5068331 w 5257800"/>
              <a:gd name="connsiteY54" fmla="*/ 2648527 h 5001461"/>
              <a:gd name="connsiteX55" fmla="*/ 4535447 w 5257800"/>
              <a:gd name="connsiteY55" fmla="*/ 2648527 h 5001461"/>
              <a:gd name="connsiteX56" fmla="*/ 4345974 w 5257800"/>
              <a:gd name="connsiteY56" fmla="*/ 2802236 h 5001461"/>
              <a:gd name="connsiteX57" fmla="*/ 4535447 w 5257800"/>
              <a:gd name="connsiteY57" fmla="*/ 2944121 h 5001461"/>
              <a:gd name="connsiteX58" fmla="*/ 4724916 w 5257800"/>
              <a:gd name="connsiteY58" fmla="*/ 2944121 h 5001461"/>
              <a:gd name="connsiteX59" fmla="*/ 4890703 w 5257800"/>
              <a:gd name="connsiteY59" fmla="*/ 3074182 h 5001461"/>
              <a:gd name="connsiteX60" fmla="*/ 4724916 w 5257800"/>
              <a:gd name="connsiteY60" fmla="*/ 3227894 h 5001461"/>
              <a:gd name="connsiteX61" fmla="*/ 4097294 w 5257800"/>
              <a:gd name="connsiteY61" fmla="*/ 3227894 h 5001461"/>
              <a:gd name="connsiteX62" fmla="*/ 3872301 w 5257800"/>
              <a:gd name="connsiteY62" fmla="*/ 3381602 h 5001461"/>
              <a:gd name="connsiteX63" fmla="*/ 4085453 w 5257800"/>
              <a:gd name="connsiteY63" fmla="*/ 3523487 h 5001461"/>
              <a:gd name="connsiteX64" fmla="*/ 4203874 w 5257800"/>
              <a:gd name="connsiteY64" fmla="*/ 3523487 h 5001461"/>
              <a:gd name="connsiteX65" fmla="*/ 4357816 w 5257800"/>
              <a:gd name="connsiteY65" fmla="*/ 3677196 h 5001461"/>
              <a:gd name="connsiteX66" fmla="*/ 4203874 w 5257800"/>
              <a:gd name="connsiteY66" fmla="*/ 3819081 h 5001461"/>
              <a:gd name="connsiteX67" fmla="*/ 3588093 w 5257800"/>
              <a:gd name="connsiteY67" fmla="*/ 3819081 h 5001461"/>
              <a:gd name="connsiteX68" fmla="*/ 3386783 w 5257800"/>
              <a:gd name="connsiteY68" fmla="*/ 3972793 h 5001461"/>
              <a:gd name="connsiteX69" fmla="*/ 3588093 w 5257800"/>
              <a:gd name="connsiteY69" fmla="*/ 4114678 h 5001461"/>
              <a:gd name="connsiteX70" fmla="*/ 3884142 w 5257800"/>
              <a:gd name="connsiteY70" fmla="*/ 4268386 h 5001461"/>
              <a:gd name="connsiteX71" fmla="*/ 3576252 w 5257800"/>
              <a:gd name="connsiteY71" fmla="*/ 4410271 h 5001461"/>
              <a:gd name="connsiteX72" fmla="*/ 3114420 w 5257800"/>
              <a:gd name="connsiteY72" fmla="*/ 4410271 h 5001461"/>
              <a:gd name="connsiteX73" fmla="*/ 2924947 w 5257800"/>
              <a:gd name="connsiteY73" fmla="*/ 4528509 h 5001461"/>
              <a:gd name="connsiteX74" fmla="*/ 3043368 w 5257800"/>
              <a:gd name="connsiteY74" fmla="*/ 4705868 h 5001461"/>
              <a:gd name="connsiteX75" fmla="*/ 3161786 w 5257800"/>
              <a:gd name="connsiteY75" fmla="*/ 4871400 h 5001461"/>
              <a:gd name="connsiteX76" fmla="*/ 2984158 w 5257800"/>
              <a:gd name="connsiteY76" fmla="*/ 5001461 h 5001461"/>
              <a:gd name="connsiteX77" fmla="*/ 2321012 w 5257800"/>
              <a:gd name="connsiteY77" fmla="*/ 5001461 h 5001461"/>
              <a:gd name="connsiteX78" fmla="*/ 2143384 w 5257800"/>
              <a:gd name="connsiteY78" fmla="*/ 4871400 h 5001461"/>
              <a:gd name="connsiteX79" fmla="*/ 2249960 w 5257800"/>
              <a:gd name="connsiteY79" fmla="*/ 4705868 h 5001461"/>
              <a:gd name="connsiteX80" fmla="*/ 2380222 w 5257800"/>
              <a:gd name="connsiteY80" fmla="*/ 4516686 h 5001461"/>
              <a:gd name="connsiteX81" fmla="*/ 2178908 w 5257800"/>
              <a:gd name="connsiteY81" fmla="*/ 4410271 h 5001461"/>
              <a:gd name="connsiteX82" fmla="*/ 1622341 w 5257800"/>
              <a:gd name="connsiteY82" fmla="*/ 4410271 h 5001461"/>
              <a:gd name="connsiteX83" fmla="*/ 1432869 w 5257800"/>
              <a:gd name="connsiteY83" fmla="*/ 4256563 h 5001461"/>
              <a:gd name="connsiteX84" fmla="*/ 1622341 w 5257800"/>
              <a:gd name="connsiteY84" fmla="*/ 4114678 h 5001461"/>
              <a:gd name="connsiteX85" fmla="*/ 1906545 w 5257800"/>
              <a:gd name="connsiteY85" fmla="*/ 3960966 h 5001461"/>
              <a:gd name="connsiteX86" fmla="*/ 1885138 w 5257800"/>
              <a:gd name="connsiteY86" fmla="*/ 3902053 h 5001461"/>
              <a:gd name="connsiteX87" fmla="*/ 1879816 w 5257800"/>
              <a:gd name="connsiteY87" fmla="*/ 3902053 h 5001461"/>
              <a:gd name="connsiteX88" fmla="*/ 1879816 w 5257800"/>
              <a:gd name="connsiteY88" fmla="*/ 3887405 h 5001461"/>
              <a:gd name="connsiteX89" fmla="*/ 1870095 w 5257800"/>
              <a:gd name="connsiteY89" fmla="*/ 3860651 h 5001461"/>
              <a:gd name="connsiteX90" fmla="*/ 1598655 w 5257800"/>
              <a:gd name="connsiteY90" fmla="*/ 3819081 h 5001461"/>
              <a:gd name="connsiteX91" fmla="*/ 1136823 w 5257800"/>
              <a:gd name="connsiteY91" fmla="*/ 3819081 h 5001461"/>
              <a:gd name="connsiteX92" fmla="*/ 959195 w 5257800"/>
              <a:gd name="connsiteY92" fmla="*/ 3677196 h 5001461"/>
              <a:gd name="connsiteX93" fmla="*/ 1124982 w 5257800"/>
              <a:gd name="connsiteY93" fmla="*/ 3523487 h 5001461"/>
              <a:gd name="connsiteX94" fmla="*/ 1278927 w 5257800"/>
              <a:gd name="connsiteY94" fmla="*/ 3523487 h 5001461"/>
              <a:gd name="connsiteX95" fmla="*/ 1432869 w 5257800"/>
              <a:gd name="connsiteY95" fmla="*/ 3381602 h 5001461"/>
              <a:gd name="connsiteX96" fmla="*/ 1267082 w 5257800"/>
              <a:gd name="connsiteY96" fmla="*/ 3239718 h 5001461"/>
              <a:gd name="connsiteX97" fmla="*/ 734198 w 5257800"/>
              <a:gd name="connsiteY97" fmla="*/ 3227894 h 5001461"/>
              <a:gd name="connsiteX98" fmla="*/ 556567 w 5257800"/>
              <a:gd name="connsiteY98" fmla="*/ 3227894 h 5001461"/>
              <a:gd name="connsiteX99" fmla="*/ 378939 w 5257800"/>
              <a:gd name="connsiteY99" fmla="*/ 3086009 h 5001461"/>
              <a:gd name="connsiteX100" fmla="*/ 544725 w 5257800"/>
              <a:gd name="connsiteY100" fmla="*/ 2944121 h 5001461"/>
              <a:gd name="connsiteX101" fmla="*/ 781567 w 5257800"/>
              <a:gd name="connsiteY101" fmla="*/ 2944121 h 5001461"/>
              <a:gd name="connsiteX102" fmla="*/ 971037 w 5257800"/>
              <a:gd name="connsiteY102" fmla="*/ 2802236 h 5001461"/>
              <a:gd name="connsiteX103" fmla="*/ 781567 w 5257800"/>
              <a:gd name="connsiteY103" fmla="*/ 2648527 h 5001461"/>
              <a:gd name="connsiteX104" fmla="*/ 213152 w 5257800"/>
              <a:gd name="connsiteY104" fmla="*/ 2648527 h 5001461"/>
              <a:gd name="connsiteX105" fmla="*/ 0 w 5257800"/>
              <a:gd name="connsiteY105" fmla="*/ 2494819 h 5001461"/>
              <a:gd name="connsiteX106" fmla="*/ 213152 w 5257800"/>
              <a:gd name="connsiteY106" fmla="*/ 2352934 h 5001461"/>
              <a:gd name="connsiteX107" fmla="*/ 793409 w 5257800"/>
              <a:gd name="connsiteY107" fmla="*/ 2352934 h 5001461"/>
              <a:gd name="connsiteX108" fmla="*/ 971037 w 5257800"/>
              <a:gd name="connsiteY108" fmla="*/ 2211049 h 5001461"/>
              <a:gd name="connsiteX109" fmla="*/ 805250 w 5257800"/>
              <a:gd name="connsiteY109" fmla="*/ 2057337 h 5001461"/>
              <a:gd name="connsiteX110" fmla="*/ 521043 w 5257800"/>
              <a:gd name="connsiteY110" fmla="*/ 2057337 h 5001461"/>
              <a:gd name="connsiteX111" fmla="*/ 378939 w 5257800"/>
              <a:gd name="connsiteY111" fmla="*/ 1927276 h 5001461"/>
              <a:gd name="connsiteX112" fmla="*/ 532884 w 5257800"/>
              <a:gd name="connsiteY112" fmla="*/ 1761744 h 5001461"/>
              <a:gd name="connsiteX113" fmla="*/ 923667 w 5257800"/>
              <a:gd name="connsiteY113" fmla="*/ 1761744 h 5001461"/>
              <a:gd name="connsiteX114" fmla="*/ 1290768 w 5257800"/>
              <a:gd name="connsiteY114" fmla="*/ 1761744 h 5001461"/>
              <a:gd name="connsiteX115" fmla="*/ 1432869 w 5257800"/>
              <a:gd name="connsiteY115" fmla="*/ 1643506 h 5001461"/>
              <a:gd name="connsiteX116" fmla="*/ 1302610 w 5257800"/>
              <a:gd name="connsiteY116" fmla="*/ 1477974 h 5001461"/>
              <a:gd name="connsiteX117" fmla="*/ 1113140 w 5257800"/>
              <a:gd name="connsiteY117" fmla="*/ 1466150 h 5001461"/>
              <a:gd name="connsiteX118" fmla="*/ 959195 w 5257800"/>
              <a:gd name="connsiteY118" fmla="*/ 1336089 h 5001461"/>
              <a:gd name="connsiteX119" fmla="*/ 1124982 w 5257800"/>
              <a:gd name="connsiteY119" fmla="*/ 1170554 h 5001461"/>
              <a:gd name="connsiteX120" fmla="*/ 1598655 w 5257800"/>
              <a:gd name="connsiteY120" fmla="*/ 1170554 h 5001461"/>
              <a:gd name="connsiteX121" fmla="*/ 1906545 w 5257800"/>
              <a:gd name="connsiteY121" fmla="*/ 1028669 h 5001461"/>
              <a:gd name="connsiteX122" fmla="*/ 1610500 w 5257800"/>
              <a:gd name="connsiteY122" fmla="*/ 886784 h 5001461"/>
              <a:gd name="connsiteX123" fmla="*/ 1444713 w 5257800"/>
              <a:gd name="connsiteY123" fmla="*/ 685778 h 5001461"/>
              <a:gd name="connsiteX124" fmla="*/ 1622341 w 5257800"/>
              <a:gd name="connsiteY124" fmla="*/ 591190 h 5001461"/>
              <a:gd name="connsiteX125" fmla="*/ 2178908 w 5257800"/>
              <a:gd name="connsiteY125" fmla="*/ 591190 h 5001461"/>
              <a:gd name="connsiteX126" fmla="*/ 2380222 w 5257800"/>
              <a:gd name="connsiteY126" fmla="*/ 472952 h 5001461"/>
              <a:gd name="connsiteX127" fmla="*/ 2249960 w 5257800"/>
              <a:gd name="connsiteY127" fmla="*/ 283770 h 5001461"/>
              <a:gd name="connsiteX128" fmla="*/ 2131542 w 5257800"/>
              <a:gd name="connsiteY128" fmla="*/ 141885 h 5001461"/>
              <a:gd name="connsiteX129" fmla="*/ 2285487 w 5257800"/>
              <a:gd name="connsiteY129" fmla="*/ 11824 h 5001461"/>
              <a:gd name="connsiteX130" fmla="*/ 3019682 w 5257800"/>
              <a:gd name="connsiteY130" fmla="*/ 0 h 500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257800" h="5001461">
                <a:moveTo>
                  <a:pt x="813568" y="4112819"/>
                </a:moveTo>
                <a:lnTo>
                  <a:pt x="897189" y="4112819"/>
                </a:lnTo>
                <a:lnTo>
                  <a:pt x="1013780" y="4112819"/>
                </a:lnTo>
                <a:cubicBezTo>
                  <a:pt x="1101870" y="4112819"/>
                  <a:pt x="1173280" y="4184230"/>
                  <a:pt x="1173280" y="4272319"/>
                </a:cubicBezTo>
                <a:cubicBezTo>
                  <a:pt x="1173280" y="4360408"/>
                  <a:pt x="1101870" y="4431819"/>
                  <a:pt x="1013780" y="4431819"/>
                </a:cubicBezTo>
                <a:lnTo>
                  <a:pt x="813568" y="4431819"/>
                </a:lnTo>
                <a:cubicBezTo>
                  <a:pt x="725479" y="4431819"/>
                  <a:pt x="654068" y="4360408"/>
                  <a:pt x="654068" y="4272319"/>
                </a:cubicBezTo>
                <a:lnTo>
                  <a:pt x="667352" y="4240257"/>
                </a:lnTo>
                <a:lnTo>
                  <a:pt x="682764" y="4177803"/>
                </a:lnTo>
                <a:lnTo>
                  <a:pt x="698516" y="4165014"/>
                </a:lnTo>
                <a:lnTo>
                  <a:pt x="700784" y="4159535"/>
                </a:lnTo>
                <a:lnTo>
                  <a:pt x="709930" y="4155746"/>
                </a:lnTo>
                <a:lnTo>
                  <a:pt x="739096" y="4132074"/>
                </a:lnTo>
                <a:lnTo>
                  <a:pt x="799060" y="4118829"/>
                </a:lnTo>
                <a:close/>
                <a:moveTo>
                  <a:pt x="4739424" y="1167769"/>
                </a:moveTo>
                <a:lnTo>
                  <a:pt x="4816109" y="1167769"/>
                </a:lnTo>
                <a:lnTo>
                  <a:pt x="4939637" y="1167769"/>
                </a:lnTo>
                <a:cubicBezTo>
                  <a:pt x="5027726" y="1167769"/>
                  <a:pt x="5099136" y="1239180"/>
                  <a:pt x="5099136" y="1327269"/>
                </a:cubicBezTo>
                <a:cubicBezTo>
                  <a:pt x="5099136" y="1415358"/>
                  <a:pt x="5027726" y="1486769"/>
                  <a:pt x="4939637" y="1486769"/>
                </a:cubicBezTo>
                <a:lnTo>
                  <a:pt x="4739424" y="1486769"/>
                </a:lnTo>
                <a:cubicBezTo>
                  <a:pt x="4651335" y="1486769"/>
                  <a:pt x="4579924" y="1415358"/>
                  <a:pt x="4579924" y="1327269"/>
                </a:cubicBezTo>
                <a:lnTo>
                  <a:pt x="4606373" y="1263419"/>
                </a:lnTo>
                <a:lnTo>
                  <a:pt x="4609804" y="1247519"/>
                </a:lnTo>
                <a:lnTo>
                  <a:pt x="4615240" y="1242007"/>
                </a:lnTo>
                <a:lnTo>
                  <a:pt x="4626640" y="1214485"/>
                </a:lnTo>
                <a:lnTo>
                  <a:pt x="4653287" y="1203448"/>
                </a:lnTo>
                <a:lnTo>
                  <a:pt x="4659348" y="1197304"/>
                </a:lnTo>
                <a:lnTo>
                  <a:pt x="4675434" y="1194276"/>
                </a:lnTo>
                <a:close/>
                <a:moveTo>
                  <a:pt x="3019682" y="0"/>
                </a:moveTo>
                <a:cubicBezTo>
                  <a:pt x="3090734" y="0"/>
                  <a:pt x="3138103" y="47294"/>
                  <a:pt x="3161786" y="118238"/>
                </a:cubicBezTo>
                <a:cubicBezTo>
                  <a:pt x="3173627" y="177355"/>
                  <a:pt x="3138103" y="236476"/>
                  <a:pt x="3090734" y="271947"/>
                </a:cubicBezTo>
                <a:cubicBezTo>
                  <a:pt x="3055210" y="295593"/>
                  <a:pt x="3019682" y="307417"/>
                  <a:pt x="2995999" y="319240"/>
                </a:cubicBezTo>
                <a:cubicBezTo>
                  <a:pt x="2936789" y="354714"/>
                  <a:pt x="2901264" y="413831"/>
                  <a:pt x="2913106" y="472952"/>
                </a:cubicBezTo>
                <a:cubicBezTo>
                  <a:pt x="2936789" y="543893"/>
                  <a:pt x="2995999" y="591190"/>
                  <a:pt x="3067051" y="591190"/>
                </a:cubicBezTo>
                <a:cubicBezTo>
                  <a:pt x="3256520" y="591190"/>
                  <a:pt x="3445993" y="591190"/>
                  <a:pt x="3635463" y="591190"/>
                </a:cubicBezTo>
                <a:cubicBezTo>
                  <a:pt x="3765721" y="579367"/>
                  <a:pt x="3872301" y="626661"/>
                  <a:pt x="3872301" y="756722"/>
                </a:cubicBezTo>
                <a:cubicBezTo>
                  <a:pt x="3872301" y="886784"/>
                  <a:pt x="3753880" y="886784"/>
                  <a:pt x="3647304" y="886784"/>
                </a:cubicBezTo>
                <a:cubicBezTo>
                  <a:pt x="3611776" y="874960"/>
                  <a:pt x="3576252" y="874960"/>
                  <a:pt x="3540728" y="886784"/>
                </a:cubicBezTo>
                <a:cubicBezTo>
                  <a:pt x="3445993" y="886784"/>
                  <a:pt x="3386783" y="934077"/>
                  <a:pt x="3386783" y="1028669"/>
                </a:cubicBezTo>
                <a:cubicBezTo>
                  <a:pt x="3386783" y="1123260"/>
                  <a:pt x="3457835" y="1170554"/>
                  <a:pt x="3540728" y="1170554"/>
                </a:cubicBezTo>
                <a:cubicBezTo>
                  <a:pt x="3718356" y="1182377"/>
                  <a:pt x="3895984" y="1170554"/>
                  <a:pt x="4073612" y="1170554"/>
                </a:cubicBezTo>
                <a:cubicBezTo>
                  <a:pt x="4120981" y="1170554"/>
                  <a:pt x="4168346" y="1170554"/>
                  <a:pt x="4203874" y="1182377"/>
                </a:cubicBezTo>
                <a:cubicBezTo>
                  <a:pt x="4298609" y="1194200"/>
                  <a:pt x="4345974" y="1253321"/>
                  <a:pt x="4334133" y="1347912"/>
                </a:cubicBezTo>
                <a:cubicBezTo>
                  <a:pt x="4334133" y="1442500"/>
                  <a:pt x="4274922" y="1466150"/>
                  <a:pt x="4192029" y="1466150"/>
                </a:cubicBezTo>
                <a:cubicBezTo>
                  <a:pt x="4132822" y="1466150"/>
                  <a:pt x="4085453" y="1466150"/>
                  <a:pt x="4026242" y="1466150"/>
                </a:cubicBezTo>
                <a:cubicBezTo>
                  <a:pt x="3931508" y="1477974"/>
                  <a:pt x="3872301" y="1513444"/>
                  <a:pt x="3860456" y="1608035"/>
                </a:cubicBezTo>
                <a:cubicBezTo>
                  <a:pt x="3860456" y="1714450"/>
                  <a:pt x="3931508" y="1761744"/>
                  <a:pt x="4038087" y="1761744"/>
                </a:cubicBezTo>
                <a:cubicBezTo>
                  <a:pt x="4239398" y="1761744"/>
                  <a:pt x="4452554" y="1761744"/>
                  <a:pt x="4653865" y="1761744"/>
                </a:cubicBezTo>
                <a:cubicBezTo>
                  <a:pt x="4772282" y="1761744"/>
                  <a:pt x="4890703" y="1773567"/>
                  <a:pt x="4890703" y="1915452"/>
                </a:cubicBezTo>
                <a:cubicBezTo>
                  <a:pt x="4890703" y="2057337"/>
                  <a:pt x="4772282" y="2057337"/>
                  <a:pt x="4653865" y="2057337"/>
                </a:cubicBezTo>
                <a:cubicBezTo>
                  <a:pt x="4535447" y="2069161"/>
                  <a:pt x="4345974" y="2010043"/>
                  <a:pt x="4345974" y="2211049"/>
                </a:cubicBezTo>
                <a:cubicBezTo>
                  <a:pt x="4345974" y="2412051"/>
                  <a:pt x="4535447" y="2341111"/>
                  <a:pt x="4665706" y="2352934"/>
                </a:cubicBezTo>
                <a:cubicBezTo>
                  <a:pt x="4795968" y="2364757"/>
                  <a:pt x="4926227" y="2352934"/>
                  <a:pt x="5068331" y="2352934"/>
                </a:cubicBezTo>
                <a:cubicBezTo>
                  <a:pt x="5174907" y="2352934"/>
                  <a:pt x="5257800" y="2388404"/>
                  <a:pt x="5257800" y="2518466"/>
                </a:cubicBezTo>
                <a:cubicBezTo>
                  <a:pt x="5257800" y="2636704"/>
                  <a:pt x="5163066" y="2648527"/>
                  <a:pt x="5068331" y="2648527"/>
                </a:cubicBezTo>
                <a:cubicBezTo>
                  <a:pt x="4890703" y="2648527"/>
                  <a:pt x="4713075" y="2648527"/>
                  <a:pt x="4535447" y="2648527"/>
                </a:cubicBezTo>
                <a:cubicBezTo>
                  <a:pt x="4428868" y="2648527"/>
                  <a:pt x="4345974" y="2683998"/>
                  <a:pt x="4345974" y="2802236"/>
                </a:cubicBezTo>
                <a:cubicBezTo>
                  <a:pt x="4345974" y="2932297"/>
                  <a:pt x="4452554" y="2932297"/>
                  <a:pt x="4535447" y="2944121"/>
                </a:cubicBezTo>
                <a:cubicBezTo>
                  <a:pt x="4606495" y="2944121"/>
                  <a:pt x="4665706" y="2944121"/>
                  <a:pt x="4724916" y="2944121"/>
                </a:cubicBezTo>
                <a:cubicBezTo>
                  <a:pt x="4819651" y="2944121"/>
                  <a:pt x="4878862" y="2979595"/>
                  <a:pt x="4890703" y="3074182"/>
                </a:cubicBezTo>
                <a:cubicBezTo>
                  <a:pt x="4890703" y="3180597"/>
                  <a:pt x="4819651" y="3227894"/>
                  <a:pt x="4724916" y="3227894"/>
                </a:cubicBezTo>
                <a:cubicBezTo>
                  <a:pt x="4511761" y="3227894"/>
                  <a:pt x="4310450" y="3227894"/>
                  <a:pt x="4097294" y="3227894"/>
                </a:cubicBezTo>
                <a:cubicBezTo>
                  <a:pt x="3990718" y="3227894"/>
                  <a:pt x="3872301" y="3239718"/>
                  <a:pt x="3872301" y="3381602"/>
                </a:cubicBezTo>
                <a:cubicBezTo>
                  <a:pt x="3860456" y="3523487"/>
                  <a:pt x="3978877" y="3535311"/>
                  <a:pt x="4085453" y="3523487"/>
                </a:cubicBezTo>
                <a:cubicBezTo>
                  <a:pt x="4132822" y="3523487"/>
                  <a:pt x="4168346" y="3523487"/>
                  <a:pt x="4203874" y="3523487"/>
                </a:cubicBezTo>
                <a:cubicBezTo>
                  <a:pt x="4286767" y="3535311"/>
                  <a:pt x="4357816" y="3582605"/>
                  <a:pt x="4357816" y="3677196"/>
                </a:cubicBezTo>
                <a:cubicBezTo>
                  <a:pt x="4357816" y="3771787"/>
                  <a:pt x="4286767" y="3819081"/>
                  <a:pt x="4203874" y="3819081"/>
                </a:cubicBezTo>
                <a:cubicBezTo>
                  <a:pt x="4002560" y="3819081"/>
                  <a:pt x="3789408" y="3819081"/>
                  <a:pt x="3588093" y="3819081"/>
                </a:cubicBezTo>
                <a:cubicBezTo>
                  <a:pt x="3481517" y="3819081"/>
                  <a:pt x="3386783" y="3842731"/>
                  <a:pt x="3386783" y="3972793"/>
                </a:cubicBezTo>
                <a:cubicBezTo>
                  <a:pt x="3386783" y="4091031"/>
                  <a:pt x="3481517" y="4114678"/>
                  <a:pt x="3588093" y="4114678"/>
                </a:cubicBezTo>
                <a:cubicBezTo>
                  <a:pt x="3706514" y="4114678"/>
                  <a:pt x="3884142" y="4067380"/>
                  <a:pt x="3884142" y="4268386"/>
                </a:cubicBezTo>
                <a:cubicBezTo>
                  <a:pt x="3872301" y="4457568"/>
                  <a:pt x="3706514" y="4398448"/>
                  <a:pt x="3576252" y="4410271"/>
                </a:cubicBezTo>
                <a:cubicBezTo>
                  <a:pt x="3422307" y="4410271"/>
                  <a:pt x="3268362" y="4410271"/>
                  <a:pt x="3114420" y="4410271"/>
                </a:cubicBezTo>
                <a:cubicBezTo>
                  <a:pt x="3019682" y="4398448"/>
                  <a:pt x="2936789" y="4422098"/>
                  <a:pt x="2924947" y="4528509"/>
                </a:cubicBezTo>
                <a:cubicBezTo>
                  <a:pt x="2901264" y="4611277"/>
                  <a:pt x="2948634" y="4682221"/>
                  <a:pt x="3043368" y="4705868"/>
                </a:cubicBezTo>
                <a:cubicBezTo>
                  <a:pt x="3126262" y="4729515"/>
                  <a:pt x="3173627" y="4776809"/>
                  <a:pt x="3161786" y="4871400"/>
                </a:cubicBezTo>
                <a:cubicBezTo>
                  <a:pt x="3138103" y="4965991"/>
                  <a:pt x="3078892" y="5001461"/>
                  <a:pt x="2984158" y="5001461"/>
                </a:cubicBezTo>
                <a:cubicBezTo>
                  <a:pt x="2759161" y="4989638"/>
                  <a:pt x="2546009" y="4989638"/>
                  <a:pt x="2321012" y="5001461"/>
                </a:cubicBezTo>
                <a:cubicBezTo>
                  <a:pt x="2226277" y="5001461"/>
                  <a:pt x="2167067" y="4954167"/>
                  <a:pt x="2143384" y="4871400"/>
                </a:cubicBezTo>
                <a:cubicBezTo>
                  <a:pt x="2119701" y="4776809"/>
                  <a:pt x="2178908" y="4729515"/>
                  <a:pt x="2249960" y="4705868"/>
                </a:cubicBezTo>
                <a:cubicBezTo>
                  <a:pt x="2344694" y="4670398"/>
                  <a:pt x="2403905" y="4623100"/>
                  <a:pt x="2380222" y="4516686"/>
                </a:cubicBezTo>
                <a:cubicBezTo>
                  <a:pt x="2356536" y="4422098"/>
                  <a:pt x="2261801" y="4410271"/>
                  <a:pt x="2178908" y="4410271"/>
                </a:cubicBezTo>
                <a:cubicBezTo>
                  <a:pt x="1989439" y="4410271"/>
                  <a:pt x="1811811" y="4410271"/>
                  <a:pt x="1622341" y="4410271"/>
                </a:cubicBezTo>
                <a:cubicBezTo>
                  <a:pt x="1515762" y="4410271"/>
                  <a:pt x="1432869" y="4374801"/>
                  <a:pt x="1432869" y="4256563"/>
                </a:cubicBezTo>
                <a:cubicBezTo>
                  <a:pt x="1444713" y="4150148"/>
                  <a:pt x="1515762" y="4114678"/>
                  <a:pt x="1622341" y="4114678"/>
                </a:cubicBezTo>
                <a:cubicBezTo>
                  <a:pt x="1740759" y="4114678"/>
                  <a:pt x="1918387" y="4150148"/>
                  <a:pt x="1906545" y="3960966"/>
                </a:cubicBezTo>
                <a:lnTo>
                  <a:pt x="1885138" y="3902053"/>
                </a:lnTo>
                <a:lnTo>
                  <a:pt x="1879816" y="3902053"/>
                </a:lnTo>
                <a:lnTo>
                  <a:pt x="1879816" y="3887405"/>
                </a:lnTo>
                <a:lnTo>
                  <a:pt x="1870095" y="3860651"/>
                </a:lnTo>
                <a:cubicBezTo>
                  <a:pt x="1809590" y="3796912"/>
                  <a:pt x="1687469" y="3827951"/>
                  <a:pt x="1598655" y="3819081"/>
                </a:cubicBezTo>
                <a:cubicBezTo>
                  <a:pt x="1444713" y="3819081"/>
                  <a:pt x="1290768" y="3819081"/>
                  <a:pt x="1136823" y="3819081"/>
                </a:cubicBezTo>
                <a:cubicBezTo>
                  <a:pt x="1030247" y="3819081"/>
                  <a:pt x="959195" y="3783610"/>
                  <a:pt x="959195" y="3677196"/>
                </a:cubicBezTo>
                <a:cubicBezTo>
                  <a:pt x="959195" y="3570781"/>
                  <a:pt x="1030247" y="3523487"/>
                  <a:pt x="1124982" y="3523487"/>
                </a:cubicBezTo>
                <a:cubicBezTo>
                  <a:pt x="1184189" y="3523487"/>
                  <a:pt x="1231558" y="3523487"/>
                  <a:pt x="1278927" y="3523487"/>
                </a:cubicBezTo>
                <a:cubicBezTo>
                  <a:pt x="1361820" y="3523487"/>
                  <a:pt x="1432869" y="3488017"/>
                  <a:pt x="1432869" y="3381602"/>
                </a:cubicBezTo>
                <a:cubicBezTo>
                  <a:pt x="1432869" y="3263364"/>
                  <a:pt x="1361820" y="3239718"/>
                  <a:pt x="1267082" y="3239718"/>
                </a:cubicBezTo>
                <a:cubicBezTo>
                  <a:pt x="1089454" y="3227894"/>
                  <a:pt x="911826" y="3227894"/>
                  <a:pt x="734198" y="3227894"/>
                </a:cubicBezTo>
                <a:cubicBezTo>
                  <a:pt x="674988" y="3227894"/>
                  <a:pt x="615777" y="3227894"/>
                  <a:pt x="556567" y="3227894"/>
                </a:cubicBezTo>
                <a:cubicBezTo>
                  <a:pt x="449991" y="3239718"/>
                  <a:pt x="378939" y="3180597"/>
                  <a:pt x="378939" y="3086009"/>
                </a:cubicBezTo>
                <a:cubicBezTo>
                  <a:pt x="378939" y="2991418"/>
                  <a:pt x="449991" y="2944121"/>
                  <a:pt x="544725" y="2944121"/>
                </a:cubicBezTo>
                <a:cubicBezTo>
                  <a:pt x="615777" y="2932297"/>
                  <a:pt x="698674" y="2932297"/>
                  <a:pt x="781567" y="2944121"/>
                </a:cubicBezTo>
                <a:cubicBezTo>
                  <a:pt x="888143" y="2944121"/>
                  <a:pt x="971037" y="2908650"/>
                  <a:pt x="971037" y="2802236"/>
                </a:cubicBezTo>
                <a:cubicBezTo>
                  <a:pt x="982878" y="2683998"/>
                  <a:pt x="888143" y="2648527"/>
                  <a:pt x="781567" y="2648527"/>
                </a:cubicBezTo>
                <a:cubicBezTo>
                  <a:pt x="592094" y="2648527"/>
                  <a:pt x="402625" y="2648527"/>
                  <a:pt x="213152" y="2648527"/>
                </a:cubicBezTo>
                <a:cubicBezTo>
                  <a:pt x="106576" y="2648527"/>
                  <a:pt x="0" y="2624880"/>
                  <a:pt x="0" y="2494819"/>
                </a:cubicBezTo>
                <a:cubicBezTo>
                  <a:pt x="0" y="2364757"/>
                  <a:pt x="106576" y="2352934"/>
                  <a:pt x="213152" y="2352934"/>
                </a:cubicBezTo>
                <a:cubicBezTo>
                  <a:pt x="402625" y="2352934"/>
                  <a:pt x="603936" y="2352934"/>
                  <a:pt x="793409" y="2352934"/>
                </a:cubicBezTo>
                <a:cubicBezTo>
                  <a:pt x="899985" y="2352934"/>
                  <a:pt x="971037" y="2305637"/>
                  <a:pt x="971037" y="2211049"/>
                </a:cubicBezTo>
                <a:cubicBezTo>
                  <a:pt x="982878" y="2104634"/>
                  <a:pt x="899985" y="2069161"/>
                  <a:pt x="805250" y="2057337"/>
                </a:cubicBezTo>
                <a:cubicBezTo>
                  <a:pt x="710515" y="2057337"/>
                  <a:pt x="615777" y="2057337"/>
                  <a:pt x="521043" y="2057337"/>
                </a:cubicBezTo>
                <a:cubicBezTo>
                  <a:pt x="438149" y="2057337"/>
                  <a:pt x="378939" y="2010043"/>
                  <a:pt x="378939" y="1927276"/>
                </a:cubicBezTo>
                <a:cubicBezTo>
                  <a:pt x="378939" y="1844512"/>
                  <a:pt x="426308" y="1761744"/>
                  <a:pt x="532884" y="1761744"/>
                </a:cubicBezTo>
                <a:cubicBezTo>
                  <a:pt x="663146" y="1761744"/>
                  <a:pt x="793409" y="1761744"/>
                  <a:pt x="923667" y="1761744"/>
                </a:cubicBezTo>
                <a:cubicBezTo>
                  <a:pt x="1042088" y="1761744"/>
                  <a:pt x="1160506" y="1761744"/>
                  <a:pt x="1290768" y="1761744"/>
                </a:cubicBezTo>
                <a:cubicBezTo>
                  <a:pt x="1373662" y="1761744"/>
                  <a:pt x="1432869" y="1738097"/>
                  <a:pt x="1432869" y="1643506"/>
                </a:cubicBezTo>
                <a:cubicBezTo>
                  <a:pt x="1432869" y="1548915"/>
                  <a:pt x="1385503" y="1489797"/>
                  <a:pt x="1302610" y="1477974"/>
                </a:cubicBezTo>
                <a:cubicBezTo>
                  <a:pt x="1243399" y="1466150"/>
                  <a:pt x="1172347" y="1477974"/>
                  <a:pt x="1113140" y="1466150"/>
                </a:cubicBezTo>
                <a:cubicBezTo>
                  <a:pt x="1030247" y="1466150"/>
                  <a:pt x="947354" y="1442500"/>
                  <a:pt x="959195" y="1336089"/>
                </a:cubicBezTo>
                <a:cubicBezTo>
                  <a:pt x="959195" y="1229674"/>
                  <a:pt x="1018402" y="1182377"/>
                  <a:pt x="1124982" y="1170554"/>
                </a:cubicBezTo>
                <a:cubicBezTo>
                  <a:pt x="1278927" y="1170554"/>
                  <a:pt x="1444713" y="1182377"/>
                  <a:pt x="1598655" y="1170554"/>
                </a:cubicBezTo>
                <a:cubicBezTo>
                  <a:pt x="1717076" y="1170554"/>
                  <a:pt x="1894704" y="1217851"/>
                  <a:pt x="1906545" y="1028669"/>
                </a:cubicBezTo>
                <a:cubicBezTo>
                  <a:pt x="1906545" y="839490"/>
                  <a:pt x="1728917" y="886784"/>
                  <a:pt x="1610500" y="886784"/>
                </a:cubicBezTo>
                <a:cubicBezTo>
                  <a:pt x="1456555" y="874960"/>
                  <a:pt x="1385503" y="792192"/>
                  <a:pt x="1444713" y="685778"/>
                </a:cubicBezTo>
                <a:cubicBezTo>
                  <a:pt x="1480238" y="603014"/>
                  <a:pt x="1551290" y="591190"/>
                  <a:pt x="1622341" y="591190"/>
                </a:cubicBezTo>
                <a:cubicBezTo>
                  <a:pt x="1811811" y="591190"/>
                  <a:pt x="2001280" y="591190"/>
                  <a:pt x="2178908" y="591190"/>
                </a:cubicBezTo>
                <a:cubicBezTo>
                  <a:pt x="2273643" y="591190"/>
                  <a:pt x="2356536" y="579367"/>
                  <a:pt x="2380222" y="472952"/>
                </a:cubicBezTo>
                <a:cubicBezTo>
                  <a:pt x="2403905" y="366538"/>
                  <a:pt x="2332853" y="319240"/>
                  <a:pt x="2249960" y="283770"/>
                </a:cubicBezTo>
                <a:cubicBezTo>
                  <a:pt x="2178908" y="260123"/>
                  <a:pt x="2131542" y="212829"/>
                  <a:pt x="2131542" y="141885"/>
                </a:cubicBezTo>
                <a:cubicBezTo>
                  <a:pt x="2143384" y="47294"/>
                  <a:pt x="2214436" y="11824"/>
                  <a:pt x="2285487" y="11824"/>
                </a:cubicBezTo>
                <a:cubicBezTo>
                  <a:pt x="2534167" y="0"/>
                  <a:pt x="2782847" y="0"/>
                  <a:pt x="3019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78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24A042F-4AFB-4C70-8371-1D81A1A319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5532" y="1261135"/>
            <a:ext cx="4608283" cy="4335731"/>
          </a:xfrm>
          <a:custGeom>
            <a:avLst/>
            <a:gdLst>
              <a:gd name="connsiteX0" fmla="*/ 1762978 w 4608283"/>
              <a:gd name="connsiteY0" fmla="*/ 4122760 h 4335731"/>
              <a:gd name="connsiteX1" fmla="*/ 2032098 w 4608283"/>
              <a:gd name="connsiteY1" fmla="*/ 4122760 h 4335731"/>
              <a:gd name="connsiteX2" fmla="*/ 2032098 w 4608283"/>
              <a:gd name="connsiteY2" fmla="*/ 4132944 h 4335731"/>
              <a:gd name="connsiteX3" fmla="*/ 1762978 w 4608283"/>
              <a:gd name="connsiteY3" fmla="*/ 4132944 h 4335731"/>
              <a:gd name="connsiteX4" fmla="*/ 1762978 w 4608283"/>
              <a:gd name="connsiteY4" fmla="*/ 4122760 h 4335731"/>
              <a:gd name="connsiteX5" fmla="*/ 2628524 w 4608283"/>
              <a:gd name="connsiteY5" fmla="*/ 4023841 h 4335731"/>
              <a:gd name="connsiteX6" fmla="*/ 2864186 w 4608283"/>
              <a:gd name="connsiteY6" fmla="*/ 4023841 h 4335731"/>
              <a:gd name="connsiteX7" fmla="*/ 2864186 w 4608283"/>
              <a:gd name="connsiteY7" fmla="*/ 4032569 h 4335731"/>
              <a:gd name="connsiteX8" fmla="*/ 2628524 w 4608283"/>
              <a:gd name="connsiteY8" fmla="*/ 4032569 h 4335731"/>
              <a:gd name="connsiteX9" fmla="*/ 2628524 w 4608283"/>
              <a:gd name="connsiteY9" fmla="*/ 4023841 h 4335731"/>
              <a:gd name="connsiteX10" fmla="*/ 2880915 w 4608283"/>
              <a:gd name="connsiteY10" fmla="*/ 3824547 h 4335731"/>
              <a:gd name="connsiteX11" fmla="*/ 2939830 w 4608283"/>
              <a:gd name="connsiteY11" fmla="*/ 3883462 h 4335731"/>
              <a:gd name="connsiteX12" fmla="*/ 2880915 w 4608283"/>
              <a:gd name="connsiteY12" fmla="*/ 3942377 h 4335731"/>
              <a:gd name="connsiteX13" fmla="*/ 2822000 w 4608283"/>
              <a:gd name="connsiteY13" fmla="*/ 3883462 h 4335731"/>
              <a:gd name="connsiteX14" fmla="*/ 2939830 w 4608283"/>
              <a:gd name="connsiteY14" fmla="*/ 3700898 h 4335731"/>
              <a:gd name="connsiteX15" fmla="*/ 3371876 w 4608283"/>
              <a:gd name="connsiteY15" fmla="*/ 3700898 h 4335731"/>
              <a:gd name="connsiteX16" fmla="*/ 3371876 w 4608283"/>
              <a:gd name="connsiteY16" fmla="*/ 3706716 h 4335731"/>
              <a:gd name="connsiteX17" fmla="*/ 2939830 w 4608283"/>
              <a:gd name="connsiteY17" fmla="*/ 3706716 h 4335731"/>
              <a:gd name="connsiteX18" fmla="*/ 2939830 w 4608283"/>
              <a:gd name="connsiteY18" fmla="*/ 3700898 h 4335731"/>
              <a:gd name="connsiteX19" fmla="*/ 3702820 w 4608283"/>
              <a:gd name="connsiteY19" fmla="*/ 3540880 h 4335731"/>
              <a:gd name="connsiteX20" fmla="*/ 3814832 w 4608283"/>
              <a:gd name="connsiteY20" fmla="*/ 3652892 h 4335731"/>
              <a:gd name="connsiteX21" fmla="*/ 3702820 w 4608283"/>
              <a:gd name="connsiteY21" fmla="*/ 3764904 h 4335731"/>
              <a:gd name="connsiteX22" fmla="*/ 3590808 w 4608283"/>
              <a:gd name="connsiteY22" fmla="*/ 3652892 h 4335731"/>
              <a:gd name="connsiteX23" fmla="*/ 3702820 w 4608283"/>
              <a:gd name="connsiteY23" fmla="*/ 3540880 h 4335731"/>
              <a:gd name="connsiteX24" fmla="*/ 3298414 w 4608283"/>
              <a:gd name="connsiteY24" fmla="*/ 3423050 h 4335731"/>
              <a:gd name="connsiteX25" fmla="*/ 3357328 w 4608283"/>
              <a:gd name="connsiteY25" fmla="*/ 3481965 h 4335731"/>
              <a:gd name="connsiteX26" fmla="*/ 3298414 w 4608283"/>
              <a:gd name="connsiteY26" fmla="*/ 3540880 h 4335731"/>
              <a:gd name="connsiteX27" fmla="*/ 3239498 w 4608283"/>
              <a:gd name="connsiteY27" fmla="*/ 3481965 h 4335731"/>
              <a:gd name="connsiteX28" fmla="*/ 3587170 w 4608283"/>
              <a:gd name="connsiteY28" fmla="*/ 3308129 h 4335731"/>
              <a:gd name="connsiteX29" fmla="*/ 3859200 w 4608283"/>
              <a:gd name="connsiteY29" fmla="*/ 3308129 h 4335731"/>
              <a:gd name="connsiteX30" fmla="*/ 3859200 w 4608283"/>
              <a:gd name="connsiteY30" fmla="*/ 3313948 h 4335731"/>
              <a:gd name="connsiteX31" fmla="*/ 3587170 w 4608283"/>
              <a:gd name="connsiteY31" fmla="*/ 3313948 h 4335731"/>
              <a:gd name="connsiteX32" fmla="*/ 3587170 w 4608283"/>
              <a:gd name="connsiteY32" fmla="*/ 3308129 h 4335731"/>
              <a:gd name="connsiteX33" fmla="*/ 3523164 w 4608283"/>
              <a:gd name="connsiteY33" fmla="*/ 3044828 h 4335731"/>
              <a:gd name="connsiteX34" fmla="*/ 3658451 w 4608283"/>
              <a:gd name="connsiteY34" fmla="*/ 3044828 h 4335731"/>
              <a:gd name="connsiteX35" fmla="*/ 3658451 w 4608283"/>
              <a:gd name="connsiteY35" fmla="*/ 3052102 h 4335731"/>
              <a:gd name="connsiteX36" fmla="*/ 3523164 w 4608283"/>
              <a:gd name="connsiteY36" fmla="*/ 3052102 h 4335731"/>
              <a:gd name="connsiteX37" fmla="*/ 3523164 w 4608283"/>
              <a:gd name="connsiteY37" fmla="*/ 3044828 h 4335731"/>
              <a:gd name="connsiteX38" fmla="*/ 3638086 w 4608283"/>
              <a:gd name="connsiteY38" fmla="*/ 2979367 h 4335731"/>
              <a:gd name="connsiteX39" fmla="*/ 3904296 w 4608283"/>
              <a:gd name="connsiteY39" fmla="*/ 2979367 h 4335731"/>
              <a:gd name="connsiteX40" fmla="*/ 3901271 w 4608283"/>
              <a:gd name="connsiteY40" fmla="*/ 2985186 h 4335731"/>
              <a:gd name="connsiteX41" fmla="*/ 3638086 w 4608283"/>
              <a:gd name="connsiteY41" fmla="*/ 2985186 h 4335731"/>
              <a:gd name="connsiteX42" fmla="*/ 3638086 w 4608283"/>
              <a:gd name="connsiteY42" fmla="*/ 2979367 h 4335731"/>
              <a:gd name="connsiteX43" fmla="*/ 842154 w 4608283"/>
              <a:gd name="connsiteY43" fmla="*/ 2806985 h 4335731"/>
              <a:gd name="connsiteX44" fmla="*/ 901069 w 4608283"/>
              <a:gd name="connsiteY44" fmla="*/ 2865900 h 4335731"/>
              <a:gd name="connsiteX45" fmla="*/ 842154 w 4608283"/>
              <a:gd name="connsiteY45" fmla="*/ 2924815 h 4335731"/>
              <a:gd name="connsiteX46" fmla="*/ 783239 w 4608283"/>
              <a:gd name="connsiteY46" fmla="*/ 2865900 h 4335731"/>
              <a:gd name="connsiteX47" fmla="*/ 3841889 w 4608283"/>
              <a:gd name="connsiteY47" fmla="*/ 2705012 h 4335731"/>
              <a:gd name="connsiteX48" fmla="*/ 3900804 w 4608283"/>
              <a:gd name="connsiteY48" fmla="*/ 2763928 h 4335731"/>
              <a:gd name="connsiteX49" fmla="*/ 3841889 w 4608283"/>
              <a:gd name="connsiteY49" fmla="*/ 2822842 h 4335731"/>
              <a:gd name="connsiteX50" fmla="*/ 3782974 w 4608283"/>
              <a:gd name="connsiteY50" fmla="*/ 2763928 h 4335731"/>
              <a:gd name="connsiteX51" fmla="*/ 3660780 w 4608283"/>
              <a:gd name="connsiteY51" fmla="*/ 2611475 h 4335731"/>
              <a:gd name="connsiteX52" fmla="*/ 3706886 w 4608283"/>
              <a:gd name="connsiteY52" fmla="*/ 2625471 h 4335731"/>
              <a:gd name="connsiteX53" fmla="*/ 3694792 w 4608283"/>
              <a:gd name="connsiteY53" fmla="*/ 2719281 h 4335731"/>
              <a:gd name="connsiteX54" fmla="*/ 3356181 w 4608283"/>
              <a:gd name="connsiteY54" fmla="*/ 3058208 h 4335731"/>
              <a:gd name="connsiteX55" fmla="*/ 3313854 w 4608283"/>
              <a:gd name="connsiteY55" fmla="*/ 3088470 h 4335731"/>
              <a:gd name="connsiteX56" fmla="*/ 3253388 w 4608283"/>
              <a:gd name="connsiteY56" fmla="*/ 3012816 h 4335731"/>
              <a:gd name="connsiteX57" fmla="*/ 3280597 w 4608283"/>
              <a:gd name="connsiteY57" fmla="*/ 2979529 h 4335731"/>
              <a:gd name="connsiteX58" fmla="*/ 3619210 w 4608283"/>
              <a:gd name="connsiteY58" fmla="*/ 2640602 h 4335731"/>
              <a:gd name="connsiteX59" fmla="*/ 3639711 w 4608283"/>
              <a:gd name="connsiteY59" fmla="*/ 2621641 h 4335731"/>
              <a:gd name="connsiteX60" fmla="*/ 3643883 w 4608283"/>
              <a:gd name="connsiteY60" fmla="*/ 2619628 h 4335731"/>
              <a:gd name="connsiteX61" fmla="*/ 305370 w 4608283"/>
              <a:gd name="connsiteY61" fmla="*/ 2532774 h 4335731"/>
              <a:gd name="connsiteX62" fmla="*/ 747598 w 4608283"/>
              <a:gd name="connsiteY62" fmla="*/ 2532774 h 4335731"/>
              <a:gd name="connsiteX63" fmla="*/ 747598 w 4608283"/>
              <a:gd name="connsiteY63" fmla="*/ 2538593 h 4335731"/>
              <a:gd name="connsiteX64" fmla="*/ 305370 w 4608283"/>
              <a:gd name="connsiteY64" fmla="*/ 2538593 h 4335731"/>
              <a:gd name="connsiteX65" fmla="*/ 305370 w 4608283"/>
              <a:gd name="connsiteY65" fmla="*/ 2532774 h 4335731"/>
              <a:gd name="connsiteX66" fmla="*/ 3697728 w 4608283"/>
              <a:gd name="connsiteY66" fmla="*/ 2487679 h 4335731"/>
              <a:gd name="connsiteX67" fmla="*/ 4019216 w 4608283"/>
              <a:gd name="connsiteY67" fmla="*/ 2487679 h 4335731"/>
              <a:gd name="connsiteX68" fmla="*/ 4019216 w 4608283"/>
              <a:gd name="connsiteY68" fmla="*/ 2493497 h 4335731"/>
              <a:gd name="connsiteX69" fmla="*/ 3700761 w 4608283"/>
              <a:gd name="connsiteY69" fmla="*/ 2493497 h 4335731"/>
              <a:gd name="connsiteX70" fmla="*/ 3697728 w 4608283"/>
              <a:gd name="connsiteY70" fmla="*/ 2487679 h 4335731"/>
              <a:gd name="connsiteX71" fmla="*/ 399198 w 4608283"/>
              <a:gd name="connsiteY71" fmla="*/ 2319660 h 4335731"/>
              <a:gd name="connsiteX72" fmla="*/ 458113 w 4608283"/>
              <a:gd name="connsiteY72" fmla="*/ 2378576 h 4335731"/>
              <a:gd name="connsiteX73" fmla="*/ 399198 w 4608283"/>
              <a:gd name="connsiteY73" fmla="*/ 2437490 h 4335731"/>
              <a:gd name="connsiteX74" fmla="*/ 340283 w 4608283"/>
              <a:gd name="connsiteY74" fmla="*/ 2378576 h 4335731"/>
              <a:gd name="connsiteX75" fmla="*/ 4118209 w 4608283"/>
              <a:gd name="connsiteY75" fmla="*/ 2176373 h 4335731"/>
              <a:gd name="connsiteX76" fmla="*/ 4154306 w 4608283"/>
              <a:gd name="connsiteY76" fmla="*/ 2206453 h 4335731"/>
              <a:gd name="connsiteX77" fmla="*/ 4148289 w 4608283"/>
              <a:gd name="connsiteY77" fmla="*/ 2263605 h 4335731"/>
              <a:gd name="connsiteX78" fmla="*/ 4073090 w 4608283"/>
              <a:gd name="connsiteY78" fmla="*/ 2338806 h 4335731"/>
              <a:gd name="connsiteX79" fmla="*/ 4021953 w 4608283"/>
              <a:gd name="connsiteY79" fmla="*/ 2347831 h 4335731"/>
              <a:gd name="connsiteX80" fmla="*/ 3988864 w 4608283"/>
              <a:gd name="connsiteY80" fmla="*/ 2296694 h 4335731"/>
              <a:gd name="connsiteX81" fmla="*/ 4118209 w 4608283"/>
              <a:gd name="connsiteY81" fmla="*/ 2176373 h 4335731"/>
              <a:gd name="connsiteX82" fmla="*/ 220997 w 4608283"/>
              <a:gd name="connsiteY82" fmla="*/ 2089091 h 4335731"/>
              <a:gd name="connsiteX83" fmla="*/ 429020 w 4608283"/>
              <a:gd name="connsiteY83" fmla="*/ 2089091 h 4335731"/>
              <a:gd name="connsiteX84" fmla="*/ 429020 w 4608283"/>
              <a:gd name="connsiteY84" fmla="*/ 2097819 h 4335731"/>
              <a:gd name="connsiteX85" fmla="*/ 220997 w 4608283"/>
              <a:gd name="connsiteY85" fmla="*/ 2097819 h 4335731"/>
              <a:gd name="connsiteX86" fmla="*/ 220997 w 4608283"/>
              <a:gd name="connsiteY86" fmla="*/ 2089091 h 4335731"/>
              <a:gd name="connsiteX87" fmla="*/ 510483 w 4608283"/>
              <a:gd name="connsiteY87" fmla="*/ 1918891 h 4335731"/>
              <a:gd name="connsiteX88" fmla="*/ 647225 w 4608283"/>
              <a:gd name="connsiteY88" fmla="*/ 1918891 h 4335731"/>
              <a:gd name="connsiteX89" fmla="*/ 647225 w 4608283"/>
              <a:gd name="connsiteY89" fmla="*/ 1929074 h 4335731"/>
              <a:gd name="connsiteX90" fmla="*/ 510483 w 4608283"/>
              <a:gd name="connsiteY90" fmla="*/ 1929074 h 4335731"/>
              <a:gd name="connsiteX91" fmla="*/ 510483 w 4608283"/>
              <a:gd name="connsiteY91" fmla="*/ 1918891 h 4335731"/>
              <a:gd name="connsiteX92" fmla="*/ 145353 w 4608283"/>
              <a:gd name="connsiteY92" fmla="*/ 1723961 h 4335731"/>
              <a:gd name="connsiteX93" fmla="*/ 383924 w 4608283"/>
              <a:gd name="connsiteY93" fmla="*/ 1723961 h 4335731"/>
              <a:gd name="connsiteX94" fmla="*/ 383924 w 4608283"/>
              <a:gd name="connsiteY94" fmla="*/ 1732689 h 4335731"/>
              <a:gd name="connsiteX95" fmla="*/ 145353 w 4608283"/>
              <a:gd name="connsiteY95" fmla="*/ 1732689 h 4335731"/>
              <a:gd name="connsiteX96" fmla="*/ 145353 w 4608283"/>
              <a:gd name="connsiteY96" fmla="*/ 1723961 h 4335731"/>
              <a:gd name="connsiteX97" fmla="*/ 534485 w 4608283"/>
              <a:gd name="connsiteY97" fmla="*/ 1587364 h 4335731"/>
              <a:gd name="connsiteX98" fmla="*/ 593399 w 4608283"/>
              <a:gd name="connsiteY98" fmla="*/ 1646280 h 4335731"/>
              <a:gd name="connsiteX99" fmla="*/ 534485 w 4608283"/>
              <a:gd name="connsiteY99" fmla="*/ 1705194 h 4335731"/>
              <a:gd name="connsiteX100" fmla="*/ 475569 w 4608283"/>
              <a:gd name="connsiteY100" fmla="*/ 1646280 h 4335731"/>
              <a:gd name="connsiteX101" fmla="*/ 701048 w 4608283"/>
              <a:gd name="connsiteY101" fmla="*/ 1539215 h 4335731"/>
              <a:gd name="connsiteX102" fmla="*/ 840575 w 4608283"/>
              <a:gd name="connsiteY102" fmla="*/ 1539215 h 4335731"/>
              <a:gd name="connsiteX103" fmla="*/ 843608 w 4608283"/>
              <a:gd name="connsiteY103" fmla="*/ 1547943 h 4335731"/>
              <a:gd name="connsiteX104" fmla="*/ 701048 w 4608283"/>
              <a:gd name="connsiteY104" fmla="*/ 1547943 h 4335731"/>
              <a:gd name="connsiteX105" fmla="*/ 701048 w 4608283"/>
              <a:gd name="connsiteY105" fmla="*/ 1539215 h 4335731"/>
              <a:gd name="connsiteX106" fmla="*/ 327191 w 4608283"/>
              <a:gd name="connsiteY106" fmla="*/ 1370470 h 4335731"/>
              <a:gd name="connsiteX107" fmla="*/ 701049 w 4608283"/>
              <a:gd name="connsiteY107" fmla="*/ 1370470 h 4335731"/>
              <a:gd name="connsiteX108" fmla="*/ 701049 w 4608283"/>
              <a:gd name="connsiteY108" fmla="*/ 1379198 h 4335731"/>
              <a:gd name="connsiteX109" fmla="*/ 327191 w 4608283"/>
              <a:gd name="connsiteY109" fmla="*/ 1379198 h 4335731"/>
              <a:gd name="connsiteX110" fmla="*/ 327191 w 4608283"/>
              <a:gd name="connsiteY110" fmla="*/ 1370470 h 4335731"/>
              <a:gd name="connsiteX111" fmla="*/ 271912 w 4608283"/>
              <a:gd name="connsiteY111" fmla="*/ 1286097 h 4335731"/>
              <a:gd name="connsiteX112" fmla="*/ 408654 w 4608283"/>
              <a:gd name="connsiteY112" fmla="*/ 1286097 h 4335731"/>
              <a:gd name="connsiteX113" fmla="*/ 408654 w 4608283"/>
              <a:gd name="connsiteY113" fmla="*/ 1291916 h 4335731"/>
              <a:gd name="connsiteX114" fmla="*/ 271912 w 4608283"/>
              <a:gd name="connsiteY114" fmla="*/ 1291916 h 4335731"/>
              <a:gd name="connsiteX115" fmla="*/ 271912 w 4608283"/>
              <a:gd name="connsiteY115" fmla="*/ 1286097 h 4335731"/>
              <a:gd name="connsiteX116" fmla="*/ 925234 w 4608283"/>
              <a:gd name="connsiteY116" fmla="*/ 1179904 h 4335731"/>
              <a:gd name="connsiteX117" fmla="*/ 977442 w 4608283"/>
              <a:gd name="connsiteY117" fmla="*/ 1213431 h 4335731"/>
              <a:gd name="connsiteX118" fmla="*/ 922163 w 4608283"/>
              <a:gd name="connsiteY118" fmla="*/ 1243910 h 4335731"/>
              <a:gd name="connsiteX119" fmla="*/ 894523 w 4608283"/>
              <a:gd name="connsiteY119" fmla="*/ 1210383 h 4335731"/>
              <a:gd name="connsiteX120" fmla="*/ 925234 w 4608283"/>
              <a:gd name="connsiteY120" fmla="*/ 1179904 h 4335731"/>
              <a:gd name="connsiteX121" fmla="*/ 1058904 w 4608283"/>
              <a:gd name="connsiteY121" fmla="*/ 881691 h 4335731"/>
              <a:gd name="connsiteX122" fmla="*/ 1197101 w 4608283"/>
              <a:gd name="connsiteY122" fmla="*/ 881691 h 4335731"/>
              <a:gd name="connsiteX123" fmla="*/ 1197101 w 4608283"/>
              <a:gd name="connsiteY123" fmla="*/ 887510 h 4335731"/>
              <a:gd name="connsiteX124" fmla="*/ 1058904 w 4608283"/>
              <a:gd name="connsiteY124" fmla="*/ 887510 h 4335731"/>
              <a:gd name="connsiteX125" fmla="*/ 1058904 w 4608283"/>
              <a:gd name="connsiteY125" fmla="*/ 881691 h 4335731"/>
              <a:gd name="connsiteX126" fmla="*/ 837500 w 4608283"/>
              <a:gd name="connsiteY126" fmla="*/ 868872 h 4335731"/>
              <a:gd name="connsiteX127" fmla="*/ 837501 w 4608283"/>
              <a:gd name="connsiteY127" fmla="*/ 868872 h 4335731"/>
              <a:gd name="connsiteX128" fmla="*/ 867844 w 4608283"/>
              <a:gd name="connsiteY128" fmla="*/ 870445 h 4335731"/>
              <a:gd name="connsiteX129" fmla="*/ 873395 w 4608283"/>
              <a:gd name="connsiteY129" fmla="*/ 873160 h 4335731"/>
              <a:gd name="connsiteX130" fmla="*/ 877410 w 4608283"/>
              <a:gd name="connsiteY130" fmla="*/ 873639 h 4335731"/>
              <a:gd name="connsiteX131" fmla="*/ 882712 w 4608283"/>
              <a:gd name="connsiteY131" fmla="*/ 877715 h 4335731"/>
              <a:gd name="connsiteX132" fmla="*/ 894924 w 4608283"/>
              <a:gd name="connsiteY132" fmla="*/ 883685 h 4335731"/>
              <a:gd name="connsiteX133" fmla="*/ 903789 w 4608283"/>
              <a:gd name="connsiteY133" fmla="*/ 893917 h 4335731"/>
              <a:gd name="connsiteX134" fmla="*/ 909395 w 4608283"/>
              <a:gd name="connsiteY134" fmla="*/ 898226 h 4335731"/>
              <a:gd name="connsiteX135" fmla="*/ 910873 w 4608283"/>
              <a:gd name="connsiteY135" fmla="*/ 902093 h 4335731"/>
              <a:gd name="connsiteX136" fmla="*/ 915157 w 4608283"/>
              <a:gd name="connsiteY136" fmla="*/ 907039 h 4335731"/>
              <a:gd name="connsiteX137" fmla="*/ 924962 w 4608283"/>
              <a:gd name="connsiteY137" fmla="*/ 938954 h 4335731"/>
              <a:gd name="connsiteX138" fmla="*/ 900809 w 4608283"/>
              <a:gd name="connsiteY138" fmla="*/ 1014463 h 4335731"/>
              <a:gd name="connsiteX139" fmla="*/ 752868 w 4608283"/>
              <a:gd name="connsiteY139" fmla="*/ 1165480 h 4335731"/>
              <a:gd name="connsiteX140" fmla="*/ 656254 w 4608283"/>
              <a:gd name="connsiteY140" fmla="*/ 1180583 h 4335731"/>
              <a:gd name="connsiteX141" fmla="*/ 607947 w 4608283"/>
              <a:gd name="connsiteY141" fmla="*/ 1105073 h 4335731"/>
              <a:gd name="connsiteX142" fmla="*/ 626062 w 4608283"/>
              <a:gd name="connsiteY142" fmla="*/ 1059768 h 4335731"/>
              <a:gd name="connsiteX143" fmla="*/ 798156 w 4608283"/>
              <a:gd name="connsiteY143" fmla="*/ 887608 h 4335731"/>
              <a:gd name="connsiteX144" fmla="*/ 837500 w 4608283"/>
              <a:gd name="connsiteY144" fmla="*/ 868872 h 4335731"/>
              <a:gd name="connsiteX145" fmla="*/ 615221 w 4608283"/>
              <a:gd name="connsiteY145" fmla="*/ 577076 h 4335731"/>
              <a:gd name="connsiteX146" fmla="*/ 727233 w 4608283"/>
              <a:gd name="connsiteY146" fmla="*/ 689089 h 4335731"/>
              <a:gd name="connsiteX147" fmla="*/ 615221 w 4608283"/>
              <a:gd name="connsiteY147" fmla="*/ 801101 h 4335731"/>
              <a:gd name="connsiteX148" fmla="*/ 503209 w 4608283"/>
              <a:gd name="connsiteY148" fmla="*/ 689089 h 4335731"/>
              <a:gd name="connsiteX149" fmla="*/ 615221 w 4608283"/>
              <a:gd name="connsiteY149" fmla="*/ 577076 h 4335731"/>
              <a:gd name="connsiteX150" fmla="*/ 2973288 w 4608283"/>
              <a:gd name="connsiteY150" fmla="*/ 388547 h 4335731"/>
              <a:gd name="connsiteX151" fmla="*/ 3181310 w 4608283"/>
              <a:gd name="connsiteY151" fmla="*/ 388547 h 4335731"/>
              <a:gd name="connsiteX152" fmla="*/ 3181310 w 4608283"/>
              <a:gd name="connsiteY152" fmla="*/ 398731 h 4335731"/>
              <a:gd name="connsiteX153" fmla="*/ 2973288 w 4608283"/>
              <a:gd name="connsiteY153" fmla="*/ 398731 h 4335731"/>
              <a:gd name="connsiteX154" fmla="*/ 1346154 w 4608283"/>
              <a:gd name="connsiteY154" fmla="*/ 377322 h 4335731"/>
              <a:gd name="connsiteX155" fmla="*/ 1396675 w 4608283"/>
              <a:gd name="connsiteY155" fmla="*/ 404433 h 4335731"/>
              <a:gd name="connsiteX156" fmla="*/ 1399691 w 4608283"/>
              <a:gd name="connsiteY156" fmla="*/ 515892 h 4335731"/>
              <a:gd name="connsiteX157" fmla="*/ 1236818 w 4608283"/>
              <a:gd name="connsiteY157" fmla="*/ 678561 h 4335731"/>
              <a:gd name="connsiteX158" fmla="*/ 1176495 w 4608283"/>
              <a:gd name="connsiteY158" fmla="*/ 705672 h 4335731"/>
              <a:gd name="connsiteX159" fmla="*/ 1110139 w 4608283"/>
              <a:gd name="connsiteY159" fmla="*/ 654462 h 4335731"/>
              <a:gd name="connsiteX160" fmla="*/ 1116172 w 4608283"/>
              <a:gd name="connsiteY160" fmla="*/ 570115 h 4335731"/>
              <a:gd name="connsiteX161" fmla="*/ 1291110 w 4608283"/>
              <a:gd name="connsiteY161" fmla="*/ 395396 h 4335731"/>
              <a:gd name="connsiteX162" fmla="*/ 1346154 w 4608283"/>
              <a:gd name="connsiteY162" fmla="*/ 377322 h 4335731"/>
              <a:gd name="connsiteX163" fmla="*/ 1737824 w 4608283"/>
              <a:gd name="connsiteY163" fmla="*/ 264671 h 4335731"/>
              <a:gd name="connsiteX164" fmla="*/ 1809877 w 4608283"/>
              <a:gd name="connsiteY164" fmla="*/ 265142 h 4335731"/>
              <a:gd name="connsiteX165" fmla="*/ 1812896 w 4608283"/>
              <a:gd name="connsiteY165" fmla="*/ 265266 h 4335731"/>
              <a:gd name="connsiteX166" fmla="*/ 1876120 w 4608283"/>
              <a:gd name="connsiteY166" fmla="*/ 267859 h 4335731"/>
              <a:gd name="connsiteX167" fmla="*/ 1962272 w 4608283"/>
              <a:gd name="connsiteY167" fmla="*/ 280901 h 4335731"/>
              <a:gd name="connsiteX168" fmla="*/ 1962271 w 4608283"/>
              <a:gd name="connsiteY168" fmla="*/ 280901 h 4335731"/>
              <a:gd name="connsiteX169" fmla="*/ 1536046 w 4608283"/>
              <a:gd name="connsiteY169" fmla="*/ 280901 h 4335731"/>
              <a:gd name="connsiteX170" fmla="*/ 1536045 w 4608283"/>
              <a:gd name="connsiteY170" fmla="*/ 280901 h 4335731"/>
              <a:gd name="connsiteX171" fmla="*/ 1737824 w 4608283"/>
              <a:gd name="connsiteY171" fmla="*/ 264671 h 4335731"/>
              <a:gd name="connsiteX172" fmla="*/ 3003035 w 4608283"/>
              <a:gd name="connsiteY172" fmla="*/ 210668 h 4335731"/>
              <a:gd name="connsiteX173" fmla="*/ 2888106 w 4608283"/>
              <a:gd name="connsiteY173" fmla="*/ 340480 h 4335731"/>
              <a:gd name="connsiteX174" fmla="*/ 2646149 w 4608283"/>
              <a:gd name="connsiteY174" fmla="*/ 581993 h 4335731"/>
              <a:gd name="connsiteX175" fmla="*/ 2378171 w 4608283"/>
              <a:gd name="connsiteY175" fmla="*/ 840563 h 4335731"/>
              <a:gd name="connsiteX176" fmla="*/ 2648240 w 4608283"/>
              <a:gd name="connsiteY176" fmla="*/ 840563 h 4335731"/>
              <a:gd name="connsiteX177" fmla="*/ 2655223 w 4608283"/>
              <a:gd name="connsiteY177" fmla="*/ 832562 h 4335731"/>
              <a:gd name="connsiteX178" fmla="*/ 3003035 w 4608283"/>
              <a:gd name="connsiteY178" fmla="*/ 485388 h 4335731"/>
              <a:gd name="connsiteX179" fmla="*/ 3160306 w 4608283"/>
              <a:gd name="connsiteY179" fmla="*/ 470294 h 4335731"/>
              <a:gd name="connsiteX180" fmla="*/ 3178453 w 4608283"/>
              <a:gd name="connsiteY180" fmla="*/ 627277 h 4335731"/>
              <a:gd name="connsiteX181" fmla="*/ 3184502 w 4608283"/>
              <a:gd name="connsiteY181" fmla="*/ 714825 h 4335731"/>
              <a:gd name="connsiteX182" fmla="*/ 3266162 w 4608283"/>
              <a:gd name="connsiteY182" fmla="*/ 699730 h 4335731"/>
              <a:gd name="connsiteX183" fmla="*/ 3477873 w 4608283"/>
              <a:gd name="connsiteY183" fmla="*/ 488407 h 4335731"/>
              <a:gd name="connsiteX184" fmla="*/ 3003035 w 4608283"/>
              <a:gd name="connsiteY184" fmla="*/ 210668 h 4335731"/>
              <a:gd name="connsiteX185" fmla="*/ 2411774 w 4608283"/>
              <a:gd name="connsiteY185" fmla="*/ 152887 h 4335731"/>
              <a:gd name="connsiteX186" fmla="*/ 2470689 w 4608283"/>
              <a:gd name="connsiteY186" fmla="*/ 211803 h 4335731"/>
              <a:gd name="connsiteX187" fmla="*/ 2411774 w 4608283"/>
              <a:gd name="connsiteY187" fmla="*/ 270717 h 4335731"/>
              <a:gd name="connsiteX188" fmla="*/ 2352859 w 4608283"/>
              <a:gd name="connsiteY188" fmla="*/ 211803 h 4335731"/>
              <a:gd name="connsiteX189" fmla="*/ 1944816 w 4608283"/>
              <a:gd name="connsiteY189" fmla="*/ 147067 h 4335731"/>
              <a:gd name="connsiteX190" fmla="*/ 2189205 w 4608283"/>
              <a:gd name="connsiteY190" fmla="*/ 147067 h 4335731"/>
              <a:gd name="connsiteX191" fmla="*/ 2189205 w 4608283"/>
              <a:gd name="connsiteY191" fmla="*/ 157251 h 4335731"/>
              <a:gd name="connsiteX192" fmla="*/ 1944816 w 4608283"/>
              <a:gd name="connsiteY192" fmla="*/ 157251 h 4335731"/>
              <a:gd name="connsiteX193" fmla="*/ 1944816 w 4608283"/>
              <a:gd name="connsiteY193" fmla="*/ 147067 h 4335731"/>
              <a:gd name="connsiteX194" fmla="*/ 4027190 w 4608283"/>
              <a:gd name="connsiteY194" fmla="*/ 99 h 4335731"/>
              <a:gd name="connsiteX195" fmla="*/ 4140229 w 4608283"/>
              <a:gd name="connsiteY195" fmla="*/ 47647 h 4335731"/>
              <a:gd name="connsiteX196" fmla="*/ 4143253 w 4608283"/>
              <a:gd name="connsiteY196" fmla="*/ 265008 h 4335731"/>
              <a:gd name="connsiteX197" fmla="*/ 4001104 w 4608283"/>
              <a:gd name="connsiteY197" fmla="*/ 406896 h 4335731"/>
              <a:gd name="connsiteX198" fmla="*/ 4058569 w 4608283"/>
              <a:gd name="connsiteY198" fmla="*/ 606144 h 4335731"/>
              <a:gd name="connsiteX199" fmla="*/ 4167449 w 4608283"/>
              <a:gd name="connsiteY199" fmla="*/ 563879 h 4335731"/>
              <a:gd name="connsiteX200" fmla="*/ 4276330 w 4608283"/>
              <a:gd name="connsiteY200" fmla="*/ 455199 h 4335731"/>
              <a:gd name="connsiteX201" fmla="*/ 4545505 w 4608283"/>
              <a:gd name="connsiteY201" fmla="*/ 452180 h 4335731"/>
              <a:gd name="connsiteX202" fmla="*/ 4548530 w 4608283"/>
              <a:gd name="connsiteY202" fmla="*/ 726901 h 4335731"/>
              <a:gd name="connsiteX203" fmla="*/ 4131156 w 4608283"/>
              <a:gd name="connsiteY203" fmla="*/ 1146529 h 4335731"/>
              <a:gd name="connsiteX204" fmla="*/ 4116033 w 4608283"/>
              <a:gd name="connsiteY204" fmla="*/ 1237096 h 4335731"/>
              <a:gd name="connsiteX205" fmla="*/ 4318672 w 4608283"/>
              <a:gd name="connsiteY205" fmla="*/ 1949557 h 4335731"/>
              <a:gd name="connsiteX206" fmla="*/ 3976909 w 4608283"/>
              <a:gd name="connsiteY206" fmla="*/ 3356366 h 4335731"/>
              <a:gd name="connsiteX207" fmla="*/ 3883150 w 4608283"/>
              <a:gd name="connsiteY207" fmla="*/ 3489199 h 4335731"/>
              <a:gd name="connsiteX208" fmla="*/ 3852906 w 4608283"/>
              <a:gd name="connsiteY208" fmla="*/ 3510331 h 4335731"/>
              <a:gd name="connsiteX209" fmla="*/ 3840808 w 4608283"/>
              <a:gd name="connsiteY209" fmla="*/ 3501274 h 4335731"/>
              <a:gd name="connsiteX210" fmla="*/ 4249110 w 4608283"/>
              <a:gd name="connsiteY210" fmla="*/ 1683893 h 4335731"/>
              <a:gd name="connsiteX211" fmla="*/ 3844211 w 4608283"/>
              <a:gd name="connsiteY211" fmla="*/ 2086162 h 4335731"/>
              <a:gd name="connsiteX212" fmla="*/ 3464976 w 4608283"/>
              <a:gd name="connsiteY212" fmla="*/ 2460791 h 4335731"/>
              <a:gd name="connsiteX213" fmla="*/ 3464976 w 4608283"/>
              <a:gd name="connsiteY213" fmla="*/ 2684901 h 4335731"/>
              <a:gd name="connsiteX214" fmla="*/ 2770495 w 4608283"/>
              <a:gd name="connsiteY214" fmla="*/ 3379382 h 4335731"/>
              <a:gd name="connsiteX215" fmla="*/ 2785326 w 4608283"/>
              <a:gd name="connsiteY215" fmla="*/ 3380056 h 4335731"/>
              <a:gd name="connsiteX216" fmla="*/ 2909369 w 4608283"/>
              <a:gd name="connsiteY216" fmla="*/ 3349846 h 4335731"/>
              <a:gd name="connsiteX217" fmla="*/ 3048539 w 4608283"/>
              <a:gd name="connsiteY217" fmla="*/ 3210883 h 4335731"/>
              <a:gd name="connsiteX218" fmla="*/ 3139302 w 4608283"/>
              <a:gd name="connsiteY218" fmla="*/ 3195779 h 4335731"/>
              <a:gd name="connsiteX219" fmla="*/ 3130226 w 4608283"/>
              <a:gd name="connsiteY219" fmla="*/ 3286406 h 4335731"/>
              <a:gd name="connsiteX220" fmla="*/ 2576570 w 4608283"/>
              <a:gd name="connsiteY220" fmla="*/ 3839238 h 4335731"/>
              <a:gd name="connsiteX221" fmla="*/ 2364789 w 4608283"/>
              <a:gd name="connsiteY221" fmla="*/ 4044662 h 4335731"/>
              <a:gd name="connsiteX222" fmla="*/ 2168135 w 4608283"/>
              <a:gd name="connsiteY222" fmla="*/ 3999348 h 4335731"/>
              <a:gd name="connsiteX223" fmla="*/ 2201414 w 4608283"/>
              <a:gd name="connsiteY223" fmla="*/ 3890594 h 4335731"/>
              <a:gd name="connsiteX224" fmla="*/ 2467654 w 4608283"/>
              <a:gd name="connsiteY224" fmla="*/ 3624751 h 4335731"/>
              <a:gd name="connsiteX225" fmla="*/ 2485806 w 4608283"/>
              <a:gd name="connsiteY225" fmla="*/ 3528081 h 4335731"/>
              <a:gd name="connsiteX226" fmla="*/ 2385967 w 4608283"/>
              <a:gd name="connsiteY226" fmla="*/ 3543186 h 4335731"/>
              <a:gd name="connsiteX227" fmla="*/ 2222593 w 4608283"/>
              <a:gd name="connsiteY227" fmla="*/ 3706317 h 4335731"/>
              <a:gd name="connsiteX228" fmla="*/ 2131830 w 4608283"/>
              <a:gd name="connsiteY228" fmla="*/ 3718401 h 4335731"/>
              <a:gd name="connsiteX229" fmla="*/ 2146957 w 4608283"/>
              <a:gd name="connsiteY229" fmla="*/ 3633815 h 4335731"/>
              <a:gd name="connsiteX230" fmla="*/ 2316382 w 4608283"/>
              <a:gd name="connsiteY230" fmla="*/ 3464642 h 4335731"/>
              <a:gd name="connsiteX231" fmla="*/ 2344736 w 4608283"/>
              <a:gd name="connsiteY231" fmla="*/ 3448839 h 4335731"/>
              <a:gd name="connsiteX232" fmla="*/ 2221308 w 4608283"/>
              <a:gd name="connsiteY232" fmla="*/ 3448839 h 4335731"/>
              <a:gd name="connsiteX233" fmla="*/ 2217166 w 4608283"/>
              <a:gd name="connsiteY233" fmla="*/ 3454033 h 4335731"/>
              <a:gd name="connsiteX234" fmla="*/ 2204690 w 4608283"/>
              <a:gd name="connsiteY234" fmla="*/ 3465731 h 4335731"/>
              <a:gd name="connsiteX235" fmla="*/ 1560424 w 4608283"/>
              <a:gd name="connsiteY235" fmla="*/ 4111777 h 4335731"/>
              <a:gd name="connsiteX236" fmla="*/ 1357769 w 4608283"/>
              <a:gd name="connsiteY236" fmla="*/ 4123853 h 4335731"/>
              <a:gd name="connsiteX237" fmla="*/ 1354744 w 4608283"/>
              <a:gd name="connsiteY237" fmla="*/ 3912530 h 4335731"/>
              <a:gd name="connsiteX238" fmla="*/ 1542276 w 4608283"/>
              <a:gd name="connsiteY238" fmla="*/ 3728376 h 4335731"/>
              <a:gd name="connsiteX239" fmla="*/ 1560424 w 4608283"/>
              <a:gd name="connsiteY239" fmla="*/ 3598564 h 4335731"/>
              <a:gd name="connsiteX240" fmla="*/ 1451535 w 4608283"/>
              <a:gd name="connsiteY240" fmla="*/ 3580450 h 4335731"/>
              <a:gd name="connsiteX241" fmla="*/ 1037149 w 4608283"/>
              <a:gd name="connsiteY241" fmla="*/ 3991021 h 4335731"/>
              <a:gd name="connsiteX242" fmla="*/ 1200484 w 4608283"/>
              <a:gd name="connsiteY242" fmla="*/ 4081588 h 4335731"/>
              <a:gd name="connsiteX243" fmla="*/ 1999008 w 4608283"/>
              <a:gd name="connsiteY243" fmla="*/ 4301968 h 4335731"/>
              <a:gd name="connsiteX244" fmla="*/ 3502293 w 4608283"/>
              <a:gd name="connsiteY244" fmla="*/ 3840076 h 4335731"/>
              <a:gd name="connsiteX245" fmla="*/ 3544639 w 4608283"/>
              <a:gd name="connsiteY245" fmla="*/ 3818943 h 4335731"/>
              <a:gd name="connsiteX246" fmla="*/ 3553713 w 4608283"/>
              <a:gd name="connsiteY246" fmla="*/ 3834038 h 4335731"/>
              <a:gd name="connsiteX247" fmla="*/ 3459947 w 4608283"/>
              <a:gd name="connsiteY247" fmla="*/ 3906492 h 4335731"/>
              <a:gd name="connsiteX248" fmla="*/ 2443642 w 4608283"/>
              <a:gd name="connsiteY248" fmla="*/ 4317063 h 4335731"/>
              <a:gd name="connsiteX249" fmla="*/ 1176286 w 4608283"/>
              <a:gd name="connsiteY249" fmla="*/ 4099701 h 4335731"/>
              <a:gd name="connsiteX250" fmla="*/ 1049247 w 4608283"/>
              <a:gd name="connsiteY250" fmla="*/ 4030267 h 4335731"/>
              <a:gd name="connsiteX251" fmla="*/ 994803 w 4608283"/>
              <a:gd name="connsiteY251" fmla="*/ 4039323 h 4335731"/>
              <a:gd name="connsiteX252" fmla="*/ 810296 w 4608283"/>
              <a:gd name="connsiteY252" fmla="*/ 4220458 h 4335731"/>
              <a:gd name="connsiteX253" fmla="*/ 556219 w 4608283"/>
              <a:gd name="connsiteY253" fmla="*/ 4226495 h 4335731"/>
              <a:gd name="connsiteX254" fmla="*/ 556219 w 4608283"/>
              <a:gd name="connsiteY254" fmla="*/ 3963851 h 4335731"/>
              <a:gd name="connsiteX255" fmla="*/ 728627 w 4608283"/>
              <a:gd name="connsiteY255" fmla="*/ 3797811 h 4335731"/>
              <a:gd name="connsiteX256" fmla="*/ 283994 w 4608283"/>
              <a:gd name="connsiteY256" fmla="*/ 3254408 h 4335731"/>
              <a:gd name="connsiteX257" fmla="*/ 238623 w 4608283"/>
              <a:gd name="connsiteY257" fmla="*/ 3293654 h 4335731"/>
              <a:gd name="connsiteX258" fmla="*/ 87388 w 4608283"/>
              <a:gd name="connsiteY258" fmla="*/ 3296673 h 4335731"/>
              <a:gd name="connsiteX259" fmla="*/ 81338 w 4608283"/>
              <a:gd name="connsiteY259" fmla="*/ 3145728 h 4335731"/>
              <a:gd name="connsiteX260" fmla="*/ 153931 w 4608283"/>
              <a:gd name="connsiteY260" fmla="*/ 3073274 h 4335731"/>
              <a:gd name="connsiteX261" fmla="*/ 166030 w 4608283"/>
              <a:gd name="connsiteY261" fmla="*/ 3009877 h 4335731"/>
              <a:gd name="connsiteX262" fmla="*/ 5720 w 4608283"/>
              <a:gd name="connsiteY262" fmla="*/ 2342699 h 4335731"/>
              <a:gd name="connsiteX263" fmla="*/ 90413 w 4608283"/>
              <a:gd name="connsiteY263" fmla="*/ 1542690 h 4335731"/>
              <a:gd name="connsiteX264" fmla="*/ 417082 w 4608283"/>
              <a:gd name="connsiteY264" fmla="*/ 893624 h 4335731"/>
              <a:gd name="connsiteX265" fmla="*/ 468501 w 4608283"/>
              <a:gd name="connsiteY265" fmla="*/ 845322 h 4335731"/>
              <a:gd name="connsiteX266" fmla="*/ 199302 w 4608283"/>
              <a:gd name="connsiteY266" fmla="*/ 3027990 h 4335731"/>
              <a:gd name="connsiteX267" fmla="*/ 498749 w 4608283"/>
              <a:gd name="connsiteY267" fmla="*/ 2729119 h 4335731"/>
              <a:gd name="connsiteX268" fmla="*/ 580416 w 4608283"/>
              <a:gd name="connsiteY268" fmla="*/ 2692892 h 4335731"/>
              <a:gd name="connsiteX269" fmla="*/ 683257 w 4608283"/>
              <a:gd name="connsiteY269" fmla="*/ 2753270 h 4335731"/>
              <a:gd name="connsiteX270" fmla="*/ 659059 w 4608283"/>
              <a:gd name="connsiteY270" fmla="*/ 2874027 h 4335731"/>
              <a:gd name="connsiteX271" fmla="*/ 344489 w 4608283"/>
              <a:gd name="connsiteY271" fmla="*/ 3187992 h 4335731"/>
              <a:gd name="connsiteX272" fmla="*/ 332389 w 4608283"/>
              <a:gd name="connsiteY272" fmla="*/ 3281579 h 4335731"/>
              <a:gd name="connsiteX273" fmla="*/ 746775 w 4608283"/>
              <a:gd name="connsiteY273" fmla="*/ 3773660 h 4335731"/>
              <a:gd name="connsiteX274" fmla="*/ 770974 w 4608283"/>
              <a:gd name="connsiteY274" fmla="*/ 3749509 h 4335731"/>
              <a:gd name="connsiteX275" fmla="*/ 1091594 w 4608283"/>
              <a:gd name="connsiteY275" fmla="*/ 3432524 h 4335731"/>
              <a:gd name="connsiteX276" fmla="*/ 1100668 w 4608283"/>
              <a:gd name="connsiteY276" fmla="*/ 3260446 h 4335731"/>
              <a:gd name="connsiteX277" fmla="*/ 934308 w 4608283"/>
              <a:gd name="connsiteY277" fmla="*/ 3269503 h 4335731"/>
              <a:gd name="connsiteX278" fmla="*/ 882888 w 4608283"/>
              <a:gd name="connsiteY278" fmla="*/ 3320824 h 4335731"/>
              <a:gd name="connsiteX279" fmla="*/ 728627 w 4608283"/>
              <a:gd name="connsiteY279" fmla="*/ 3320824 h 4335731"/>
              <a:gd name="connsiteX280" fmla="*/ 722578 w 4608283"/>
              <a:gd name="connsiteY280" fmla="*/ 3172898 h 4335731"/>
              <a:gd name="connsiteX281" fmla="*/ 880242 w 4608283"/>
              <a:gd name="connsiteY281" fmla="*/ 3020443 h 4335731"/>
              <a:gd name="connsiteX282" fmla="*/ 1039976 w 4608283"/>
              <a:gd name="connsiteY282" fmla="*/ 2868177 h 4335731"/>
              <a:gd name="connsiteX283" fmla="*/ 856700 w 4608283"/>
              <a:gd name="connsiteY283" fmla="*/ 2684901 h 4335731"/>
              <a:gd name="connsiteX284" fmla="*/ 856700 w 4608283"/>
              <a:gd name="connsiteY284" fmla="*/ 2223412 h 4335731"/>
              <a:gd name="connsiteX285" fmla="*/ 856577 w 4608283"/>
              <a:gd name="connsiteY285" fmla="*/ 2245367 h 4335731"/>
              <a:gd name="connsiteX286" fmla="*/ 750426 w 4608283"/>
              <a:gd name="connsiteY286" fmla="*/ 2338780 h 4335731"/>
              <a:gd name="connsiteX287" fmla="*/ 583615 w 4608283"/>
              <a:gd name="connsiteY287" fmla="*/ 2278514 h 4335731"/>
              <a:gd name="connsiteX288" fmla="*/ 586649 w 4608283"/>
              <a:gd name="connsiteY288" fmla="*/ 2097716 h 4335731"/>
              <a:gd name="connsiteX289" fmla="*/ 856577 w 4608283"/>
              <a:gd name="connsiteY289" fmla="*/ 1847611 h 4335731"/>
              <a:gd name="connsiteX290" fmla="*/ 856700 w 4608283"/>
              <a:gd name="connsiteY290" fmla="*/ 1868591 h 4335731"/>
              <a:gd name="connsiteX291" fmla="*/ 856700 w 4608283"/>
              <a:gd name="connsiteY291" fmla="*/ 1604502 h 4335731"/>
              <a:gd name="connsiteX292" fmla="*/ 1559481 w 4608283"/>
              <a:gd name="connsiteY292" fmla="*/ 901722 h 4335731"/>
              <a:gd name="connsiteX293" fmla="*/ 1538456 w 4608283"/>
              <a:gd name="connsiteY293" fmla="*/ 881902 h 4335731"/>
              <a:gd name="connsiteX294" fmla="*/ 1451658 w 4608283"/>
              <a:gd name="connsiteY294" fmla="*/ 905272 h 4335731"/>
              <a:gd name="connsiteX295" fmla="*/ 1267095 w 4608283"/>
              <a:gd name="connsiteY295" fmla="*/ 1089596 h 4335731"/>
              <a:gd name="connsiteX296" fmla="*/ 1176326 w 4608283"/>
              <a:gd name="connsiteY296" fmla="*/ 1104704 h 4335731"/>
              <a:gd name="connsiteX297" fmla="*/ 1185403 w 4608283"/>
              <a:gd name="connsiteY297" fmla="*/ 1008010 h 4335731"/>
              <a:gd name="connsiteX298" fmla="*/ 1672528 w 4608283"/>
              <a:gd name="connsiteY298" fmla="*/ 521517 h 4335731"/>
              <a:gd name="connsiteX299" fmla="*/ 1763297 w 4608283"/>
              <a:gd name="connsiteY299" fmla="*/ 509431 h 4335731"/>
              <a:gd name="connsiteX300" fmla="*/ 1763297 w 4608283"/>
              <a:gd name="connsiteY300" fmla="*/ 594038 h 4335731"/>
              <a:gd name="connsiteX301" fmla="*/ 1763297 w 4608283"/>
              <a:gd name="connsiteY301" fmla="*/ 672602 h 4335731"/>
              <a:gd name="connsiteX302" fmla="*/ 1851041 w 4608283"/>
              <a:gd name="connsiteY302" fmla="*/ 663537 h 4335731"/>
              <a:gd name="connsiteX303" fmla="*/ 2141500 w 4608283"/>
              <a:gd name="connsiteY303" fmla="*/ 373455 h 4335731"/>
              <a:gd name="connsiteX304" fmla="*/ 2198987 w 4608283"/>
              <a:gd name="connsiteY304" fmla="*/ 313021 h 4335731"/>
              <a:gd name="connsiteX305" fmla="*/ 2295808 w 4608283"/>
              <a:gd name="connsiteY305" fmla="*/ 297912 h 4335731"/>
              <a:gd name="connsiteX306" fmla="*/ 2280678 w 4608283"/>
              <a:gd name="connsiteY306" fmla="*/ 391585 h 4335731"/>
              <a:gd name="connsiteX307" fmla="*/ 1914578 w 4608283"/>
              <a:gd name="connsiteY307" fmla="*/ 754188 h 4335731"/>
              <a:gd name="connsiteX308" fmla="*/ 1873307 w 4608283"/>
              <a:gd name="connsiteY308" fmla="*/ 832374 h 4335731"/>
              <a:gd name="connsiteX309" fmla="*/ 1874516 w 4608283"/>
              <a:gd name="connsiteY309" fmla="*/ 840563 h 4335731"/>
              <a:gd name="connsiteX310" fmla="*/ 2038074 w 4608283"/>
              <a:gd name="connsiteY310" fmla="*/ 840563 h 4335731"/>
              <a:gd name="connsiteX311" fmla="*/ 2730834 w 4608283"/>
              <a:gd name="connsiteY311" fmla="*/ 114062 h 4335731"/>
              <a:gd name="connsiteX312" fmla="*/ 1705544 w 4608283"/>
              <a:gd name="connsiteY312" fmla="*/ 86893 h 4335731"/>
              <a:gd name="connsiteX313" fmla="*/ 777038 w 4608283"/>
              <a:gd name="connsiteY313" fmla="*/ 545766 h 4335731"/>
              <a:gd name="connsiteX314" fmla="*/ 767964 w 4608283"/>
              <a:gd name="connsiteY314" fmla="*/ 527652 h 4335731"/>
              <a:gd name="connsiteX315" fmla="*/ 801233 w 4608283"/>
              <a:gd name="connsiteY315" fmla="*/ 491426 h 4335731"/>
              <a:gd name="connsiteX316" fmla="*/ 1823498 w 4608283"/>
              <a:gd name="connsiteY316" fmla="*/ 38590 h 4335731"/>
              <a:gd name="connsiteX317" fmla="*/ 2733858 w 4608283"/>
              <a:gd name="connsiteY317" fmla="*/ 86893 h 4335731"/>
              <a:gd name="connsiteX318" fmla="*/ 2797372 w 4608283"/>
              <a:gd name="connsiteY318" fmla="*/ 77836 h 4335731"/>
              <a:gd name="connsiteX319" fmla="*/ 2972790 w 4608283"/>
              <a:gd name="connsiteY319" fmla="*/ 138214 h 4335731"/>
              <a:gd name="connsiteX320" fmla="*/ 3006059 w 4608283"/>
              <a:gd name="connsiteY320" fmla="*/ 177460 h 4335731"/>
              <a:gd name="connsiteX321" fmla="*/ 3496020 w 4608283"/>
              <a:gd name="connsiteY321" fmla="*/ 467274 h 4335731"/>
              <a:gd name="connsiteX322" fmla="*/ 3532314 w 4608283"/>
              <a:gd name="connsiteY322" fmla="*/ 431047 h 4335731"/>
              <a:gd name="connsiteX323" fmla="*/ 3907346 w 4608283"/>
              <a:gd name="connsiteY323" fmla="*/ 56704 h 4335731"/>
              <a:gd name="connsiteX324" fmla="*/ 4027190 w 4608283"/>
              <a:gd name="connsiteY324" fmla="*/ 99 h 43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4608283" h="4335731">
                <a:moveTo>
                  <a:pt x="1762978" y="4122760"/>
                </a:moveTo>
                <a:cubicBezTo>
                  <a:pt x="1850669" y="4122760"/>
                  <a:pt x="1941383" y="4122760"/>
                  <a:pt x="2032098" y="4122760"/>
                </a:cubicBezTo>
                <a:cubicBezTo>
                  <a:pt x="2032098" y="4126155"/>
                  <a:pt x="2032098" y="4129550"/>
                  <a:pt x="2032098" y="4132944"/>
                </a:cubicBezTo>
                <a:cubicBezTo>
                  <a:pt x="1941383" y="4132944"/>
                  <a:pt x="1850669" y="4132944"/>
                  <a:pt x="1762978" y="4132944"/>
                </a:cubicBezTo>
                <a:cubicBezTo>
                  <a:pt x="1762978" y="4129550"/>
                  <a:pt x="1762978" y="4126155"/>
                  <a:pt x="1762978" y="4122760"/>
                </a:cubicBezTo>
                <a:close/>
                <a:moveTo>
                  <a:pt x="2628524" y="4023841"/>
                </a:moveTo>
                <a:cubicBezTo>
                  <a:pt x="2707078" y="4023841"/>
                  <a:pt x="2785632" y="4023841"/>
                  <a:pt x="2864186" y="4023841"/>
                </a:cubicBezTo>
                <a:cubicBezTo>
                  <a:pt x="2864186" y="4026750"/>
                  <a:pt x="2864186" y="4029660"/>
                  <a:pt x="2864186" y="4032569"/>
                </a:cubicBezTo>
                <a:cubicBezTo>
                  <a:pt x="2785632" y="4032569"/>
                  <a:pt x="2707078" y="4032569"/>
                  <a:pt x="2628524" y="4032569"/>
                </a:cubicBezTo>
                <a:cubicBezTo>
                  <a:pt x="2628524" y="4029660"/>
                  <a:pt x="2628524" y="4026750"/>
                  <a:pt x="2628524" y="4023841"/>
                </a:cubicBezTo>
                <a:close/>
                <a:moveTo>
                  <a:pt x="2880915" y="3824547"/>
                </a:moveTo>
                <a:lnTo>
                  <a:pt x="2939830" y="3883462"/>
                </a:lnTo>
                <a:lnTo>
                  <a:pt x="2880915" y="3942377"/>
                </a:lnTo>
                <a:lnTo>
                  <a:pt x="2822000" y="3883462"/>
                </a:lnTo>
                <a:close/>
                <a:moveTo>
                  <a:pt x="2939830" y="3700898"/>
                </a:moveTo>
                <a:cubicBezTo>
                  <a:pt x="3084852" y="3700898"/>
                  <a:pt x="3229875" y="3700898"/>
                  <a:pt x="3371876" y="3700898"/>
                </a:cubicBezTo>
                <a:cubicBezTo>
                  <a:pt x="3371876" y="3703807"/>
                  <a:pt x="3371876" y="3706716"/>
                  <a:pt x="3371876" y="3706716"/>
                </a:cubicBezTo>
                <a:cubicBezTo>
                  <a:pt x="3229875" y="3706716"/>
                  <a:pt x="3084852" y="3706716"/>
                  <a:pt x="2939830" y="3706716"/>
                </a:cubicBezTo>
                <a:cubicBezTo>
                  <a:pt x="2939830" y="3706716"/>
                  <a:pt x="2939830" y="3703807"/>
                  <a:pt x="2939830" y="3700898"/>
                </a:cubicBezTo>
                <a:close/>
                <a:moveTo>
                  <a:pt x="3702820" y="3540880"/>
                </a:moveTo>
                <a:cubicBezTo>
                  <a:pt x="3764682" y="3540880"/>
                  <a:pt x="3814832" y="3591030"/>
                  <a:pt x="3814832" y="3652892"/>
                </a:cubicBezTo>
                <a:cubicBezTo>
                  <a:pt x="3814832" y="3714755"/>
                  <a:pt x="3764682" y="3764904"/>
                  <a:pt x="3702820" y="3764904"/>
                </a:cubicBezTo>
                <a:cubicBezTo>
                  <a:pt x="3640957" y="3764904"/>
                  <a:pt x="3590808" y="3714755"/>
                  <a:pt x="3590808" y="3652892"/>
                </a:cubicBezTo>
                <a:cubicBezTo>
                  <a:pt x="3590808" y="3591030"/>
                  <a:pt x="3640957" y="3540880"/>
                  <a:pt x="3702820" y="3540880"/>
                </a:cubicBezTo>
                <a:close/>
                <a:moveTo>
                  <a:pt x="3298414" y="3423050"/>
                </a:moveTo>
                <a:lnTo>
                  <a:pt x="3357328" y="3481965"/>
                </a:lnTo>
                <a:lnTo>
                  <a:pt x="3298414" y="3540880"/>
                </a:lnTo>
                <a:lnTo>
                  <a:pt x="3239498" y="3481965"/>
                </a:lnTo>
                <a:close/>
                <a:moveTo>
                  <a:pt x="3587170" y="3308129"/>
                </a:moveTo>
                <a:cubicBezTo>
                  <a:pt x="3677846" y="3308129"/>
                  <a:pt x="3768524" y="3308129"/>
                  <a:pt x="3859200" y="3308129"/>
                </a:cubicBezTo>
                <a:cubicBezTo>
                  <a:pt x="3859200" y="3311038"/>
                  <a:pt x="3859200" y="3313948"/>
                  <a:pt x="3859200" y="3313948"/>
                </a:cubicBezTo>
                <a:cubicBezTo>
                  <a:pt x="3768524" y="3313948"/>
                  <a:pt x="3677846" y="3313948"/>
                  <a:pt x="3587170" y="3313948"/>
                </a:cubicBezTo>
                <a:cubicBezTo>
                  <a:pt x="3587170" y="3313948"/>
                  <a:pt x="3587170" y="3311038"/>
                  <a:pt x="3587170" y="3308129"/>
                </a:cubicBezTo>
                <a:close/>
                <a:moveTo>
                  <a:pt x="3523164" y="3044828"/>
                </a:moveTo>
                <a:cubicBezTo>
                  <a:pt x="3568260" y="3044828"/>
                  <a:pt x="3613355" y="3044828"/>
                  <a:pt x="3658451" y="3044828"/>
                </a:cubicBezTo>
                <a:cubicBezTo>
                  <a:pt x="3658451" y="3048465"/>
                  <a:pt x="3658451" y="3048465"/>
                  <a:pt x="3658451" y="3052102"/>
                </a:cubicBezTo>
                <a:cubicBezTo>
                  <a:pt x="3613355" y="3052102"/>
                  <a:pt x="3568260" y="3052102"/>
                  <a:pt x="3523164" y="3052102"/>
                </a:cubicBezTo>
                <a:cubicBezTo>
                  <a:pt x="3523164" y="3048465"/>
                  <a:pt x="3523164" y="3048465"/>
                  <a:pt x="3523164" y="3044828"/>
                </a:cubicBezTo>
                <a:close/>
                <a:moveTo>
                  <a:pt x="3638086" y="2979367"/>
                </a:moveTo>
                <a:cubicBezTo>
                  <a:pt x="3725814" y="2979367"/>
                  <a:pt x="3813542" y="2979367"/>
                  <a:pt x="3904296" y="2979367"/>
                </a:cubicBezTo>
                <a:cubicBezTo>
                  <a:pt x="3901271" y="2982276"/>
                  <a:pt x="3901271" y="2982276"/>
                  <a:pt x="3901271" y="2985186"/>
                </a:cubicBezTo>
                <a:cubicBezTo>
                  <a:pt x="3813542" y="2985186"/>
                  <a:pt x="3725814" y="2985186"/>
                  <a:pt x="3638086" y="2985186"/>
                </a:cubicBezTo>
                <a:cubicBezTo>
                  <a:pt x="3638086" y="2982276"/>
                  <a:pt x="3638086" y="2982276"/>
                  <a:pt x="3638086" y="2979367"/>
                </a:cubicBezTo>
                <a:close/>
                <a:moveTo>
                  <a:pt x="842154" y="2806985"/>
                </a:moveTo>
                <a:lnTo>
                  <a:pt x="901069" y="2865900"/>
                </a:lnTo>
                <a:lnTo>
                  <a:pt x="842154" y="2924815"/>
                </a:lnTo>
                <a:lnTo>
                  <a:pt x="783239" y="2865900"/>
                </a:lnTo>
                <a:close/>
                <a:moveTo>
                  <a:pt x="3841889" y="2705012"/>
                </a:moveTo>
                <a:lnTo>
                  <a:pt x="3900804" y="2763928"/>
                </a:lnTo>
                <a:lnTo>
                  <a:pt x="3841889" y="2822842"/>
                </a:lnTo>
                <a:lnTo>
                  <a:pt x="3782974" y="2763928"/>
                </a:lnTo>
                <a:close/>
                <a:moveTo>
                  <a:pt x="3660780" y="2611475"/>
                </a:moveTo>
                <a:cubicBezTo>
                  <a:pt x="3675140" y="2608071"/>
                  <a:pt x="3690258" y="2611854"/>
                  <a:pt x="3706886" y="2625471"/>
                </a:cubicBezTo>
                <a:cubicBezTo>
                  <a:pt x="3734096" y="2646655"/>
                  <a:pt x="3728048" y="2685994"/>
                  <a:pt x="3694792" y="2719281"/>
                </a:cubicBezTo>
                <a:cubicBezTo>
                  <a:pt x="3582930" y="2834275"/>
                  <a:pt x="3471067" y="2946242"/>
                  <a:pt x="3356181" y="3058208"/>
                </a:cubicBezTo>
                <a:cubicBezTo>
                  <a:pt x="3341064" y="3073339"/>
                  <a:pt x="3322924" y="3082417"/>
                  <a:pt x="3313854" y="3088470"/>
                </a:cubicBezTo>
                <a:cubicBezTo>
                  <a:pt x="3259434" y="3088470"/>
                  <a:pt x="3232224" y="3049130"/>
                  <a:pt x="3253388" y="3012816"/>
                </a:cubicBezTo>
                <a:cubicBezTo>
                  <a:pt x="3259434" y="3000712"/>
                  <a:pt x="3271527" y="2988607"/>
                  <a:pt x="3280597" y="2979529"/>
                </a:cubicBezTo>
                <a:cubicBezTo>
                  <a:pt x="3392460" y="2867562"/>
                  <a:pt x="3507347" y="2752569"/>
                  <a:pt x="3619210" y="2640602"/>
                </a:cubicBezTo>
                <a:cubicBezTo>
                  <a:pt x="3626012" y="2633037"/>
                  <a:pt x="3632814" y="2626606"/>
                  <a:pt x="3639711" y="2621641"/>
                </a:cubicBezTo>
                <a:lnTo>
                  <a:pt x="3643883" y="2619628"/>
                </a:lnTo>
                <a:close/>
                <a:moveTo>
                  <a:pt x="305370" y="2532774"/>
                </a:moveTo>
                <a:cubicBezTo>
                  <a:pt x="453789" y="2532774"/>
                  <a:pt x="599180" y="2532774"/>
                  <a:pt x="747598" y="2532774"/>
                </a:cubicBezTo>
                <a:cubicBezTo>
                  <a:pt x="747598" y="2535683"/>
                  <a:pt x="747598" y="2538593"/>
                  <a:pt x="747598" y="2538593"/>
                </a:cubicBezTo>
                <a:cubicBezTo>
                  <a:pt x="599180" y="2538593"/>
                  <a:pt x="453789" y="2538593"/>
                  <a:pt x="305370" y="2538593"/>
                </a:cubicBezTo>
                <a:cubicBezTo>
                  <a:pt x="305370" y="2538593"/>
                  <a:pt x="305370" y="2535683"/>
                  <a:pt x="305370" y="2532774"/>
                </a:cubicBezTo>
                <a:close/>
                <a:moveTo>
                  <a:pt x="3697728" y="2487679"/>
                </a:moveTo>
                <a:cubicBezTo>
                  <a:pt x="3806913" y="2487679"/>
                  <a:pt x="3913064" y="2487679"/>
                  <a:pt x="4019216" y="2487679"/>
                </a:cubicBezTo>
                <a:cubicBezTo>
                  <a:pt x="4019216" y="2490588"/>
                  <a:pt x="4019216" y="2493497"/>
                  <a:pt x="4019216" y="2493497"/>
                </a:cubicBezTo>
                <a:cubicBezTo>
                  <a:pt x="3913064" y="2493497"/>
                  <a:pt x="3806913" y="2493497"/>
                  <a:pt x="3700761" y="2493497"/>
                </a:cubicBezTo>
                <a:cubicBezTo>
                  <a:pt x="3700761" y="2493497"/>
                  <a:pt x="3700761" y="2490588"/>
                  <a:pt x="3697728" y="2487679"/>
                </a:cubicBezTo>
                <a:close/>
                <a:moveTo>
                  <a:pt x="399198" y="2319660"/>
                </a:moveTo>
                <a:lnTo>
                  <a:pt x="458113" y="2378576"/>
                </a:lnTo>
                <a:lnTo>
                  <a:pt x="399198" y="2437490"/>
                </a:lnTo>
                <a:lnTo>
                  <a:pt x="340283" y="2378576"/>
                </a:lnTo>
                <a:close/>
                <a:moveTo>
                  <a:pt x="4118209" y="2176373"/>
                </a:moveTo>
                <a:cubicBezTo>
                  <a:pt x="4127234" y="2182389"/>
                  <a:pt x="4148289" y="2191413"/>
                  <a:pt x="4154306" y="2206453"/>
                </a:cubicBezTo>
                <a:cubicBezTo>
                  <a:pt x="4160322" y="2221494"/>
                  <a:pt x="4160322" y="2248566"/>
                  <a:pt x="4148289" y="2263605"/>
                </a:cubicBezTo>
                <a:cubicBezTo>
                  <a:pt x="4130242" y="2290678"/>
                  <a:pt x="4103169" y="2317751"/>
                  <a:pt x="4073090" y="2338806"/>
                </a:cubicBezTo>
                <a:cubicBezTo>
                  <a:pt x="4061057" y="2347831"/>
                  <a:pt x="4033985" y="2353846"/>
                  <a:pt x="4021953" y="2347831"/>
                </a:cubicBezTo>
                <a:cubicBezTo>
                  <a:pt x="4003904" y="2338806"/>
                  <a:pt x="3991873" y="2317751"/>
                  <a:pt x="3988864" y="2296694"/>
                </a:cubicBezTo>
                <a:cubicBezTo>
                  <a:pt x="3982848" y="2263605"/>
                  <a:pt x="4073090" y="2176373"/>
                  <a:pt x="4118209" y="2176373"/>
                </a:cubicBezTo>
                <a:close/>
                <a:moveTo>
                  <a:pt x="220997" y="2089091"/>
                </a:moveTo>
                <a:cubicBezTo>
                  <a:pt x="290338" y="2089091"/>
                  <a:pt x="359679" y="2089091"/>
                  <a:pt x="429020" y="2089091"/>
                </a:cubicBezTo>
                <a:cubicBezTo>
                  <a:pt x="429020" y="2092001"/>
                  <a:pt x="429020" y="2094910"/>
                  <a:pt x="429020" y="2097819"/>
                </a:cubicBezTo>
                <a:cubicBezTo>
                  <a:pt x="359679" y="2097819"/>
                  <a:pt x="290338" y="2097819"/>
                  <a:pt x="220997" y="2097819"/>
                </a:cubicBezTo>
                <a:cubicBezTo>
                  <a:pt x="220997" y="2094910"/>
                  <a:pt x="220997" y="2092001"/>
                  <a:pt x="220997" y="2089091"/>
                </a:cubicBezTo>
                <a:close/>
                <a:moveTo>
                  <a:pt x="510483" y="1918891"/>
                </a:moveTo>
                <a:cubicBezTo>
                  <a:pt x="556064" y="1918891"/>
                  <a:pt x="601645" y="1918891"/>
                  <a:pt x="647225" y="1918891"/>
                </a:cubicBezTo>
                <a:cubicBezTo>
                  <a:pt x="647225" y="1922285"/>
                  <a:pt x="647225" y="1925680"/>
                  <a:pt x="647225" y="1929074"/>
                </a:cubicBezTo>
                <a:cubicBezTo>
                  <a:pt x="601645" y="1929074"/>
                  <a:pt x="556064" y="1929074"/>
                  <a:pt x="510483" y="1929074"/>
                </a:cubicBezTo>
                <a:cubicBezTo>
                  <a:pt x="510483" y="1925680"/>
                  <a:pt x="510483" y="1922285"/>
                  <a:pt x="510483" y="1918891"/>
                </a:cubicBezTo>
                <a:close/>
                <a:moveTo>
                  <a:pt x="145353" y="1723961"/>
                </a:moveTo>
                <a:cubicBezTo>
                  <a:pt x="223870" y="1723961"/>
                  <a:pt x="305406" y="1723961"/>
                  <a:pt x="383924" y="1723961"/>
                </a:cubicBezTo>
                <a:cubicBezTo>
                  <a:pt x="383924" y="1726871"/>
                  <a:pt x="383924" y="1729780"/>
                  <a:pt x="383924" y="1732689"/>
                </a:cubicBezTo>
                <a:cubicBezTo>
                  <a:pt x="305406" y="1732689"/>
                  <a:pt x="223870" y="1732689"/>
                  <a:pt x="145353" y="1732689"/>
                </a:cubicBezTo>
                <a:cubicBezTo>
                  <a:pt x="145353" y="1729780"/>
                  <a:pt x="145353" y="1726871"/>
                  <a:pt x="145353" y="1723961"/>
                </a:cubicBezTo>
                <a:close/>
                <a:moveTo>
                  <a:pt x="534485" y="1587364"/>
                </a:moveTo>
                <a:lnTo>
                  <a:pt x="593399" y="1646280"/>
                </a:lnTo>
                <a:lnTo>
                  <a:pt x="534485" y="1705194"/>
                </a:lnTo>
                <a:lnTo>
                  <a:pt x="475569" y="1646280"/>
                </a:lnTo>
                <a:close/>
                <a:moveTo>
                  <a:pt x="701048" y="1539215"/>
                </a:moveTo>
                <a:cubicBezTo>
                  <a:pt x="746546" y="1539215"/>
                  <a:pt x="795078" y="1539215"/>
                  <a:pt x="840575" y="1539215"/>
                </a:cubicBezTo>
                <a:cubicBezTo>
                  <a:pt x="843608" y="1542124"/>
                  <a:pt x="843608" y="1545034"/>
                  <a:pt x="843608" y="1547943"/>
                </a:cubicBezTo>
                <a:cubicBezTo>
                  <a:pt x="795078" y="1547943"/>
                  <a:pt x="746546" y="1547943"/>
                  <a:pt x="701048" y="1547943"/>
                </a:cubicBezTo>
                <a:cubicBezTo>
                  <a:pt x="701048" y="1545034"/>
                  <a:pt x="701048" y="1542124"/>
                  <a:pt x="701048" y="1539215"/>
                </a:cubicBezTo>
                <a:close/>
                <a:moveTo>
                  <a:pt x="327191" y="1370470"/>
                </a:moveTo>
                <a:cubicBezTo>
                  <a:pt x="450806" y="1370470"/>
                  <a:pt x="574420" y="1370470"/>
                  <a:pt x="701049" y="1370470"/>
                </a:cubicBezTo>
                <a:cubicBezTo>
                  <a:pt x="701049" y="1373379"/>
                  <a:pt x="701049" y="1376289"/>
                  <a:pt x="701049" y="1379198"/>
                </a:cubicBezTo>
                <a:cubicBezTo>
                  <a:pt x="574420" y="1379198"/>
                  <a:pt x="450806" y="1379198"/>
                  <a:pt x="327191" y="1379198"/>
                </a:cubicBezTo>
                <a:cubicBezTo>
                  <a:pt x="327191" y="1376289"/>
                  <a:pt x="327191" y="1373379"/>
                  <a:pt x="327191" y="1370470"/>
                </a:cubicBezTo>
                <a:close/>
                <a:moveTo>
                  <a:pt x="271912" y="1286097"/>
                </a:moveTo>
                <a:cubicBezTo>
                  <a:pt x="317493" y="1286097"/>
                  <a:pt x="363074" y="1286097"/>
                  <a:pt x="408654" y="1286097"/>
                </a:cubicBezTo>
                <a:cubicBezTo>
                  <a:pt x="408654" y="1289007"/>
                  <a:pt x="408654" y="1289007"/>
                  <a:pt x="408654" y="1291916"/>
                </a:cubicBezTo>
                <a:cubicBezTo>
                  <a:pt x="363074" y="1291916"/>
                  <a:pt x="317493" y="1291916"/>
                  <a:pt x="271912" y="1291916"/>
                </a:cubicBezTo>
                <a:cubicBezTo>
                  <a:pt x="271912" y="1289007"/>
                  <a:pt x="271912" y="1289007"/>
                  <a:pt x="271912" y="1286097"/>
                </a:cubicBezTo>
                <a:close/>
                <a:moveTo>
                  <a:pt x="925234" y="1179904"/>
                </a:moveTo>
                <a:cubicBezTo>
                  <a:pt x="937518" y="1179904"/>
                  <a:pt x="952873" y="1195143"/>
                  <a:pt x="977442" y="1213431"/>
                </a:cubicBezTo>
                <a:cubicBezTo>
                  <a:pt x="949803" y="1228671"/>
                  <a:pt x="937518" y="1243910"/>
                  <a:pt x="922163" y="1243910"/>
                </a:cubicBezTo>
                <a:cubicBezTo>
                  <a:pt x="912950" y="1243910"/>
                  <a:pt x="894523" y="1222575"/>
                  <a:pt x="894523" y="1210383"/>
                </a:cubicBezTo>
                <a:cubicBezTo>
                  <a:pt x="894523" y="1198191"/>
                  <a:pt x="912950" y="1179904"/>
                  <a:pt x="925234" y="1179904"/>
                </a:cubicBezTo>
                <a:close/>
                <a:moveTo>
                  <a:pt x="1058904" y="881691"/>
                </a:moveTo>
                <a:cubicBezTo>
                  <a:pt x="1106973" y="881691"/>
                  <a:pt x="1152037" y="881691"/>
                  <a:pt x="1197101" y="881691"/>
                </a:cubicBezTo>
                <a:cubicBezTo>
                  <a:pt x="1197101" y="884600"/>
                  <a:pt x="1197101" y="884600"/>
                  <a:pt x="1197101" y="887510"/>
                </a:cubicBezTo>
                <a:cubicBezTo>
                  <a:pt x="1152037" y="887510"/>
                  <a:pt x="1106973" y="887510"/>
                  <a:pt x="1058904" y="887510"/>
                </a:cubicBezTo>
                <a:cubicBezTo>
                  <a:pt x="1058904" y="884600"/>
                  <a:pt x="1058904" y="884600"/>
                  <a:pt x="1058904" y="881691"/>
                </a:cubicBezTo>
                <a:close/>
                <a:moveTo>
                  <a:pt x="837500" y="868872"/>
                </a:moveTo>
                <a:lnTo>
                  <a:pt x="837501" y="868872"/>
                </a:lnTo>
                <a:lnTo>
                  <a:pt x="867844" y="870445"/>
                </a:lnTo>
                <a:lnTo>
                  <a:pt x="873395" y="873160"/>
                </a:lnTo>
                <a:lnTo>
                  <a:pt x="877410" y="873639"/>
                </a:lnTo>
                <a:lnTo>
                  <a:pt x="882712" y="877715"/>
                </a:lnTo>
                <a:lnTo>
                  <a:pt x="894924" y="883685"/>
                </a:lnTo>
                <a:lnTo>
                  <a:pt x="903789" y="893917"/>
                </a:lnTo>
                <a:lnTo>
                  <a:pt x="909395" y="898226"/>
                </a:lnTo>
                <a:lnTo>
                  <a:pt x="910873" y="902093"/>
                </a:lnTo>
                <a:lnTo>
                  <a:pt x="915157" y="907039"/>
                </a:lnTo>
                <a:cubicBezTo>
                  <a:pt x="920362" y="916337"/>
                  <a:pt x="923830" y="927061"/>
                  <a:pt x="924962" y="938954"/>
                </a:cubicBezTo>
                <a:cubicBezTo>
                  <a:pt x="927981" y="963116"/>
                  <a:pt x="918924" y="996340"/>
                  <a:pt x="900809" y="1014463"/>
                </a:cubicBezTo>
                <a:cubicBezTo>
                  <a:pt x="855521" y="1068829"/>
                  <a:pt x="804195" y="1117155"/>
                  <a:pt x="752868" y="1165480"/>
                </a:cubicBezTo>
                <a:cubicBezTo>
                  <a:pt x="725696" y="1189644"/>
                  <a:pt x="692485" y="1201725"/>
                  <a:pt x="656254" y="1180583"/>
                </a:cubicBezTo>
                <a:cubicBezTo>
                  <a:pt x="626062" y="1165480"/>
                  <a:pt x="607947" y="1144339"/>
                  <a:pt x="607947" y="1105073"/>
                </a:cubicBezTo>
                <a:cubicBezTo>
                  <a:pt x="613986" y="1089972"/>
                  <a:pt x="613986" y="1071849"/>
                  <a:pt x="626062" y="1059768"/>
                </a:cubicBezTo>
                <a:cubicBezTo>
                  <a:pt x="680408" y="1002382"/>
                  <a:pt x="734753" y="938954"/>
                  <a:pt x="798156" y="887608"/>
                </a:cubicBezTo>
                <a:cubicBezTo>
                  <a:pt x="810233" y="877037"/>
                  <a:pt x="823819" y="870996"/>
                  <a:pt x="837500" y="868872"/>
                </a:cubicBezTo>
                <a:close/>
                <a:moveTo>
                  <a:pt x="615221" y="577076"/>
                </a:moveTo>
                <a:cubicBezTo>
                  <a:pt x="677084" y="577076"/>
                  <a:pt x="727233" y="627226"/>
                  <a:pt x="727233" y="689089"/>
                </a:cubicBezTo>
                <a:cubicBezTo>
                  <a:pt x="727233" y="750951"/>
                  <a:pt x="677084" y="801101"/>
                  <a:pt x="615221" y="801101"/>
                </a:cubicBezTo>
                <a:cubicBezTo>
                  <a:pt x="553359" y="801101"/>
                  <a:pt x="503209" y="750951"/>
                  <a:pt x="503209" y="689089"/>
                </a:cubicBezTo>
                <a:cubicBezTo>
                  <a:pt x="503209" y="627226"/>
                  <a:pt x="553359" y="577076"/>
                  <a:pt x="615221" y="577076"/>
                </a:cubicBezTo>
                <a:close/>
                <a:moveTo>
                  <a:pt x="2973288" y="388547"/>
                </a:moveTo>
                <a:cubicBezTo>
                  <a:pt x="3042628" y="388547"/>
                  <a:pt x="3111969" y="388547"/>
                  <a:pt x="3181310" y="388547"/>
                </a:cubicBezTo>
                <a:lnTo>
                  <a:pt x="3181310" y="398731"/>
                </a:lnTo>
                <a:cubicBezTo>
                  <a:pt x="3111969" y="398731"/>
                  <a:pt x="3042628" y="398731"/>
                  <a:pt x="2973288" y="398731"/>
                </a:cubicBezTo>
                <a:close/>
                <a:moveTo>
                  <a:pt x="1346154" y="377322"/>
                </a:moveTo>
                <a:cubicBezTo>
                  <a:pt x="1365005" y="379582"/>
                  <a:pt x="1383102" y="389371"/>
                  <a:pt x="1396675" y="404433"/>
                </a:cubicBezTo>
                <a:cubicBezTo>
                  <a:pt x="1426837" y="437570"/>
                  <a:pt x="1429853" y="482755"/>
                  <a:pt x="1399691" y="515892"/>
                </a:cubicBezTo>
                <a:cubicBezTo>
                  <a:pt x="1348416" y="570115"/>
                  <a:pt x="1294125" y="624338"/>
                  <a:pt x="1236818" y="678561"/>
                </a:cubicBezTo>
                <a:cubicBezTo>
                  <a:pt x="1224753" y="690610"/>
                  <a:pt x="1203641" y="693623"/>
                  <a:pt x="1176495" y="705672"/>
                </a:cubicBezTo>
                <a:cubicBezTo>
                  <a:pt x="1155381" y="690610"/>
                  <a:pt x="1122204" y="678561"/>
                  <a:pt x="1110139" y="654462"/>
                </a:cubicBezTo>
                <a:cubicBezTo>
                  <a:pt x="1101091" y="630362"/>
                  <a:pt x="1101091" y="588189"/>
                  <a:pt x="1116172" y="570115"/>
                </a:cubicBezTo>
                <a:cubicBezTo>
                  <a:pt x="1170463" y="506854"/>
                  <a:pt x="1230786" y="449619"/>
                  <a:pt x="1291110" y="395396"/>
                </a:cubicBezTo>
                <a:cubicBezTo>
                  <a:pt x="1307698" y="380334"/>
                  <a:pt x="1327303" y="375062"/>
                  <a:pt x="1346154" y="377322"/>
                </a:cubicBezTo>
                <a:close/>
                <a:moveTo>
                  <a:pt x="1737824" y="264671"/>
                </a:moveTo>
                <a:cubicBezTo>
                  <a:pt x="1762007" y="264478"/>
                  <a:pt x="1786426" y="264624"/>
                  <a:pt x="1809877" y="265142"/>
                </a:cubicBezTo>
                <a:lnTo>
                  <a:pt x="1812896" y="265266"/>
                </a:lnTo>
                <a:lnTo>
                  <a:pt x="1876120" y="267859"/>
                </a:lnTo>
                <a:cubicBezTo>
                  <a:pt x="1916740" y="270468"/>
                  <a:pt x="1948669" y="274719"/>
                  <a:pt x="1962272" y="280901"/>
                </a:cubicBezTo>
                <a:lnTo>
                  <a:pt x="1962271" y="280901"/>
                </a:lnTo>
                <a:lnTo>
                  <a:pt x="1536046" y="280901"/>
                </a:lnTo>
                <a:lnTo>
                  <a:pt x="1536045" y="280901"/>
                </a:lnTo>
                <a:cubicBezTo>
                  <a:pt x="1548137" y="271627"/>
                  <a:pt x="1641090" y="265444"/>
                  <a:pt x="1737824" y="264671"/>
                </a:cubicBezTo>
                <a:close/>
                <a:moveTo>
                  <a:pt x="3003035" y="210668"/>
                </a:moveTo>
                <a:cubicBezTo>
                  <a:pt x="2963716" y="255951"/>
                  <a:pt x="2927424" y="301235"/>
                  <a:pt x="2888106" y="340480"/>
                </a:cubicBezTo>
                <a:cubicBezTo>
                  <a:pt x="2809470" y="421991"/>
                  <a:pt x="2727810" y="503501"/>
                  <a:pt x="2646149" y="581993"/>
                </a:cubicBezTo>
                <a:lnTo>
                  <a:pt x="2378171" y="840563"/>
                </a:lnTo>
                <a:lnTo>
                  <a:pt x="2648240" y="840563"/>
                </a:lnTo>
                <a:lnTo>
                  <a:pt x="2655223" y="832562"/>
                </a:lnTo>
                <a:cubicBezTo>
                  <a:pt x="2770152" y="717844"/>
                  <a:pt x="2885081" y="600106"/>
                  <a:pt x="3003035" y="485388"/>
                </a:cubicBezTo>
                <a:cubicBezTo>
                  <a:pt x="3051426" y="437085"/>
                  <a:pt x="3111915" y="431047"/>
                  <a:pt x="3160306" y="470294"/>
                </a:cubicBezTo>
                <a:cubicBezTo>
                  <a:pt x="3205673" y="506521"/>
                  <a:pt x="3214746" y="575956"/>
                  <a:pt x="3178453" y="627277"/>
                </a:cubicBezTo>
                <a:cubicBezTo>
                  <a:pt x="3154258" y="660485"/>
                  <a:pt x="3154258" y="690674"/>
                  <a:pt x="3184502" y="714825"/>
                </a:cubicBezTo>
                <a:cubicBezTo>
                  <a:pt x="3214746" y="738976"/>
                  <a:pt x="3241966" y="723881"/>
                  <a:pt x="3266162" y="699730"/>
                </a:cubicBezTo>
                <a:cubicBezTo>
                  <a:pt x="3335724" y="627277"/>
                  <a:pt x="3405287" y="560861"/>
                  <a:pt x="3477873" y="488407"/>
                </a:cubicBezTo>
                <a:cubicBezTo>
                  <a:pt x="3326650" y="367651"/>
                  <a:pt x="3166355" y="277084"/>
                  <a:pt x="3003035" y="210668"/>
                </a:cubicBezTo>
                <a:close/>
                <a:moveTo>
                  <a:pt x="2411774" y="152887"/>
                </a:moveTo>
                <a:lnTo>
                  <a:pt x="2470689" y="211803"/>
                </a:lnTo>
                <a:lnTo>
                  <a:pt x="2411774" y="270717"/>
                </a:lnTo>
                <a:lnTo>
                  <a:pt x="2352859" y="211803"/>
                </a:lnTo>
                <a:close/>
                <a:moveTo>
                  <a:pt x="1944816" y="147067"/>
                </a:moveTo>
                <a:cubicBezTo>
                  <a:pt x="2026279" y="147067"/>
                  <a:pt x="2107742" y="147067"/>
                  <a:pt x="2189205" y="147067"/>
                </a:cubicBezTo>
                <a:cubicBezTo>
                  <a:pt x="2189205" y="150462"/>
                  <a:pt x="2189205" y="153857"/>
                  <a:pt x="2189205" y="157251"/>
                </a:cubicBezTo>
                <a:cubicBezTo>
                  <a:pt x="2107742" y="157251"/>
                  <a:pt x="2026279" y="157251"/>
                  <a:pt x="1944816" y="157251"/>
                </a:cubicBezTo>
                <a:cubicBezTo>
                  <a:pt x="1944816" y="153857"/>
                  <a:pt x="1944816" y="150462"/>
                  <a:pt x="1944816" y="147067"/>
                </a:cubicBezTo>
                <a:close/>
                <a:moveTo>
                  <a:pt x="4027190" y="99"/>
                </a:moveTo>
                <a:cubicBezTo>
                  <a:pt x="4068398" y="-1410"/>
                  <a:pt x="4108472" y="14439"/>
                  <a:pt x="4140229" y="47647"/>
                </a:cubicBezTo>
                <a:cubicBezTo>
                  <a:pt x="4203742" y="111044"/>
                  <a:pt x="4203742" y="201611"/>
                  <a:pt x="4143253" y="265008"/>
                </a:cubicBezTo>
                <a:cubicBezTo>
                  <a:pt x="4094862" y="313311"/>
                  <a:pt x="4046470" y="358594"/>
                  <a:pt x="4001104" y="406896"/>
                </a:cubicBezTo>
                <a:cubicBezTo>
                  <a:pt x="3931542" y="482369"/>
                  <a:pt x="3961786" y="591050"/>
                  <a:pt x="4058569" y="606144"/>
                </a:cubicBezTo>
                <a:cubicBezTo>
                  <a:pt x="4091838" y="609163"/>
                  <a:pt x="4137204" y="585012"/>
                  <a:pt x="4167449" y="563879"/>
                </a:cubicBezTo>
                <a:cubicBezTo>
                  <a:pt x="4206767" y="533691"/>
                  <a:pt x="4240036" y="491426"/>
                  <a:pt x="4276330" y="455199"/>
                </a:cubicBezTo>
                <a:cubicBezTo>
                  <a:pt x="4354964" y="379727"/>
                  <a:pt x="4469894" y="376707"/>
                  <a:pt x="4545505" y="452180"/>
                </a:cubicBezTo>
                <a:cubicBezTo>
                  <a:pt x="4627165" y="530672"/>
                  <a:pt x="4630190" y="648409"/>
                  <a:pt x="4548530" y="726901"/>
                </a:cubicBezTo>
                <a:cubicBezTo>
                  <a:pt x="4412430" y="868789"/>
                  <a:pt x="4273304" y="1007658"/>
                  <a:pt x="4131156" y="1146529"/>
                </a:cubicBezTo>
                <a:cubicBezTo>
                  <a:pt x="4100910" y="1176718"/>
                  <a:pt x="4094862" y="1197849"/>
                  <a:pt x="4116033" y="1237096"/>
                </a:cubicBezTo>
                <a:cubicBezTo>
                  <a:pt x="4224913" y="1463514"/>
                  <a:pt x="4294476" y="1698988"/>
                  <a:pt x="4318672" y="1949557"/>
                </a:cubicBezTo>
                <a:cubicBezTo>
                  <a:pt x="4367062" y="2459752"/>
                  <a:pt x="4252134" y="2927682"/>
                  <a:pt x="3976909" y="3356366"/>
                </a:cubicBezTo>
                <a:cubicBezTo>
                  <a:pt x="3949688" y="3404669"/>
                  <a:pt x="3916419" y="3446934"/>
                  <a:pt x="3883150" y="3489199"/>
                </a:cubicBezTo>
                <a:cubicBezTo>
                  <a:pt x="3877101" y="3498255"/>
                  <a:pt x="3865004" y="3504293"/>
                  <a:pt x="3852906" y="3510331"/>
                </a:cubicBezTo>
                <a:cubicBezTo>
                  <a:pt x="3849881" y="3507312"/>
                  <a:pt x="3846857" y="3504293"/>
                  <a:pt x="3840808" y="3501274"/>
                </a:cubicBezTo>
                <a:cubicBezTo>
                  <a:pt x="4252134" y="2960890"/>
                  <a:pt x="4391258" y="2360128"/>
                  <a:pt x="4249110" y="1683893"/>
                </a:cubicBezTo>
                <a:cubicBezTo>
                  <a:pt x="4113009" y="1819744"/>
                  <a:pt x="3978421" y="1953331"/>
                  <a:pt x="3844211" y="2086162"/>
                </a:cubicBezTo>
                <a:lnTo>
                  <a:pt x="3464976" y="2460791"/>
                </a:lnTo>
                <a:lnTo>
                  <a:pt x="3464976" y="2684901"/>
                </a:lnTo>
                <a:lnTo>
                  <a:pt x="2770495" y="3379382"/>
                </a:lnTo>
                <a:lnTo>
                  <a:pt x="2785326" y="3380056"/>
                </a:lnTo>
                <a:cubicBezTo>
                  <a:pt x="2833732" y="3395160"/>
                  <a:pt x="2876089" y="3383076"/>
                  <a:pt x="2909369" y="3349846"/>
                </a:cubicBezTo>
                <a:cubicBezTo>
                  <a:pt x="2957776" y="3301511"/>
                  <a:pt x="3003157" y="3256197"/>
                  <a:pt x="3048539" y="3210883"/>
                </a:cubicBezTo>
                <a:cubicBezTo>
                  <a:pt x="3075768" y="3183695"/>
                  <a:pt x="3102997" y="3165568"/>
                  <a:pt x="3139302" y="3195779"/>
                </a:cubicBezTo>
                <a:cubicBezTo>
                  <a:pt x="3172582" y="3229008"/>
                  <a:pt x="3157455" y="3259218"/>
                  <a:pt x="3130226" y="3286406"/>
                </a:cubicBezTo>
                <a:cubicBezTo>
                  <a:pt x="2945674" y="3470683"/>
                  <a:pt x="2761121" y="3654961"/>
                  <a:pt x="2576570" y="3839238"/>
                </a:cubicBezTo>
                <a:cubicBezTo>
                  <a:pt x="2506985" y="3908720"/>
                  <a:pt x="2434374" y="3975181"/>
                  <a:pt x="2364789" y="4044662"/>
                </a:cubicBezTo>
                <a:cubicBezTo>
                  <a:pt x="2289153" y="4111123"/>
                  <a:pt x="2189313" y="4089976"/>
                  <a:pt x="2168135" y="3999348"/>
                </a:cubicBezTo>
                <a:cubicBezTo>
                  <a:pt x="2156034" y="3957055"/>
                  <a:pt x="2171160" y="3920804"/>
                  <a:pt x="2201414" y="3890594"/>
                </a:cubicBezTo>
                <a:cubicBezTo>
                  <a:pt x="2292179" y="3799967"/>
                  <a:pt x="2379916" y="3712358"/>
                  <a:pt x="2467654" y="3624751"/>
                </a:cubicBezTo>
                <a:cubicBezTo>
                  <a:pt x="2506985" y="3585479"/>
                  <a:pt x="2513036" y="3555270"/>
                  <a:pt x="2485806" y="3528081"/>
                </a:cubicBezTo>
                <a:cubicBezTo>
                  <a:pt x="2458578" y="3497872"/>
                  <a:pt x="2425298" y="3503914"/>
                  <a:pt x="2385967" y="3543186"/>
                </a:cubicBezTo>
                <a:cubicBezTo>
                  <a:pt x="2331509" y="3597563"/>
                  <a:pt x="2277051" y="3651940"/>
                  <a:pt x="2222593" y="3706317"/>
                </a:cubicBezTo>
                <a:cubicBezTo>
                  <a:pt x="2192338" y="3739547"/>
                  <a:pt x="2153008" y="3745589"/>
                  <a:pt x="2131830" y="3718401"/>
                </a:cubicBezTo>
                <a:cubicBezTo>
                  <a:pt x="2110652" y="3688192"/>
                  <a:pt x="2116703" y="3657982"/>
                  <a:pt x="2146957" y="3633815"/>
                </a:cubicBezTo>
                <a:cubicBezTo>
                  <a:pt x="2204440" y="3576417"/>
                  <a:pt x="2258899" y="3519019"/>
                  <a:pt x="2316382" y="3464642"/>
                </a:cubicBezTo>
                <a:lnTo>
                  <a:pt x="2344736" y="3448839"/>
                </a:lnTo>
                <a:lnTo>
                  <a:pt x="2221308" y="3448839"/>
                </a:lnTo>
                <a:lnTo>
                  <a:pt x="2217166" y="3454033"/>
                </a:lnTo>
                <a:cubicBezTo>
                  <a:pt x="2213007" y="3458939"/>
                  <a:pt x="2209226" y="3462713"/>
                  <a:pt x="2204690" y="3465731"/>
                </a:cubicBezTo>
                <a:cubicBezTo>
                  <a:pt x="1989935" y="3680074"/>
                  <a:pt x="1775179" y="3897436"/>
                  <a:pt x="1560424" y="4111777"/>
                </a:cubicBezTo>
                <a:cubicBezTo>
                  <a:pt x="1499930" y="4172155"/>
                  <a:pt x="1415239" y="4178193"/>
                  <a:pt x="1357769" y="4123853"/>
                </a:cubicBezTo>
                <a:cubicBezTo>
                  <a:pt x="1297275" y="4066494"/>
                  <a:pt x="1294250" y="3975927"/>
                  <a:pt x="1354744" y="3912530"/>
                </a:cubicBezTo>
                <a:cubicBezTo>
                  <a:pt x="1415239" y="3849132"/>
                  <a:pt x="1478758" y="3788754"/>
                  <a:pt x="1542276" y="3728376"/>
                </a:cubicBezTo>
                <a:cubicBezTo>
                  <a:pt x="1578573" y="3692149"/>
                  <a:pt x="1584622" y="3643847"/>
                  <a:pt x="1560424" y="3598564"/>
                </a:cubicBezTo>
                <a:cubicBezTo>
                  <a:pt x="1533203" y="3550261"/>
                  <a:pt x="1493881" y="3541204"/>
                  <a:pt x="1451535" y="3580450"/>
                </a:cubicBezTo>
                <a:cubicBezTo>
                  <a:pt x="1315423" y="3713282"/>
                  <a:pt x="1182336" y="3849132"/>
                  <a:pt x="1037149" y="3991021"/>
                </a:cubicBezTo>
                <a:cubicBezTo>
                  <a:pt x="1094618" y="4024229"/>
                  <a:pt x="1146038" y="4057437"/>
                  <a:pt x="1200484" y="4081588"/>
                </a:cubicBezTo>
                <a:cubicBezTo>
                  <a:pt x="1451535" y="4202344"/>
                  <a:pt x="1717710" y="4280837"/>
                  <a:pt x="1999008" y="4301968"/>
                </a:cubicBezTo>
                <a:cubicBezTo>
                  <a:pt x="2558582" y="4341215"/>
                  <a:pt x="3060684" y="4184231"/>
                  <a:pt x="3502293" y="3840076"/>
                </a:cubicBezTo>
                <a:cubicBezTo>
                  <a:pt x="3514392" y="3831019"/>
                  <a:pt x="3529515" y="3824981"/>
                  <a:pt x="3544639" y="3818943"/>
                </a:cubicBezTo>
                <a:cubicBezTo>
                  <a:pt x="3547663" y="3821963"/>
                  <a:pt x="3550688" y="3828000"/>
                  <a:pt x="3553713" y="3834038"/>
                </a:cubicBezTo>
                <a:cubicBezTo>
                  <a:pt x="3523466" y="3858189"/>
                  <a:pt x="3493218" y="3882341"/>
                  <a:pt x="3459947" y="3906492"/>
                </a:cubicBezTo>
                <a:cubicBezTo>
                  <a:pt x="3157475" y="4129891"/>
                  <a:pt x="2818706" y="4271779"/>
                  <a:pt x="2443642" y="4317063"/>
                </a:cubicBezTo>
                <a:cubicBezTo>
                  <a:pt x="1999008" y="4374422"/>
                  <a:pt x="1578573" y="4298950"/>
                  <a:pt x="1176286" y="4099701"/>
                </a:cubicBezTo>
                <a:cubicBezTo>
                  <a:pt x="1133940" y="4078570"/>
                  <a:pt x="1091594" y="4054418"/>
                  <a:pt x="1049247" y="4030267"/>
                </a:cubicBezTo>
                <a:cubicBezTo>
                  <a:pt x="1028074" y="4015172"/>
                  <a:pt x="1012951" y="4018192"/>
                  <a:pt x="994803" y="4039323"/>
                </a:cubicBezTo>
                <a:cubicBezTo>
                  <a:pt x="934308" y="4099701"/>
                  <a:pt x="873814" y="4160080"/>
                  <a:pt x="810296" y="4220458"/>
                </a:cubicBezTo>
                <a:cubicBezTo>
                  <a:pt x="734677" y="4295931"/>
                  <a:pt x="628811" y="4298950"/>
                  <a:pt x="556219" y="4226495"/>
                </a:cubicBezTo>
                <a:cubicBezTo>
                  <a:pt x="483626" y="4157061"/>
                  <a:pt x="483626" y="4039323"/>
                  <a:pt x="556219" y="3963851"/>
                </a:cubicBezTo>
                <a:cubicBezTo>
                  <a:pt x="613688" y="3909511"/>
                  <a:pt x="668133" y="3855170"/>
                  <a:pt x="728627" y="3797811"/>
                </a:cubicBezTo>
                <a:cubicBezTo>
                  <a:pt x="550169" y="3640828"/>
                  <a:pt x="408008" y="3459693"/>
                  <a:pt x="283994" y="3254408"/>
                </a:cubicBezTo>
                <a:cubicBezTo>
                  <a:pt x="265846" y="3269503"/>
                  <a:pt x="253747" y="3281579"/>
                  <a:pt x="238623" y="3293654"/>
                </a:cubicBezTo>
                <a:cubicBezTo>
                  <a:pt x="199302" y="3335919"/>
                  <a:pt x="126709" y="3335919"/>
                  <a:pt x="87388" y="3296673"/>
                </a:cubicBezTo>
                <a:cubicBezTo>
                  <a:pt x="48066" y="3260446"/>
                  <a:pt x="45041" y="3187992"/>
                  <a:pt x="81338" y="3145728"/>
                </a:cubicBezTo>
                <a:cubicBezTo>
                  <a:pt x="102511" y="3121576"/>
                  <a:pt x="126709" y="3097425"/>
                  <a:pt x="153931" y="3073274"/>
                </a:cubicBezTo>
                <a:cubicBezTo>
                  <a:pt x="175104" y="3055161"/>
                  <a:pt x="178129" y="3037047"/>
                  <a:pt x="166030" y="3009877"/>
                </a:cubicBezTo>
                <a:cubicBezTo>
                  <a:pt x="75288" y="2795535"/>
                  <a:pt x="20844" y="2575155"/>
                  <a:pt x="5720" y="2342699"/>
                </a:cubicBezTo>
                <a:cubicBezTo>
                  <a:pt x="-12428" y="2070998"/>
                  <a:pt x="11770" y="1802315"/>
                  <a:pt x="90413" y="1542690"/>
                </a:cubicBezTo>
                <a:cubicBezTo>
                  <a:pt x="163005" y="1307214"/>
                  <a:pt x="271896" y="1092872"/>
                  <a:pt x="417082" y="893624"/>
                </a:cubicBezTo>
                <a:cubicBezTo>
                  <a:pt x="429181" y="875511"/>
                  <a:pt x="447329" y="860417"/>
                  <a:pt x="468501" y="845322"/>
                </a:cubicBezTo>
                <a:cubicBezTo>
                  <a:pt x="-9403" y="1524576"/>
                  <a:pt x="-109219" y="2246094"/>
                  <a:pt x="199302" y="3027990"/>
                </a:cubicBezTo>
                <a:cubicBezTo>
                  <a:pt x="302142" y="2922329"/>
                  <a:pt x="398933" y="2822705"/>
                  <a:pt x="498749" y="2729119"/>
                </a:cubicBezTo>
                <a:cubicBezTo>
                  <a:pt x="519922" y="2711006"/>
                  <a:pt x="553194" y="2698930"/>
                  <a:pt x="580416" y="2692892"/>
                </a:cubicBezTo>
                <a:cubicBezTo>
                  <a:pt x="628811" y="2683835"/>
                  <a:pt x="665108" y="2711006"/>
                  <a:pt x="683257" y="2753270"/>
                </a:cubicBezTo>
                <a:cubicBezTo>
                  <a:pt x="701405" y="2795535"/>
                  <a:pt x="698380" y="2837800"/>
                  <a:pt x="659059" y="2874027"/>
                </a:cubicBezTo>
                <a:cubicBezTo>
                  <a:pt x="553194" y="2979688"/>
                  <a:pt x="450353" y="3088368"/>
                  <a:pt x="344489" y="3187992"/>
                </a:cubicBezTo>
                <a:cubicBezTo>
                  <a:pt x="308192" y="3221201"/>
                  <a:pt x="314241" y="3245352"/>
                  <a:pt x="332389" y="3281579"/>
                </a:cubicBezTo>
                <a:cubicBezTo>
                  <a:pt x="447329" y="3462713"/>
                  <a:pt x="580416" y="3628753"/>
                  <a:pt x="746775" y="3773660"/>
                </a:cubicBezTo>
                <a:cubicBezTo>
                  <a:pt x="752825" y="3764603"/>
                  <a:pt x="764924" y="3758565"/>
                  <a:pt x="770974" y="3749509"/>
                </a:cubicBezTo>
                <a:cubicBezTo>
                  <a:pt x="876839" y="3643847"/>
                  <a:pt x="985729" y="3538186"/>
                  <a:pt x="1091594" y="3432524"/>
                </a:cubicBezTo>
                <a:cubicBezTo>
                  <a:pt x="1143014" y="3378184"/>
                  <a:pt x="1149063" y="3308748"/>
                  <a:pt x="1100668" y="3260446"/>
                </a:cubicBezTo>
                <a:cubicBezTo>
                  <a:pt x="1055297" y="3215163"/>
                  <a:pt x="985729" y="3218181"/>
                  <a:pt x="934308" y="3269503"/>
                </a:cubicBezTo>
                <a:cubicBezTo>
                  <a:pt x="916160" y="3284597"/>
                  <a:pt x="901037" y="3302711"/>
                  <a:pt x="882888" y="3320824"/>
                </a:cubicBezTo>
                <a:cubicBezTo>
                  <a:pt x="834493" y="3363089"/>
                  <a:pt x="773998" y="3363089"/>
                  <a:pt x="728627" y="3320824"/>
                </a:cubicBezTo>
                <a:cubicBezTo>
                  <a:pt x="686281" y="3281579"/>
                  <a:pt x="680232" y="3215163"/>
                  <a:pt x="722578" y="3172898"/>
                </a:cubicBezTo>
                <a:cubicBezTo>
                  <a:pt x="773999" y="3121576"/>
                  <a:pt x="826931" y="3071010"/>
                  <a:pt x="880242" y="3020443"/>
                </a:cubicBezTo>
                <a:lnTo>
                  <a:pt x="1039976" y="2868177"/>
                </a:lnTo>
                <a:lnTo>
                  <a:pt x="856700" y="2684901"/>
                </a:lnTo>
                <a:lnTo>
                  <a:pt x="856700" y="2223412"/>
                </a:lnTo>
                <a:lnTo>
                  <a:pt x="856577" y="2245367"/>
                </a:lnTo>
                <a:cubicBezTo>
                  <a:pt x="856577" y="2278514"/>
                  <a:pt x="795920" y="2329740"/>
                  <a:pt x="750426" y="2338780"/>
                </a:cubicBezTo>
                <a:cubicBezTo>
                  <a:pt x="686735" y="2353846"/>
                  <a:pt x="616978" y="2329740"/>
                  <a:pt x="583615" y="2278514"/>
                </a:cubicBezTo>
                <a:cubicBezTo>
                  <a:pt x="544188" y="2218247"/>
                  <a:pt x="538122" y="2145928"/>
                  <a:pt x="586649" y="2097716"/>
                </a:cubicBezTo>
                <a:cubicBezTo>
                  <a:pt x="674603" y="2007316"/>
                  <a:pt x="768623" y="1925957"/>
                  <a:pt x="856577" y="1847611"/>
                </a:cubicBezTo>
                <a:lnTo>
                  <a:pt x="856700" y="1868591"/>
                </a:lnTo>
                <a:lnTo>
                  <a:pt x="856700" y="1604502"/>
                </a:lnTo>
                <a:lnTo>
                  <a:pt x="1559481" y="901722"/>
                </a:lnTo>
                <a:lnTo>
                  <a:pt x="1538456" y="881902"/>
                </a:lnTo>
                <a:cubicBezTo>
                  <a:pt x="1509523" y="861647"/>
                  <a:pt x="1485696" y="869012"/>
                  <a:pt x="1451658" y="905272"/>
                </a:cubicBezTo>
                <a:cubicBezTo>
                  <a:pt x="1391145" y="965706"/>
                  <a:pt x="1327608" y="1026140"/>
                  <a:pt x="1267095" y="1089596"/>
                </a:cubicBezTo>
                <a:cubicBezTo>
                  <a:pt x="1239864" y="1119813"/>
                  <a:pt x="1209608" y="1131899"/>
                  <a:pt x="1176326" y="1104704"/>
                </a:cubicBezTo>
                <a:cubicBezTo>
                  <a:pt x="1149095" y="1080531"/>
                  <a:pt x="1152121" y="1041249"/>
                  <a:pt x="1185403" y="1008010"/>
                </a:cubicBezTo>
                <a:cubicBezTo>
                  <a:pt x="1348787" y="844838"/>
                  <a:pt x="1512171" y="684689"/>
                  <a:pt x="1672528" y="521517"/>
                </a:cubicBezTo>
                <a:cubicBezTo>
                  <a:pt x="1699759" y="494322"/>
                  <a:pt x="1733041" y="479214"/>
                  <a:pt x="1763297" y="509431"/>
                </a:cubicBezTo>
                <a:cubicBezTo>
                  <a:pt x="1787502" y="533604"/>
                  <a:pt x="1790528" y="563821"/>
                  <a:pt x="1763297" y="594038"/>
                </a:cubicBezTo>
                <a:cubicBezTo>
                  <a:pt x="1742118" y="618212"/>
                  <a:pt x="1736067" y="651451"/>
                  <a:pt x="1763297" y="672602"/>
                </a:cubicBezTo>
                <a:cubicBezTo>
                  <a:pt x="1793554" y="699797"/>
                  <a:pt x="1826835" y="687711"/>
                  <a:pt x="1851041" y="663537"/>
                </a:cubicBezTo>
                <a:cubicBezTo>
                  <a:pt x="1947860" y="566843"/>
                  <a:pt x="2044680" y="470149"/>
                  <a:pt x="2141500" y="373455"/>
                </a:cubicBezTo>
                <a:cubicBezTo>
                  <a:pt x="2159654" y="355325"/>
                  <a:pt x="2180834" y="334173"/>
                  <a:pt x="2198987" y="313021"/>
                </a:cubicBezTo>
                <a:cubicBezTo>
                  <a:pt x="2235295" y="276761"/>
                  <a:pt x="2271602" y="270717"/>
                  <a:pt x="2295808" y="297912"/>
                </a:cubicBezTo>
                <a:cubicBezTo>
                  <a:pt x="2323038" y="328130"/>
                  <a:pt x="2316987" y="352303"/>
                  <a:pt x="2280678" y="391585"/>
                </a:cubicBezTo>
                <a:cubicBezTo>
                  <a:pt x="2159654" y="512453"/>
                  <a:pt x="2035604" y="633320"/>
                  <a:pt x="1914578" y="754188"/>
                </a:cubicBezTo>
                <a:cubicBezTo>
                  <a:pt x="1891886" y="776851"/>
                  <a:pt x="1874299" y="801213"/>
                  <a:pt x="1873307" y="832374"/>
                </a:cubicBezTo>
                <a:lnTo>
                  <a:pt x="1874516" y="840563"/>
                </a:lnTo>
                <a:lnTo>
                  <a:pt x="2038074" y="840563"/>
                </a:lnTo>
                <a:lnTo>
                  <a:pt x="2730834" y="114062"/>
                </a:lnTo>
                <a:cubicBezTo>
                  <a:pt x="2398144" y="26515"/>
                  <a:pt x="2053356" y="11420"/>
                  <a:pt x="1705544" y="86893"/>
                </a:cubicBezTo>
                <a:cubicBezTo>
                  <a:pt x="1360757" y="162365"/>
                  <a:pt x="1052263" y="319349"/>
                  <a:pt x="777038" y="545766"/>
                </a:cubicBezTo>
                <a:cubicBezTo>
                  <a:pt x="774013" y="539728"/>
                  <a:pt x="770989" y="533691"/>
                  <a:pt x="767964" y="527652"/>
                </a:cubicBezTo>
                <a:cubicBezTo>
                  <a:pt x="780062" y="515578"/>
                  <a:pt x="789135" y="503501"/>
                  <a:pt x="801233" y="491426"/>
                </a:cubicBezTo>
                <a:cubicBezTo>
                  <a:pt x="1100654" y="252933"/>
                  <a:pt x="1442417" y="98968"/>
                  <a:pt x="1823498" y="38590"/>
                </a:cubicBezTo>
                <a:cubicBezTo>
                  <a:pt x="2128968" y="-9712"/>
                  <a:pt x="2431413" y="11420"/>
                  <a:pt x="2733858" y="86893"/>
                </a:cubicBezTo>
                <a:cubicBezTo>
                  <a:pt x="2752005" y="89911"/>
                  <a:pt x="2779225" y="86893"/>
                  <a:pt x="2797372" y="77836"/>
                </a:cubicBezTo>
                <a:cubicBezTo>
                  <a:pt x="2863910" y="47647"/>
                  <a:pt x="2936496" y="71798"/>
                  <a:pt x="2972790" y="138214"/>
                </a:cubicBezTo>
                <a:cubicBezTo>
                  <a:pt x="2978839" y="153309"/>
                  <a:pt x="2990937" y="171422"/>
                  <a:pt x="3006059" y="177460"/>
                </a:cubicBezTo>
                <a:cubicBezTo>
                  <a:pt x="3178453" y="252933"/>
                  <a:pt x="3341773" y="346518"/>
                  <a:pt x="3496020" y="467274"/>
                </a:cubicBezTo>
                <a:cubicBezTo>
                  <a:pt x="3508118" y="455199"/>
                  <a:pt x="3520216" y="443123"/>
                  <a:pt x="3532314" y="431047"/>
                </a:cubicBezTo>
                <a:cubicBezTo>
                  <a:pt x="3659341" y="307273"/>
                  <a:pt x="3783344" y="180478"/>
                  <a:pt x="3907346" y="56704"/>
                </a:cubicBezTo>
                <a:cubicBezTo>
                  <a:pt x="3943640" y="20477"/>
                  <a:pt x="3985982" y="1608"/>
                  <a:pt x="4027190" y="9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08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846698-B1C1-42C8-A619-F3C0D12CE3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1527" y="1472704"/>
            <a:ext cx="6402273" cy="4134294"/>
          </a:xfrm>
          <a:custGeom>
            <a:avLst/>
            <a:gdLst>
              <a:gd name="connsiteX0" fmla="*/ 4071056 w 6402273"/>
              <a:gd name="connsiteY0" fmla="*/ 3839819 h 4134294"/>
              <a:gd name="connsiteX1" fmla="*/ 4179553 w 6402273"/>
              <a:gd name="connsiteY1" fmla="*/ 3948316 h 4134294"/>
              <a:gd name="connsiteX2" fmla="*/ 4071056 w 6402273"/>
              <a:gd name="connsiteY2" fmla="*/ 4056814 h 4134294"/>
              <a:gd name="connsiteX3" fmla="*/ 3962559 w 6402273"/>
              <a:gd name="connsiteY3" fmla="*/ 3948316 h 4134294"/>
              <a:gd name="connsiteX4" fmla="*/ 4071056 w 6402273"/>
              <a:gd name="connsiteY4" fmla="*/ 3839819 h 4134294"/>
              <a:gd name="connsiteX5" fmla="*/ 4232632 w 6402273"/>
              <a:gd name="connsiteY5" fmla="*/ 3762339 h 4134294"/>
              <a:gd name="connsiteX6" fmla="*/ 4500676 w 6402273"/>
              <a:gd name="connsiteY6" fmla="*/ 3762339 h 4134294"/>
              <a:gd name="connsiteX7" fmla="*/ 4686654 w 6402273"/>
              <a:gd name="connsiteY7" fmla="*/ 3948316 h 4134294"/>
              <a:gd name="connsiteX8" fmla="*/ 4500676 w 6402273"/>
              <a:gd name="connsiteY8" fmla="*/ 4134294 h 4134294"/>
              <a:gd name="connsiteX9" fmla="*/ 4232632 w 6402273"/>
              <a:gd name="connsiteY9" fmla="*/ 4134294 h 4134294"/>
              <a:gd name="connsiteX10" fmla="*/ 4264537 w 6402273"/>
              <a:gd name="connsiteY10" fmla="*/ 4095624 h 4134294"/>
              <a:gd name="connsiteX11" fmla="*/ 4309533 w 6402273"/>
              <a:gd name="connsiteY11" fmla="*/ 3948316 h 4134294"/>
              <a:gd name="connsiteX12" fmla="*/ 4264537 w 6402273"/>
              <a:gd name="connsiteY12" fmla="*/ 3801009 h 4134294"/>
              <a:gd name="connsiteX13" fmla="*/ 3641435 w 6402273"/>
              <a:gd name="connsiteY13" fmla="*/ 3762339 h 4134294"/>
              <a:gd name="connsiteX14" fmla="*/ 3909479 w 6402273"/>
              <a:gd name="connsiteY14" fmla="*/ 3762339 h 4134294"/>
              <a:gd name="connsiteX15" fmla="*/ 3877573 w 6402273"/>
              <a:gd name="connsiteY15" fmla="*/ 3801009 h 4134294"/>
              <a:gd name="connsiteX16" fmla="*/ 3832577 w 6402273"/>
              <a:gd name="connsiteY16" fmla="*/ 3948316 h 4134294"/>
              <a:gd name="connsiteX17" fmla="*/ 3877573 w 6402273"/>
              <a:gd name="connsiteY17" fmla="*/ 4095624 h 4134294"/>
              <a:gd name="connsiteX18" fmla="*/ 3909479 w 6402273"/>
              <a:gd name="connsiteY18" fmla="*/ 4134294 h 4134294"/>
              <a:gd name="connsiteX19" fmla="*/ 3641435 w 6402273"/>
              <a:gd name="connsiteY19" fmla="*/ 4134294 h 4134294"/>
              <a:gd name="connsiteX20" fmla="*/ 3455457 w 6402273"/>
              <a:gd name="connsiteY20" fmla="*/ 3948316 h 4134294"/>
              <a:gd name="connsiteX21" fmla="*/ 3641435 w 6402273"/>
              <a:gd name="connsiteY21" fmla="*/ 3762339 h 4134294"/>
              <a:gd name="connsiteX22" fmla="*/ 2545671 w 6402273"/>
              <a:gd name="connsiteY22" fmla="*/ 3045793 h 4134294"/>
              <a:gd name="connsiteX23" fmla="*/ 2795517 w 6402273"/>
              <a:gd name="connsiteY23" fmla="*/ 3295639 h 4134294"/>
              <a:gd name="connsiteX24" fmla="*/ 2545671 w 6402273"/>
              <a:gd name="connsiteY24" fmla="*/ 3545485 h 4134294"/>
              <a:gd name="connsiteX25" fmla="*/ 2295826 w 6402273"/>
              <a:gd name="connsiteY25" fmla="*/ 3295639 h 4134294"/>
              <a:gd name="connsiteX26" fmla="*/ 2545671 w 6402273"/>
              <a:gd name="connsiteY26" fmla="*/ 3045793 h 4134294"/>
              <a:gd name="connsiteX27" fmla="*/ 5616681 w 6402273"/>
              <a:gd name="connsiteY27" fmla="*/ 2237492 h 4134294"/>
              <a:gd name="connsiteX28" fmla="*/ 5712391 w 6402273"/>
              <a:gd name="connsiteY28" fmla="*/ 2333200 h 4134294"/>
              <a:gd name="connsiteX29" fmla="*/ 5616681 w 6402273"/>
              <a:gd name="connsiteY29" fmla="*/ 2428909 h 4134294"/>
              <a:gd name="connsiteX30" fmla="*/ 5520973 w 6402273"/>
              <a:gd name="connsiteY30" fmla="*/ 2333200 h 4134294"/>
              <a:gd name="connsiteX31" fmla="*/ 5616681 w 6402273"/>
              <a:gd name="connsiteY31" fmla="*/ 2237492 h 4134294"/>
              <a:gd name="connsiteX32" fmla="*/ 5913662 w 6402273"/>
              <a:gd name="connsiteY32" fmla="*/ 2189444 h 4134294"/>
              <a:gd name="connsiteX33" fmla="*/ 6258516 w 6402273"/>
              <a:gd name="connsiteY33" fmla="*/ 2189444 h 4134294"/>
              <a:gd name="connsiteX34" fmla="*/ 6402273 w 6402273"/>
              <a:gd name="connsiteY34" fmla="*/ 2333200 h 4134294"/>
              <a:gd name="connsiteX35" fmla="*/ 6258516 w 6402273"/>
              <a:gd name="connsiteY35" fmla="*/ 2476957 h 4134294"/>
              <a:gd name="connsiteX36" fmla="*/ 5958067 w 6402273"/>
              <a:gd name="connsiteY36" fmla="*/ 2476957 h 4134294"/>
              <a:gd name="connsiteX37" fmla="*/ 5980045 w 6402273"/>
              <a:gd name="connsiteY37" fmla="*/ 2368098 h 4134294"/>
              <a:gd name="connsiteX38" fmla="*/ 5956933 w 6402273"/>
              <a:gd name="connsiteY38" fmla="*/ 2253624 h 4134294"/>
              <a:gd name="connsiteX39" fmla="*/ 5864214 w 6402273"/>
              <a:gd name="connsiteY39" fmla="*/ 733563 h 4134294"/>
              <a:gd name="connsiteX40" fmla="*/ 5988123 w 6402273"/>
              <a:gd name="connsiteY40" fmla="*/ 857472 h 4134294"/>
              <a:gd name="connsiteX41" fmla="*/ 5864214 w 6402273"/>
              <a:gd name="connsiteY41" fmla="*/ 981381 h 4134294"/>
              <a:gd name="connsiteX42" fmla="*/ 5740305 w 6402273"/>
              <a:gd name="connsiteY42" fmla="*/ 857472 h 4134294"/>
              <a:gd name="connsiteX43" fmla="*/ 5864214 w 6402273"/>
              <a:gd name="connsiteY43" fmla="*/ 733563 h 4134294"/>
              <a:gd name="connsiteX44" fmla="*/ 1662611 w 6402273"/>
              <a:gd name="connsiteY44" fmla="*/ 667976 h 4134294"/>
              <a:gd name="connsiteX45" fmla="*/ 2131056 w 6402273"/>
              <a:gd name="connsiteY45" fmla="*/ 667976 h 4134294"/>
              <a:gd name="connsiteX46" fmla="*/ 2295826 w 6402273"/>
              <a:gd name="connsiteY46" fmla="*/ 832747 h 4134294"/>
              <a:gd name="connsiteX47" fmla="*/ 2131056 w 6402273"/>
              <a:gd name="connsiteY47" fmla="*/ 997517 h 4134294"/>
              <a:gd name="connsiteX48" fmla="*/ 1662611 w 6402273"/>
              <a:gd name="connsiteY48" fmla="*/ 997517 h 4134294"/>
              <a:gd name="connsiteX49" fmla="*/ 1497842 w 6402273"/>
              <a:gd name="connsiteY49" fmla="*/ 832747 h 4134294"/>
              <a:gd name="connsiteX50" fmla="*/ 1662611 w 6402273"/>
              <a:gd name="connsiteY50" fmla="*/ 667976 h 4134294"/>
              <a:gd name="connsiteX51" fmla="*/ 2691109 w 6402273"/>
              <a:gd name="connsiteY51" fmla="*/ 604581 h 4134294"/>
              <a:gd name="connsiteX52" fmla="*/ 5081900 w 6402273"/>
              <a:gd name="connsiteY52" fmla="*/ 604581 h 4134294"/>
              <a:gd name="connsiteX53" fmla="*/ 5306414 w 6402273"/>
              <a:gd name="connsiteY53" fmla="*/ 829095 h 4134294"/>
              <a:gd name="connsiteX54" fmla="*/ 5081900 w 6402273"/>
              <a:gd name="connsiteY54" fmla="*/ 1053609 h 4134294"/>
              <a:gd name="connsiteX55" fmla="*/ 4799443 w 6402273"/>
              <a:gd name="connsiteY55" fmla="*/ 1053609 h 4134294"/>
              <a:gd name="connsiteX56" fmla="*/ 4780068 w 6402273"/>
              <a:gd name="connsiteY56" fmla="*/ 1082346 h 4134294"/>
              <a:gd name="connsiteX57" fmla="*/ 4762423 w 6402273"/>
              <a:gd name="connsiteY57" fmla="*/ 1169737 h 4134294"/>
              <a:gd name="connsiteX58" fmla="*/ 4780068 w 6402273"/>
              <a:gd name="connsiteY58" fmla="*/ 1257130 h 4134294"/>
              <a:gd name="connsiteX59" fmla="*/ 4799441 w 6402273"/>
              <a:gd name="connsiteY59" fmla="*/ 1285863 h 4134294"/>
              <a:gd name="connsiteX60" fmla="*/ 5841771 w 6402273"/>
              <a:gd name="connsiteY60" fmla="*/ 1285863 h 4134294"/>
              <a:gd name="connsiteX61" fmla="*/ 6066285 w 6402273"/>
              <a:gd name="connsiteY61" fmla="*/ 1510377 h 4134294"/>
              <a:gd name="connsiteX62" fmla="*/ 5841771 w 6402273"/>
              <a:gd name="connsiteY62" fmla="*/ 1734891 h 4134294"/>
              <a:gd name="connsiteX63" fmla="*/ 5347237 w 6402273"/>
              <a:gd name="connsiteY63" fmla="*/ 1734891 h 4134294"/>
              <a:gd name="connsiteX64" fmla="*/ 5286179 w 6402273"/>
              <a:gd name="connsiteY64" fmla="*/ 1780894 h 4134294"/>
              <a:gd name="connsiteX65" fmla="*/ 5251443 w 6402273"/>
              <a:gd name="connsiteY65" fmla="*/ 1868285 h 4134294"/>
              <a:gd name="connsiteX66" fmla="*/ 5286179 w 6402273"/>
              <a:gd name="connsiteY66" fmla="*/ 1955678 h 4134294"/>
              <a:gd name="connsiteX67" fmla="*/ 5301396 w 6402273"/>
              <a:gd name="connsiteY67" fmla="*/ 1967143 h 4134294"/>
              <a:gd name="connsiteX68" fmla="*/ 5565984 w 6402273"/>
              <a:gd name="connsiteY68" fmla="*/ 1967143 h 4134294"/>
              <a:gd name="connsiteX69" fmla="*/ 5680651 w 6402273"/>
              <a:gd name="connsiteY69" fmla="*/ 2081812 h 4134294"/>
              <a:gd name="connsiteX70" fmla="*/ 5565984 w 6402273"/>
              <a:gd name="connsiteY70" fmla="*/ 2196480 h 4134294"/>
              <a:gd name="connsiteX71" fmla="*/ 5352987 w 6402273"/>
              <a:gd name="connsiteY71" fmla="*/ 2196480 h 4134294"/>
              <a:gd name="connsiteX72" fmla="*/ 5307327 w 6402273"/>
              <a:gd name="connsiteY72" fmla="*/ 2242443 h 4134294"/>
              <a:gd name="connsiteX73" fmla="*/ 5276640 w 6402273"/>
              <a:gd name="connsiteY73" fmla="*/ 2345593 h 4134294"/>
              <a:gd name="connsiteX74" fmla="*/ 5307327 w 6402273"/>
              <a:gd name="connsiteY74" fmla="*/ 2448747 h 4134294"/>
              <a:gd name="connsiteX75" fmla="*/ 5348281 w 6402273"/>
              <a:gd name="connsiteY75" fmla="*/ 2489971 h 4134294"/>
              <a:gd name="connsiteX76" fmla="*/ 5729361 w 6402273"/>
              <a:gd name="connsiteY76" fmla="*/ 2489971 h 4134294"/>
              <a:gd name="connsiteX77" fmla="*/ 5948235 w 6402273"/>
              <a:gd name="connsiteY77" fmla="*/ 2708843 h 4134294"/>
              <a:gd name="connsiteX78" fmla="*/ 5948231 w 6402273"/>
              <a:gd name="connsiteY78" fmla="*/ 2708843 h 4134294"/>
              <a:gd name="connsiteX79" fmla="*/ 5729359 w 6402273"/>
              <a:gd name="connsiteY79" fmla="*/ 2927717 h 4134294"/>
              <a:gd name="connsiteX80" fmla="*/ 5166446 w 6402273"/>
              <a:gd name="connsiteY80" fmla="*/ 2927717 h 4134294"/>
              <a:gd name="connsiteX81" fmla="*/ 5124057 w 6402273"/>
              <a:gd name="connsiteY81" fmla="*/ 2997174 h 4134294"/>
              <a:gd name="connsiteX82" fmla="*/ 5180622 w 6402273"/>
              <a:gd name="connsiteY82" fmla="*/ 3089854 h 4134294"/>
              <a:gd name="connsiteX83" fmla="*/ 5679137 w 6402273"/>
              <a:gd name="connsiteY83" fmla="*/ 3089854 h 4134294"/>
              <a:gd name="connsiteX84" fmla="*/ 5898011 w 6402273"/>
              <a:gd name="connsiteY84" fmla="*/ 3308727 h 4134294"/>
              <a:gd name="connsiteX85" fmla="*/ 5898009 w 6402273"/>
              <a:gd name="connsiteY85" fmla="*/ 3308727 h 4134294"/>
              <a:gd name="connsiteX86" fmla="*/ 5679135 w 6402273"/>
              <a:gd name="connsiteY86" fmla="*/ 3527600 h 4134294"/>
              <a:gd name="connsiteX87" fmla="*/ 3240467 w 6402273"/>
              <a:gd name="connsiteY87" fmla="*/ 3527598 h 4134294"/>
              <a:gd name="connsiteX88" fmla="*/ 3038797 w 6402273"/>
              <a:gd name="connsiteY88" fmla="*/ 3393921 h 4134294"/>
              <a:gd name="connsiteX89" fmla="*/ 3021595 w 6402273"/>
              <a:gd name="connsiteY89" fmla="*/ 3308727 h 4134294"/>
              <a:gd name="connsiteX90" fmla="*/ 3038797 w 6402273"/>
              <a:gd name="connsiteY90" fmla="*/ 3223533 h 4134294"/>
              <a:gd name="connsiteX91" fmla="*/ 3155274 w 6402273"/>
              <a:gd name="connsiteY91" fmla="*/ 3107054 h 4134294"/>
              <a:gd name="connsiteX92" fmla="*/ 3171566 w 6402273"/>
              <a:gd name="connsiteY92" fmla="*/ 3103764 h 4134294"/>
              <a:gd name="connsiteX93" fmla="*/ 3179577 w 6402273"/>
              <a:gd name="connsiteY93" fmla="*/ 3095702 h 4134294"/>
              <a:gd name="connsiteX94" fmla="*/ 3197830 w 6402273"/>
              <a:gd name="connsiteY94" fmla="*/ 3034341 h 4134294"/>
              <a:gd name="connsiteX95" fmla="*/ 3132756 w 6402273"/>
              <a:gd name="connsiteY95" fmla="*/ 2927717 h 4134294"/>
              <a:gd name="connsiteX96" fmla="*/ 1642371 w 6402273"/>
              <a:gd name="connsiteY96" fmla="*/ 2927714 h 4134294"/>
              <a:gd name="connsiteX97" fmla="*/ 1440697 w 6402273"/>
              <a:gd name="connsiteY97" fmla="*/ 2794038 h 4134294"/>
              <a:gd name="connsiteX98" fmla="*/ 1423498 w 6402273"/>
              <a:gd name="connsiteY98" fmla="*/ 2708843 h 4134294"/>
              <a:gd name="connsiteX99" fmla="*/ 1440697 w 6402273"/>
              <a:gd name="connsiteY99" fmla="*/ 2623649 h 4134294"/>
              <a:gd name="connsiteX100" fmla="*/ 1642371 w 6402273"/>
              <a:gd name="connsiteY100" fmla="*/ 2489971 h 4134294"/>
              <a:gd name="connsiteX101" fmla="*/ 2014311 w 6402273"/>
              <a:gd name="connsiteY101" fmla="*/ 2489971 h 4134294"/>
              <a:gd name="connsiteX102" fmla="*/ 2038674 w 6402273"/>
              <a:gd name="connsiteY102" fmla="*/ 2408071 h 4134294"/>
              <a:gd name="connsiteX103" fmla="*/ 1924310 w 6402273"/>
              <a:gd name="connsiteY103" fmla="*/ 2220688 h 4134294"/>
              <a:gd name="connsiteX104" fmla="*/ 1871408 w 6402273"/>
              <a:gd name="connsiteY104" fmla="*/ 2196480 h 4134294"/>
              <a:gd name="connsiteX105" fmla="*/ 992452 w 6402273"/>
              <a:gd name="connsiteY105" fmla="*/ 2196480 h 4134294"/>
              <a:gd name="connsiteX106" fmla="*/ 877784 w 6402273"/>
              <a:gd name="connsiteY106" fmla="*/ 2081812 h 4134294"/>
              <a:gd name="connsiteX107" fmla="*/ 992452 w 6402273"/>
              <a:gd name="connsiteY107" fmla="*/ 1967143 h 4134294"/>
              <a:gd name="connsiteX108" fmla="*/ 1568035 w 6402273"/>
              <a:gd name="connsiteY108" fmla="*/ 1967143 h 4134294"/>
              <a:gd name="connsiteX109" fmla="*/ 1586289 w 6402273"/>
              <a:gd name="connsiteY109" fmla="*/ 1921218 h 4134294"/>
              <a:gd name="connsiteX110" fmla="*/ 1456835 w 6402273"/>
              <a:gd name="connsiteY110" fmla="*/ 1762462 h 4134294"/>
              <a:gd name="connsiteX111" fmla="*/ 1376328 w 6402273"/>
              <a:gd name="connsiteY111" fmla="*/ 1734891 h 4134294"/>
              <a:gd name="connsiteX112" fmla="*/ 224514 w 6402273"/>
              <a:gd name="connsiteY112" fmla="*/ 1734891 h 4134294"/>
              <a:gd name="connsiteX113" fmla="*/ 0 w 6402273"/>
              <a:gd name="connsiteY113" fmla="*/ 1510377 h 4134294"/>
              <a:gd name="connsiteX114" fmla="*/ 224514 w 6402273"/>
              <a:gd name="connsiteY114" fmla="*/ 1285863 h 4134294"/>
              <a:gd name="connsiteX115" fmla="*/ 2887862 w 6402273"/>
              <a:gd name="connsiteY115" fmla="*/ 1285863 h 4134294"/>
              <a:gd name="connsiteX116" fmla="*/ 2900619 w 6402273"/>
              <a:gd name="connsiteY116" fmla="*/ 1222669 h 4134294"/>
              <a:gd name="connsiteX117" fmla="*/ 2834859 w 6402273"/>
              <a:gd name="connsiteY117" fmla="*/ 1063914 h 4134294"/>
              <a:gd name="connsiteX118" fmla="*/ 2819574 w 6402273"/>
              <a:gd name="connsiteY118" fmla="*/ 1053609 h 4134294"/>
              <a:gd name="connsiteX119" fmla="*/ 2691109 w 6402273"/>
              <a:gd name="connsiteY119" fmla="*/ 1053609 h 4134294"/>
              <a:gd name="connsiteX120" fmla="*/ 2466594 w 6402273"/>
              <a:gd name="connsiteY120" fmla="*/ 829095 h 4134294"/>
              <a:gd name="connsiteX121" fmla="*/ 2691109 w 6402273"/>
              <a:gd name="connsiteY121" fmla="*/ 604581 h 4134294"/>
              <a:gd name="connsiteX122" fmla="*/ 3271045 w 6402273"/>
              <a:gd name="connsiteY122" fmla="*/ 0 h 4134294"/>
              <a:gd name="connsiteX123" fmla="*/ 3455458 w 6402273"/>
              <a:gd name="connsiteY123" fmla="*/ 184413 h 4134294"/>
              <a:gd name="connsiteX124" fmla="*/ 3271045 w 6402273"/>
              <a:gd name="connsiteY124" fmla="*/ 368826 h 4134294"/>
              <a:gd name="connsiteX125" fmla="*/ 3086632 w 6402273"/>
              <a:gd name="connsiteY125" fmla="*/ 184413 h 4134294"/>
              <a:gd name="connsiteX126" fmla="*/ 3271045 w 6402273"/>
              <a:gd name="connsiteY126" fmla="*/ 0 h 413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402273" h="4134294">
                <a:moveTo>
                  <a:pt x="4071056" y="3839819"/>
                </a:moveTo>
                <a:cubicBezTo>
                  <a:pt x="4130978" y="3839819"/>
                  <a:pt x="4179553" y="3888394"/>
                  <a:pt x="4179553" y="3948316"/>
                </a:cubicBezTo>
                <a:cubicBezTo>
                  <a:pt x="4179553" y="4008238"/>
                  <a:pt x="4130978" y="4056814"/>
                  <a:pt x="4071056" y="4056814"/>
                </a:cubicBezTo>
                <a:cubicBezTo>
                  <a:pt x="4011134" y="4056814"/>
                  <a:pt x="3962559" y="4008238"/>
                  <a:pt x="3962559" y="3948316"/>
                </a:cubicBezTo>
                <a:cubicBezTo>
                  <a:pt x="3962559" y="3888394"/>
                  <a:pt x="4011134" y="3839819"/>
                  <a:pt x="4071056" y="3839819"/>
                </a:cubicBezTo>
                <a:close/>
                <a:moveTo>
                  <a:pt x="4232632" y="3762339"/>
                </a:moveTo>
                <a:lnTo>
                  <a:pt x="4500676" y="3762339"/>
                </a:lnTo>
                <a:cubicBezTo>
                  <a:pt x="4603389" y="3762339"/>
                  <a:pt x="4686654" y="3845603"/>
                  <a:pt x="4686654" y="3948316"/>
                </a:cubicBezTo>
                <a:cubicBezTo>
                  <a:pt x="4686654" y="4051029"/>
                  <a:pt x="4603389" y="4134294"/>
                  <a:pt x="4500676" y="4134294"/>
                </a:cubicBezTo>
                <a:lnTo>
                  <a:pt x="4232632" y="4134294"/>
                </a:lnTo>
                <a:lnTo>
                  <a:pt x="4264537" y="4095624"/>
                </a:lnTo>
                <a:cubicBezTo>
                  <a:pt x="4292945" y="4053574"/>
                  <a:pt x="4309533" y="4002882"/>
                  <a:pt x="4309533" y="3948316"/>
                </a:cubicBezTo>
                <a:cubicBezTo>
                  <a:pt x="4309533" y="3893750"/>
                  <a:pt x="4292945" y="3843059"/>
                  <a:pt x="4264537" y="3801009"/>
                </a:cubicBezTo>
                <a:close/>
                <a:moveTo>
                  <a:pt x="3641435" y="3762339"/>
                </a:moveTo>
                <a:lnTo>
                  <a:pt x="3909479" y="3762339"/>
                </a:lnTo>
                <a:lnTo>
                  <a:pt x="3877573" y="3801009"/>
                </a:lnTo>
                <a:cubicBezTo>
                  <a:pt x="3849165" y="3843059"/>
                  <a:pt x="3832577" y="3893750"/>
                  <a:pt x="3832577" y="3948316"/>
                </a:cubicBezTo>
                <a:cubicBezTo>
                  <a:pt x="3832577" y="4002882"/>
                  <a:pt x="3849165" y="4053574"/>
                  <a:pt x="3877573" y="4095624"/>
                </a:cubicBezTo>
                <a:lnTo>
                  <a:pt x="3909479" y="4134294"/>
                </a:lnTo>
                <a:lnTo>
                  <a:pt x="3641435" y="4134294"/>
                </a:lnTo>
                <a:cubicBezTo>
                  <a:pt x="3538721" y="4134294"/>
                  <a:pt x="3455457" y="4051029"/>
                  <a:pt x="3455457" y="3948316"/>
                </a:cubicBezTo>
                <a:cubicBezTo>
                  <a:pt x="3455457" y="3845603"/>
                  <a:pt x="3538721" y="3762339"/>
                  <a:pt x="3641435" y="3762339"/>
                </a:cubicBezTo>
                <a:close/>
                <a:moveTo>
                  <a:pt x="2545671" y="3045793"/>
                </a:moveTo>
                <a:cubicBezTo>
                  <a:pt x="2683658" y="3045793"/>
                  <a:pt x="2795517" y="3157652"/>
                  <a:pt x="2795517" y="3295639"/>
                </a:cubicBezTo>
                <a:cubicBezTo>
                  <a:pt x="2795517" y="3433625"/>
                  <a:pt x="2683658" y="3545485"/>
                  <a:pt x="2545671" y="3545485"/>
                </a:cubicBezTo>
                <a:cubicBezTo>
                  <a:pt x="2407685" y="3545485"/>
                  <a:pt x="2295826" y="3433625"/>
                  <a:pt x="2295826" y="3295639"/>
                </a:cubicBezTo>
                <a:cubicBezTo>
                  <a:pt x="2295826" y="3157652"/>
                  <a:pt x="2407685" y="3045793"/>
                  <a:pt x="2545671" y="3045793"/>
                </a:cubicBezTo>
                <a:close/>
                <a:moveTo>
                  <a:pt x="5616681" y="2237492"/>
                </a:moveTo>
                <a:cubicBezTo>
                  <a:pt x="5669541" y="2237492"/>
                  <a:pt x="5712391" y="2280340"/>
                  <a:pt x="5712391" y="2333200"/>
                </a:cubicBezTo>
                <a:cubicBezTo>
                  <a:pt x="5712391" y="2386059"/>
                  <a:pt x="5669541" y="2428909"/>
                  <a:pt x="5616681" y="2428909"/>
                </a:cubicBezTo>
                <a:cubicBezTo>
                  <a:pt x="5563821" y="2428909"/>
                  <a:pt x="5520973" y="2386059"/>
                  <a:pt x="5520973" y="2333200"/>
                </a:cubicBezTo>
                <a:cubicBezTo>
                  <a:pt x="5520973" y="2280340"/>
                  <a:pt x="5563821" y="2237492"/>
                  <a:pt x="5616681" y="2237492"/>
                </a:cubicBezTo>
                <a:close/>
                <a:moveTo>
                  <a:pt x="5913662" y="2189444"/>
                </a:moveTo>
                <a:lnTo>
                  <a:pt x="6258516" y="2189444"/>
                </a:lnTo>
                <a:cubicBezTo>
                  <a:pt x="6337912" y="2189444"/>
                  <a:pt x="6402273" y="2253805"/>
                  <a:pt x="6402273" y="2333200"/>
                </a:cubicBezTo>
                <a:cubicBezTo>
                  <a:pt x="6402273" y="2412596"/>
                  <a:pt x="6337912" y="2476957"/>
                  <a:pt x="6258516" y="2476957"/>
                </a:cubicBezTo>
                <a:lnTo>
                  <a:pt x="5958067" y="2476957"/>
                </a:lnTo>
                <a:lnTo>
                  <a:pt x="5980045" y="2368098"/>
                </a:lnTo>
                <a:cubicBezTo>
                  <a:pt x="5980045" y="2327492"/>
                  <a:pt x="5971817" y="2288808"/>
                  <a:pt x="5956933" y="2253624"/>
                </a:cubicBezTo>
                <a:close/>
                <a:moveTo>
                  <a:pt x="5864214" y="733563"/>
                </a:moveTo>
                <a:cubicBezTo>
                  <a:pt x="5932647" y="733563"/>
                  <a:pt x="5988123" y="789039"/>
                  <a:pt x="5988123" y="857472"/>
                </a:cubicBezTo>
                <a:cubicBezTo>
                  <a:pt x="5988123" y="925906"/>
                  <a:pt x="5932647" y="981381"/>
                  <a:pt x="5864214" y="981381"/>
                </a:cubicBezTo>
                <a:cubicBezTo>
                  <a:pt x="5795781" y="981381"/>
                  <a:pt x="5740305" y="925906"/>
                  <a:pt x="5740305" y="857472"/>
                </a:cubicBezTo>
                <a:cubicBezTo>
                  <a:pt x="5740305" y="789039"/>
                  <a:pt x="5795781" y="733563"/>
                  <a:pt x="5864214" y="733563"/>
                </a:cubicBezTo>
                <a:close/>
                <a:moveTo>
                  <a:pt x="1662611" y="667976"/>
                </a:moveTo>
                <a:lnTo>
                  <a:pt x="2131056" y="667976"/>
                </a:lnTo>
                <a:cubicBezTo>
                  <a:pt x="2222056" y="667976"/>
                  <a:pt x="2295826" y="741746"/>
                  <a:pt x="2295826" y="832747"/>
                </a:cubicBezTo>
                <a:cubicBezTo>
                  <a:pt x="2295826" y="923747"/>
                  <a:pt x="2222056" y="997517"/>
                  <a:pt x="2131056" y="997517"/>
                </a:cubicBezTo>
                <a:lnTo>
                  <a:pt x="1662611" y="997517"/>
                </a:lnTo>
                <a:cubicBezTo>
                  <a:pt x="1571611" y="997517"/>
                  <a:pt x="1497842" y="923747"/>
                  <a:pt x="1497842" y="832747"/>
                </a:cubicBezTo>
                <a:cubicBezTo>
                  <a:pt x="1497842" y="741746"/>
                  <a:pt x="1571611" y="667976"/>
                  <a:pt x="1662611" y="667976"/>
                </a:cubicBezTo>
                <a:close/>
                <a:moveTo>
                  <a:pt x="2691109" y="604581"/>
                </a:moveTo>
                <a:lnTo>
                  <a:pt x="5081900" y="604581"/>
                </a:lnTo>
                <a:cubicBezTo>
                  <a:pt x="5205896" y="604581"/>
                  <a:pt x="5306414" y="705099"/>
                  <a:pt x="5306414" y="829095"/>
                </a:cubicBezTo>
                <a:cubicBezTo>
                  <a:pt x="5306414" y="953091"/>
                  <a:pt x="5205896" y="1053609"/>
                  <a:pt x="5081900" y="1053609"/>
                </a:cubicBezTo>
                <a:lnTo>
                  <a:pt x="4799443" y="1053609"/>
                </a:lnTo>
                <a:lnTo>
                  <a:pt x="4780068" y="1082346"/>
                </a:lnTo>
                <a:cubicBezTo>
                  <a:pt x="4768709" y="1109208"/>
                  <a:pt x="4762423" y="1138739"/>
                  <a:pt x="4762423" y="1169737"/>
                </a:cubicBezTo>
                <a:cubicBezTo>
                  <a:pt x="4762423" y="1200738"/>
                  <a:pt x="4768706" y="1230269"/>
                  <a:pt x="4780068" y="1257130"/>
                </a:cubicBezTo>
                <a:lnTo>
                  <a:pt x="4799441" y="1285863"/>
                </a:lnTo>
                <a:lnTo>
                  <a:pt x="5841771" y="1285863"/>
                </a:lnTo>
                <a:cubicBezTo>
                  <a:pt x="5965767" y="1285863"/>
                  <a:pt x="6066285" y="1386380"/>
                  <a:pt x="6066285" y="1510377"/>
                </a:cubicBezTo>
                <a:cubicBezTo>
                  <a:pt x="6066285" y="1634373"/>
                  <a:pt x="5965767" y="1734891"/>
                  <a:pt x="5841771" y="1734891"/>
                </a:cubicBezTo>
                <a:lnTo>
                  <a:pt x="5347237" y="1734891"/>
                </a:lnTo>
                <a:lnTo>
                  <a:pt x="5286179" y="1780894"/>
                </a:lnTo>
                <a:cubicBezTo>
                  <a:pt x="5263811" y="1807756"/>
                  <a:pt x="5251443" y="1837286"/>
                  <a:pt x="5251443" y="1868285"/>
                </a:cubicBezTo>
                <a:cubicBezTo>
                  <a:pt x="5251443" y="1899287"/>
                  <a:pt x="5263811" y="1928816"/>
                  <a:pt x="5286179" y="1955678"/>
                </a:cubicBezTo>
                <a:lnTo>
                  <a:pt x="5301396" y="1967143"/>
                </a:lnTo>
                <a:lnTo>
                  <a:pt x="5565984" y="1967143"/>
                </a:lnTo>
                <a:cubicBezTo>
                  <a:pt x="5629315" y="1967143"/>
                  <a:pt x="5680651" y="2018482"/>
                  <a:pt x="5680651" y="2081812"/>
                </a:cubicBezTo>
                <a:cubicBezTo>
                  <a:pt x="5680651" y="2145142"/>
                  <a:pt x="5629315" y="2196480"/>
                  <a:pt x="5565984" y="2196480"/>
                </a:cubicBezTo>
                <a:lnTo>
                  <a:pt x="5352987" y="2196480"/>
                </a:lnTo>
                <a:lnTo>
                  <a:pt x="5307327" y="2242443"/>
                </a:lnTo>
                <a:cubicBezTo>
                  <a:pt x="5287569" y="2274149"/>
                  <a:pt x="5276640" y="2309005"/>
                  <a:pt x="5276640" y="2345593"/>
                </a:cubicBezTo>
                <a:cubicBezTo>
                  <a:pt x="5276640" y="2382184"/>
                  <a:pt x="5287569" y="2417043"/>
                  <a:pt x="5307327" y="2448747"/>
                </a:cubicBezTo>
                <a:lnTo>
                  <a:pt x="5348281" y="2489971"/>
                </a:lnTo>
                <a:lnTo>
                  <a:pt x="5729361" y="2489971"/>
                </a:lnTo>
                <a:cubicBezTo>
                  <a:pt x="5850241" y="2489971"/>
                  <a:pt x="5948235" y="2587963"/>
                  <a:pt x="5948235" y="2708843"/>
                </a:cubicBezTo>
                <a:lnTo>
                  <a:pt x="5948231" y="2708843"/>
                </a:lnTo>
                <a:cubicBezTo>
                  <a:pt x="5948231" y="2829724"/>
                  <a:pt x="5850239" y="2927717"/>
                  <a:pt x="5729359" y="2927717"/>
                </a:cubicBezTo>
                <a:lnTo>
                  <a:pt x="5166446" y="2927717"/>
                </a:lnTo>
                <a:lnTo>
                  <a:pt x="5124057" y="2997174"/>
                </a:lnTo>
                <a:lnTo>
                  <a:pt x="5180622" y="3089854"/>
                </a:lnTo>
                <a:lnTo>
                  <a:pt x="5679137" y="3089854"/>
                </a:lnTo>
                <a:cubicBezTo>
                  <a:pt x="5800018" y="3089854"/>
                  <a:pt x="5898011" y="3187847"/>
                  <a:pt x="5898011" y="3308727"/>
                </a:cubicBezTo>
                <a:lnTo>
                  <a:pt x="5898009" y="3308727"/>
                </a:lnTo>
                <a:cubicBezTo>
                  <a:pt x="5898009" y="3429607"/>
                  <a:pt x="5800015" y="3527600"/>
                  <a:pt x="5679135" y="3527600"/>
                </a:cubicBezTo>
                <a:lnTo>
                  <a:pt x="3240467" y="3527598"/>
                </a:lnTo>
                <a:cubicBezTo>
                  <a:pt x="3149809" y="3527598"/>
                  <a:pt x="3072023" y="3472477"/>
                  <a:pt x="3038797" y="3393921"/>
                </a:cubicBezTo>
                <a:lnTo>
                  <a:pt x="3021595" y="3308727"/>
                </a:lnTo>
                <a:lnTo>
                  <a:pt x="3038797" y="3223533"/>
                </a:lnTo>
                <a:cubicBezTo>
                  <a:pt x="3060948" y="3171162"/>
                  <a:pt x="3102902" y="3129207"/>
                  <a:pt x="3155274" y="3107054"/>
                </a:cubicBezTo>
                <a:lnTo>
                  <a:pt x="3171566" y="3103764"/>
                </a:lnTo>
                <a:lnTo>
                  <a:pt x="3179577" y="3095702"/>
                </a:lnTo>
                <a:cubicBezTo>
                  <a:pt x="3191331" y="3076843"/>
                  <a:pt x="3197830" y="3056106"/>
                  <a:pt x="3197830" y="3034341"/>
                </a:cubicBezTo>
                <a:lnTo>
                  <a:pt x="3132756" y="2927717"/>
                </a:lnTo>
                <a:lnTo>
                  <a:pt x="1642371" y="2927714"/>
                </a:lnTo>
                <a:cubicBezTo>
                  <a:pt x="1551712" y="2927714"/>
                  <a:pt x="1473923" y="2872593"/>
                  <a:pt x="1440697" y="2794038"/>
                </a:cubicBezTo>
                <a:lnTo>
                  <a:pt x="1423498" y="2708843"/>
                </a:lnTo>
                <a:lnTo>
                  <a:pt x="1440697" y="2623649"/>
                </a:lnTo>
                <a:cubicBezTo>
                  <a:pt x="1473923" y="2545092"/>
                  <a:pt x="1551712" y="2489971"/>
                  <a:pt x="1642371" y="2489971"/>
                </a:cubicBezTo>
                <a:lnTo>
                  <a:pt x="2014311" y="2489971"/>
                </a:lnTo>
                <a:lnTo>
                  <a:pt x="2038674" y="2408071"/>
                </a:lnTo>
                <a:cubicBezTo>
                  <a:pt x="2038674" y="2334895"/>
                  <a:pt x="1994968" y="2268643"/>
                  <a:pt x="1924310" y="2220688"/>
                </a:cubicBezTo>
                <a:lnTo>
                  <a:pt x="1871408" y="2196480"/>
                </a:lnTo>
                <a:lnTo>
                  <a:pt x="992452" y="2196480"/>
                </a:lnTo>
                <a:cubicBezTo>
                  <a:pt x="929122" y="2196480"/>
                  <a:pt x="877784" y="2145142"/>
                  <a:pt x="877784" y="2081812"/>
                </a:cubicBezTo>
                <a:cubicBezTo>
                  <a:pt x="877784" y="2018482"/>
                  <a:pt x="929122" y="1967143"/>
                  <a:pt x="992452" y="1967143"/>
                </a:cubicBezTo>
                <a:lnTo>
                  <a:pt x="1568035" y="1967143"/>
                </a:lnTo>
                <a:lnTo>
                  <a:pt x="1586289" y="1921218"/>
                </a:lnTo>
                <a:cubicBezTo>
                  <a:pt x="1586289" y="1859221"/>
                  <a:pt x="1536820" y="1803092"/>
                  <a:pt x="1456835" y="1762462"/>
                </a:cubicBezTo>
                <a:lnTo>
                  <a:pt x="1376328" y="1734891"/>
                </a:lnTo>
                <a:lnTo>
                  <a:pt x="224514" y="1734891"/>
                </a:lnTo>
                <a:cubicBezTo>
                  <a:pt x="100517" y="1734891"/>
                  <a:pt x="0" y="1634373"/>
                  <a:pt x="0" y="1510377"/>
                </a:cubicBezTo>
                <a:cubicBezTo>
                  <a:pt x="0" y="1386380"/>
                  <a:pt x="100517" y="1285863"/>
                  <a:pt x="224514" y="1285863"/>
                </a:cubicBezTo>
                <a:lnTo>
                  <a:pt x="2887862" y="1285863"/>
                </a:lnTo>
                <a:lnTo>
                  <a:pt x="2900619" y="1222669"/>
                </a:lnTo>
                <a:cubicBezTo>
                  <a:pt x="2900619" y="1160672"/>
                  <a:pt x="2875488" y="1104543"/>
                  <a:pt x="2834859" y="1063914"/>
                </a:cubicBezTo>
                <a:lnTo>
                  <a:pt x="2819574" y="1053609"/>
                </a:lnTo>
                <a:lnTo>
                  <a:pt x="2691109" y="1053609"/>
                </a:lnTo>
                <a:cubicBezTo>
                  <a:pt x="2567112" y="1053609"/>
                  <a:pt x="2466594" y="953091"/>
                  <a:pt x="2466594" y="829095"/>
                </a:cubicBezTo>
                <a:cubicBezTo>
                  <a:pt x="2466594" y="705099"/>
                  <a:pt x="2567112" y="604581"/>
                  <a:pt x="2691109" y="604581"/>
                </a:cubicBezTo>
                <a:close/>
                <a:moveTo>
                  <a:pt x="3271045" y="0"/>
                </a:moveTo>
                <a:cubicBezTo>
                  <a:pt x="3372893" y="0"/>
                  <a:pt x="3455458" y="82565"/>
                  <a:pt x="3455458" y="184413"/>
                </a:cubicBezTo>
                <a:cubicBezTo>
                  <a:pt x="3455458" y="286261"/>
                  <a:pt x="3372893" y="368826"/>
                  <a:pt x="3271045" y="368826"/>
                </a:cubicBezTo>
                <a:cubicBezTo>
                  <a:pt x="3169197" y="368826"/>
                  <a:pt x="3086632" y="286261"/>
                  <a:pt x="3086632" y="184413"/>
                </a:cubicBezTo>
                <a:cubicBezTo>
                  <a:pt x="3086632" y="82565"/>
                  <a:pt x="3169197" y="0"/>
                  <a:pt x="32710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72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8EC6E8-48B4-4BE6-AE16-8D771E7CE1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1" y="1035846"/>
            <a:ext cx="5907715" cy="4618716"/>
          </a:xfrm>
          <a:custGeom>
            <a:avLst/>
            <a:gdLst>
              <a:gd name="connsiteX0" fmla="*/ 1940518 w 5907715"/>
              <a:gd name="connsiteY0" fmla="*/ 4316234 h 4618716"/>
              <a:gd name="connsiteX1" fmla="*/ 2091759 w 5907715"/>
              <a:gd name="connsiteY1" fmla="*/ 4467475 h 4618716"/>
              <a:gd name="connsiteX2" fmla="*/ 1940518 w 5907715"/>
              <a:gd name="connsiteY2" fmla="*/ 4618716 h 4618716"/>
              <a:gd name="connsiteX3" fmla="*/ 1789277 w 5907715"/>
              <a:gd name="connsiteY3" fmla="*/ 4467475 h 4618716"/>
              <a:gd name="connsiteX4" fmla="*/ 1940518 w 5907715"/>
              <a:gd name="connsiteY4" fmla="*/ 4316234 h 4618716"/>
              <a:gd name="connsiteX5" fmla="*/ 1531704 w 5907715"/>
              <a:gd name="connsiteY5" fmla="*/ 3814687 h 4618716"/>
              <a:gd name="connsiteX6" fmla="*/ 2298740 w 5907715"/>
              <a:gd name="connsiteY6" fmla="*/ 3814688 h 4618716"/>
              <a:gd name="connsiteX7" fmla="*/ 2241495 w 5907715"/>
              <a:gd name="connsiteY7" fmla="*/ 3844454 h 4618716"/>
              <a:gd name="connsiteX8" fmla="*/ 2135656 w 5907715"/>
              <a:gd name="connsiteY8" fmla="*/ 4028598 h 4618716"/>
              <a:gd name="connsiteX9" fmla="*/ 1914290 w 5907715"/>
              <a:gd name="connsiteY9" fmla="*/ 4134771 h 4618716"/>
              <a:gd name="connsiteX10" fmla="*/ 1728343 w 5907715"/>
              <a:gd name="connsiteY10" fmla="*/ 4019749 h 4618716"/>
              <a:gd name="connsiteX11" fmla="*/ 1582655 w 5907715"/>
              <a:gd name="connsiteY11" fmla="*/ 3821920 h 4618716"/>
              <a:gd name="connsiteX12" fmla="*/ 1212944 w 5907715"/>
              <a:gd name="connsiteY12" fmla="*/ 3742479 h 4618716"/>
              <a:gd name="connsiteX13" fmla="*/ 1212944 w 5907715"/>
              <a:gd name="connsiteY13" fmla="*/ 3742481 h 4618716"/>
              <a:gd name="connsiteX14" fmla="*/ 1237511 w 5907715"/>
              <a:gd name="connsiteY14" fmla="*/ 3759045 h 4618716"/>
              <a:gd name="connsiteX15" fmla="*/ 5093197 w 5907715"/>
              <a:gd name="connsiteY15" fmla="*/ 2955065 h 4618716"/>
              <a:gd name="connsiteX16" fmla="*/ 5187041 w 5907715"/>
              <a:gd name="connsiteY16" fmla="*/ 3048909 h 4618716"/>
              <a:gd name="connsiteX17" fmla="*/ 5093197 w 5907715"/>
              <a:gd name="connsiteY17" fmla="*/ 3142752 h 4618716"/>
              <a:gd name="connsiteX18" fmla="*/ 4999353 w 5907715"/>
              <a:gd name="connsiteY18" fmla="*/ 3048909 h 4618716"/>
              <a:gd name="connsiteX19" fmla="*/ 91988 w 5907715"/>
              <a:gd name="connsiteY19" fmla="*/ 2500873 h 4618716"/>
              <a:gd name="connsiteX20" fmla="*/ 183972 w 5907715"/>
              <a:gd name="connsiteY20" fmla="*/ 2592860 h 4618716"/>
              <a:gd name="connsiteX21" fmla="*/ 91988 w 5907715"/>
              <a:gd name="connsiteY21" fmla="*/ 2684845 h 4618716"/>
              <a:gd name="connsiteX22" fmla="*/ 0 w 5907715"/>
              <a:gd name="connsiteY22" fmla="*/ 2592860 h 4618716"/>
              <a:gd name="connsiteX23" fmla="*/ 91988 w 5907715"/>
              <a:gd name="connsiteY23" fmla="*/ 2500873 h 4618716"/>
              <a:gd name="connsiteX24" fmla="*/ 5554252 w 5907715"/>
              <a:gd name="connsiteY24" fmla="*/ 1841188 h 4618716"/>
              <a:gd name="connsiteX25" fmla="*/ 5648096 w 5907715"/>
              <a:gd name="connsiteY25" fmla="*/ 1935030 h 4618716"/>
              <a:gd name="connsiteX26" fmla="*/ 5554252 w 5907715"/>
              <a:gd name="connsiteY26" fmla="*/ 2028874 h 4618716"/>
              <a:gd name="connsiteX27" fmla="*/ 5460409 w 5907715"/>
              <a:gd name="connsiteY27" fmla="*/ 1935030 h 4618716"/>
              <a:gd name="connsiteX28" fmla="*/ 526502 w 5907715"/>
              <a:gd name="connsiteY28" fmla="*/ 731744 h 4618716"/>
              <a:gd name="connsiteX29" fmla="*/ 735697 w 5907715"/>
              <a:gd name="connsiteY29" fmla="*/ 940939 h 4618716"/>
              <a:gd name="connsiteX30" fmla="*/ 526502 w 5907715"/>
              <a:gd name="connsiteY30" fmla="*/ 1150134 h 4618716"/>
              <a:gd name="connsiteX31" fmla="*/ 317306 w 5907715"/>
              <a:gd name="connsiteY31" fmla="*/ 940939 h 4618716"/>
              <a:gd name="connsiteX32" fmla="*/ 526502 w 5907715"/>
              <a:gd name="connsiteY32" fmla="*/ 731744 h 4618716"/>
              <a:gd name="connsiteX33" fmla="*/ 1124226 w 5907715"/>
              <a:gd name="connsiteY33" fmla="*/ 702177 h 4618716"/>
              <a:gd name="connsiteX34" fmla="*/ 1368194 w 5907715"/>
              <a:gd name="connsiteY34" fmla="*/ 702177 h 4618716"/>
              <a:gd name="connsiteX35" fmla="*/ 1368232 w 5907715"/>
              <a:gd name="connsiteY35" fmla="*/ 702181 h 4618716"/>
              <a:gd name="connsiteX36" fmla="*/ 5672573 w 5907715"/>
              <a:gd name="connsiteY36" fmla="*/ 702181 h 4618716"/>
              <a:gd name="connsiteX37" fmla="*/ 5907715 w 5907715"/>
              <a:gd name="connsiteY37" fmla="*/ 937325 h 4618716"/>
              <a:gd name="connsiteX38" fmla="*/ 5907713 w 5907715"/>
              <a:gd name="connsiteY38" fmla="*/ 937325 h 4618716"/>
              <a:gd name="connsiteX39" fmla="*/ 5672571 w 5907715"/>
              <a:gd name="connsiteY39" fmla="*/ 1172466 h 4618716"/>
              <a:gd name="connsiteX40" fmla="*/ 4475403 w 5907715"/>
              <a:gd name="connsiteY40" fmla="*/ 1172466 h 4618716"/>
              <a:gd name="connsiteX41" fmla="*/ 4433424 w 5907715"/>
              <a:gd name="connsiteY41" fmla="*/ 1238247 h 4618716"/>
              <a:gd name="connsiteX42" fmla="*/ 4437849 w 5907715"/>
              <a:gd name="connsiteY42" fmla="*/ 1321194 h 4618716"/>
              <a:gd name="connsiteX43" fmla="*/ 4588377 w 5907715"/>
              <a:gd name="connsiteY43" fmla="*/ 1383129 h 4618716"/>
              <a:gd name="connsiteX44" fmla="*/ 4676924 w 5907715"/>
              <a:gd name="connsiteY44" fmla="*/ 1383129 h 4618716"/>
              <a:gd name="connsiteX45" fmla="*/ 4800888 w 5907715"/>
              <a:gd name="connsiteY45" fmla="*/ 1489303 h 4618716"/>
              <a:gd name="connsiteX46" fmla="*/ 4685780 w 5907715"/>
              <a:gd name="connsiteY46" fmla="*/ 1595475 h 4618716"/>
              <a:gd name="connsiteX47" fmla="*/ 4393576 w 5907715"/>
              <a:gd name="connsiteY47" fmla="*/ 1604322 h 4618716"/>
              <a:gd name="connsiteX48" fmla="*/ 4243048 w 5907715"/>
              <a:gd name="connsiteY48" fmla="*/ 1701647 h 4618716"/>
              <a:gd name="connsiteX49" fmla="*/ 4393576 w 5907715"/>
              <a:gd name="connsiteY49" fmla="*/ 1825515 h 4618716"/>
              <a:gd name="connsiteX50" fmla="*/ 5163926 w 5907715"/>
              <a:gd name="connsiteY50" fmla="*/ 1825515 h 4618716"/>
              <a:gd name="connsiteX51" fmla="*/ 5332164 w 5907715"/>
              <a:gd name="connsiteY51" fmla="*/ 1940533 h 4618716"/>
              <a:gd name="connsiteX52" fmla="*/ 5163926 w 5907715"/>
              <a:gd name="connsiteY52" fmla="*/ 2046707 h 4618716"/>
              <a:gd name="connsiteX53" fmla="*/ 4836308 w 5907715"/>
              <a:gd name="connsiteY53" fmla="*/ 2259051 h 4618716"/>
              <a:gd name="connsiteX54" fmla="*/ 5172782 w 5907715"/>
              <a:gd name="connsiteY54" fmla="*/ 2480245 h 4618716"/>
              <a:gd name="connsiteX55" fmla="*/ 5509257 w 5907715"/>
              <a:gd name="connsiteY55" fmla="*/ 2489093 h 4618716"/>
              <a:gd name="connsiteX56" fmla="*/ 5642075 w 5907715"/>
              <a:gd name="connsiteY56" fmla="*/ 2604115 h 4618716"/>
              <a:gd name="connsiteX57" fmla="*/ 5500401 w 5907715"/>
              <a:gd name="connsiteY57" fmla="*/ 2701439 h 4618716"/>
              <a:gd name="connsiteX58" fmla="*/ 4818598 w 5907715"/>
              <a:gd name="connsiteY58" fmla="*/ 2701439 h 4618716"/>
              <a:gd name="connsiteX59" fmla="*/ 4641506 w 5907715"/>
              <a:gd name="connsiteY59" fmla="*/ 2816460 h 4618716"/>
              <a:gd name="connsiteX60" fmla="*/ 4783182 w 5907715"/>
              <a:gd name="connsiteY60" fmla="*/ 2931478 h 4618716"/>
              <a:gd name="connsiteX61" fmla="*/ 4889434 w 5907715"/>
              <a:gd name="connsiteY61" fmla="*/ 3046500 h 4618716"/>
              <a:gd name="connsiteX62" fmla="*/ 4756614 w 5907715"/>
              <a:gd name="connsiteY62" fmla="*/ 3143825 h 4618716"/>
              <a:gd name="connsiteX63" fmla="*/ 3818030 w 5907715"/>
              <a:gd name="connsiteY63" fmla="*/ 3143825 h 4618716"/>
              <a:gd name="connsiteX64" fmla="*/ 3694062 w 5907715"/>
              <a:gd name="connsiteY64" fmla="*/ 3152670 h 4618716"/>
              <a:gd name="connsiteX65" fmla="*/ 3605519 w 5907715"/>
              <a:gd name="connsiteY65" fmla="*/ 3258844 h 4618716"/>
              <a:gd name="connsiteX66" fmla="*/ 3702919 w 5907715"/>
              <a:gd name="connsiteY66" fmla="*/ 3365018 h 4618716"/>
              <a:gd name="connsiteX67" fmla="*/ 3751619 w 5907715"/>
              <a:gd name="connsiteY67" fmla="*/ 3366124 h 4618716"/>
              <a:gd name="connsiteX68" fmla="*/ 3798820 w 5907715"/>
              <a:gd name="connsiteY68" fmla="*/ 3373627 h 4618716"/>
              <a:gd name="connsiteX69" fmla="*/ 3833680 w 5907715"/>
              <a:gd name="connsiteY69" fmla="*/ 3373627 h 4618716"/>
              <a:gd name="connsiteX70" fmla="*/ 4054209 w 5907715"/>
              <a:gd name="connsiteY70" fmla="*/ 3594157 h 4618716"/>
              <a:gd name="connsiteX71" fmla="*/ 4054207 w 5907715"/>
              <a:gd name="connsiteY71" fmla="*/ 3594157 h 4618716"/>
              <a:gd name="connsiteX72" fmla="*/ 3833677 w 5907715"/>
              <a:gd name="connsiteY72" fmla="*/ 3814687 h 4618716"/>
              <a:gd name="connsiteX73" fmla="*/ 2298740 w 5907715"/>
              <a:gd name="connsiteY73" fmla="*/ 3814687 h 4618716"/>
              <a:gd name="connsiteX74" fmla="*/ 1531704 w 5907715"/>
              <a:gd name="connsiteY74" fmla="*/ 3814685 h 4618716"/>
              <a:gd name="connsiteX75" fmla="*/ 1480412 w 5907715"/>
              <a:gd name="connsiteY75" fmla="*/ 3807403 h 4618716"/>
              <a:gd name="connsiteX76" fmla="*/ 1374158 w 5907715"/>
              <a:gd name="connsiteY76" fmla="*/ 3807403 h 4618716"/>
              <a:gd name="connsiteX77" fmla="*/ 1366553 w 5907715"/>
              <a:gd name="connsiteY77" fmla="*/ 3804747 h 4618716"/>
              <a:gd name="connsiteX78" fmla="*/ 1363267 w 5907715"/>
              <a:gd name="connsiteY78" fmla="*/ 3804747 h 4618716"/>
              <a:gd name="connsiteX79" fmla="*/ 1280515 w 5907715"/>
              <a:gd name="connsiteY79" fmla="*/ 3788040 h 4618716"/>
              <a:gd name="connsiteX80" fmla="*/ 1239432 w 5907715"/>
              <a:gd name="connsiteY80" fmla="*/ 3760341 h 4618716"/>
              <a:gd name="connsiteX81" fmla="*/ 1238019 w 5907715"/>
              <a:gd name="connsiteY81" fmla="*/ 3759847 h 4618716"/>
              <a:gd name="connsiteX82" fmla="*/ 1238020 w 5907715"/>
              <a:gd name="connsiteY82" fmla="*/ 3759848 h 4618716"/>
              <a:gd name="connsiteX83" fmla="*/ 1239434 w 5907715"/>
              <a:gd name="connsiteY83" fmla="*/ 3760342 h 4618716"/>
              <a:gd name="connsiteX84" fmla="*/ 1280516 w 5907715"/>
              <a:gd name="connsiteY84" fmla="*/ 3788041 h 4618716"/>
              <a:gd name="connsiteX85" fmla="*/ 1363270 w 5907715"/>
              <a:gd name="connsiteY85" fmla="*/ 3804748 h 4618716"/>
              <a:gd name="connsiteX86" fmla="*/ 1366554 w 5907715"/>
              <a:gd name="connsiteY86" fmla="*/ 3804748 h 4618716"/>
              <a:gd name="connsiteX87" fmla="*/ 1374160 w 5907715"/>
              <a:gd name="connsiteY87" fmla="*/ 3807404 h 4618716"/>
              <a:gd name="connsiteX88" fmla="*/ 1480414 w 5907715"/>
              <a:gd name="connsiteY88" fmla="*/ 3807404 h 4618716"/>
              <a:gd name="connsiteX89" fmla="*/ 1531705 w 5907715"/>
              <a:gd name="connsiteY89" fmla="*/ 3814687 h 4618716"/>
              <a:gd name="connsiteX90" fmla="*/ 1531704 w 5907715"/>
              <a:gd name="connsiteY90" fmla="*/ 3814687 h 4618716"/>
              <a:gd name="connsiteX91" fmla="*/ 1320071 w 5907715"/>
              <a:gd name="connsiteY91" fmla="*/ 3814687 h 4618716"/>
              <a:gd name="connsiteX92" fmla="*/ 1116873 w 5907715"/>
              <a:gd name="connsiteY92" fmla="*/ 3679997 h 4618716"/>
              <a:gd name="connsiteX93" fmla="*/ 1099541 w 5907715"/>
              <a:gd name="connsiteY93" fmla="*/ 3594158 h 4618716"/>
              <a:gd name="connsiteX94" fmla="*/ 1116873 w 5907715"/>
              <a:gd name="connsiteY94" fmla="*/ 3508317 h 4618716"/>
              <a:gd name="connsiteX95" fmla="*/ 1320071 w 5907715"/>
              <a:gd name="connsiteY95" fmla="*/ 3373629 h 4618716"/>
              <a:gd name="connsiteX96" fmla="*/ 1339421 w 5907715"/>
              <a:gd name="connsiteY96" fmla="*/ 3373629 h 4618716"/>
              <a:gd name="connsiteX97" fmla="*/ 1339425 w 5907715"/>
              <a:gd name="connsiteY97" fmla="*/ 3373627 h 4618716"/>
              <a:gd name="connsiteX98" fmla="*/ 1387715 w 5907715"/>
              <a:gd name="connsiteY98" fmla="*/ 3356860 h 4618716"/>
              <a:gd name="connsiteX99" fmla="*/ 1444995 w 5907715"/>
              <a:gd name="connsiteY99" fmla="*/ 3241150 h 4618716"/>
              <a:gd name="connsiteX100" fmla="*/ 1303322 w 5907715"/>
              <a:gd name="connsiteY100" fmla="*/ 3143825 h 4618716"/>
              <a:gd name="connsiteX101" fmla="*/ 860592 w 5907715"/>
              <a:gd name="connsiteY101" fmla="*/ 3143825 h 4618716"/>
              <a:gd name="connsiteX102" fmla="*/ 710062 w 5907715"/>
              <a:gd name="connsiteY102" fmla="*/ 3073041 h 4618716"/>
              <a:gd name="connsiteX103" fmla="*/ 807463 w 5907715"/>
              <a:gd name="connsiteY103" fmla="*/ 2922633 h 4618716"/>
              <a:gd name="connsiteX104" fmla="*/ 887156 w 5907715"/>
              <a:gd name="connsiteY104" fmla="*/ 2807611 h 4618716"/>
              <a:gd name="connsiteX105" fmla="*/ 763192 w 5907715"/>
              <a:gd name="connsiteY105" fmla="*/ 2701439 h 4618716"/>
              <a:gd name="connsiteX106" fmla="*/ 497553 w 5907715"/>
              <a:gd name="connsiteY106" fmla="*/ 2701439 h 4618716"/>
              <a:gd name="connsiteX107" fmla="*/ 329316 w 5907715"/>
              <a:gd name="connsiteY107" fmla="*/ 2595265 h 4618716"/>
              <a:gd name="connsiteX108" fmla="*/ 506408 w 5907715"/>
              <a:gd name="connsiteY108" fmla="*/ 2480245 h 4618716"/>
              <a:gd name="connsiteX109" fmla="*/ 1205922 w 5907715"/>
              <a:gd name="connsiteY109" fmla="*/ 2480245 h 4618716"/>
              <a:gd name="connsiteX110" fmla="*/ 1480412 w 5907715"/>
              <a:gd name="connsiteY110" fmla="*/ 2259051 h 4618716"/>
              <a:gd name="connsiteX111" fmla="*/ 1214775 w 5907715"/>
              <a:gd name="connsiteY111" fmla="*/ 2046707 h 4618716"/>
              <a:gd name="connsiteX112" fmla="*/ 329316 w 5907715"/>
              <a:gd name="connsiteY112" fmla="*/ 2046707 h 4618716"/>
              <a:gd name="connsiteX113" fmla="*/ 143369 w 5907715"/>
              <a:gd name="connsiteY113" fmla="*/ 1940533 h 4618716"/>
              <a:gd name="connsiteX114" fmla="*/ 338171 w 5907715"/>
              <a:gd name="connsiteY114" fmla="*/ 1825515 h 4618716"/>
              <a:gd name="connsiteX115" fmla="*/ 931428 w 5907715"/>
              <a:gd name="connsiteY115" fmla="*/ 1825515 h 4618716"/>
              <a:gd name="connsiteX116" fmla="*/ 1090811 w 5907715"/>
              <a:gd name="connsiteY116" fmla="*/ 1710495 h 4618716"/>
              <a:gd name="connsiteX117" fmla="*/ 931428 w 5907715"/>
              <a:gd name="connsiteY117" fmla="*/ 1604322 h 4618716"/>
              <a:gd name="connsiteX118" fmla="*/ 594954 w 5907715"/>
              <a:gd name="connsiteY118" fmla="*/ 1604322 h 4618716"/>
              <a:gd name="connsiteX119" fmla="*/ 409007 w 5907715"/>
              <a:gd name="connsiteY119" fmla="*/ 1489303 h 4618716"/>
              <a:gd name="connsiteX120" fmla="*/ 586099 w 5907715"/>
              <a:gd name="connsiteY120" fmla="*/ 1383129 h 4618716"/>
              <a:gd name="connsiteX121" fmla="*/ 1188211 w 5907715"/>
              <a:gd name="connsiteY121" fmla="*/ 1383129 h 4618716"/>
              <a:gd name="connsiteX122" fmla="*/ 1383012 w 5907715"/>
              <a:gd name="connsiteY122" fmla="*/ 1268107 h 4618716"/>
              <a:gd name="connsiteX123" fmla="*/ 1366411 w 5907715"/>
              <a:gd name="connsiteY123" fmla="*/ 1202995 h 4618716"/>
              <a:gd name="connsiteX124" fmla="*/ 1340785 w 5907715"/>
              <a:gd name="connsiteY124" fmla="*/ 1184529 h 4618716"/>
              <a:gd name="connsiteX125" fmla="*/ 1124226 w 5907715"/>
              <a:gd name="connsiteY125" fmla="*/ 1184529 h 4618716"/>
              <a:gd name="connsiteX126" fmla="*/ 883050 w 5907715"/>
              <a:gd name="connsiteY126" fmla="*/ 943353 h 4618716"/>
              <a:gd name="connsiteX127" fmla="*/ 1124226 w 5907715"/>
              <a:gd name="connsiteY127" fmla="*/ 702177 h 4618716"/>
              <a:gd name="connsiteX128" fmla="*/ 4770574 w 5907715"/>
              <a:gd name="connsiteY128" fmla="*/ 116617 h 4618716"/>
              <a:gd name="connsiteX129" fmla="*/ 4881595 w 5907715"/>
              <a:gd name="connsiteY129" fmla="*/ 227638 h 4618716"/>
              <a:gd name="connsiteX130" fmla="*/ 4770574 w 5907715"/>
              <a:gd name="connsiteY130" fmla="*/ 338659 h 4618716"/>
              <a:gd name="connsiteX131" fmla="*/ 4659553 w 5907715"/>
              <a:gd name="connsiteY131" fmla="*/ 227638 h 4618716"/>
              <a:gd name="connsiteX132" fmla="*/ 4770574 w 5907715"/>
              <a:gd name="connsiteY132" fmla="*/ 116617 h 4618716"/>
              <a:gd name="connsiteX133" fmla="*/ 3373408 w 5907715"/>
              <a:gd name="connsiteY133" fmla="*/ 0 h 4618716"/>
              <a:gd name="connsiteX134" fmla="*/ 4310530 w 5907715"/>
              <a:gd name="connsiteY134" fmla="*/ 0 h 4618716"/>
              <a:gd name="connsiteX135" fmla="*/ 4515326 w 5907715"/>
              <a:gd name="connsiteY135" fmla="*/ 204795 h 4618716"/>
              <a:gd name="connsiteX136" fmla="*/ 4310530 w 5907715"/>
              <a:gd name="connsiteY136" fmla="*/ 409590 h 4618716"/>
              <a:gd name="connsiteX137" fmla="*/ 3373408 w 5907715"/>
              <a:gd name="connsiteY137" fmla="*/ 409590 h 4618716"/>
              <a:gd name="connsiteX138" fmla="*/ 3168614 w 5907715"/>
              <a:gd name="connsiteY138" fmla="*/ 204795 h 4618716"/>
              <a:gd name="connsiteX139" fmla="*/ 3373408 w 5907715"/>
              <a:gd name="connsiteY139" fmla="*/ 0 h 461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907715" h="4618716">
                <a:moveTo>
                  <a:pt x="1940518" y="4316234"/>
                </a:moveTo>
                <a:cubicBezTo>
                  <a:pt x="2024046" y="4316234"/>
                  <a:pt x="2091759" y="4383947"/>
                  <a:pt x="2091759" y="4467475"/>
                </a:cubicBezTo>
                <a:cubicBezTo>
                  <a:pt x="2091759" y="4551003"/>
                  <a:pt x="2024046" y="4618716"/>
                  <a:pt x="1940518" y="4618716"/>
                </a:cubicBezTo>
                <a:cubicBezTo>
                  <a:pt x="1856990" y="4618716"/>
                  <a:pt x="1789277" y="4551003"/>
                  <a:pt x="1789277" y="4467475"/>
                </a:cubicBezTo>
                <a:cubicBezTo>
                  <a:pt x="1789277" y="4383947"/>
                  <a:pt x="1856990" y="4316234"/>
                  <a:pt x="1940518" y="4316234"/>
                </a:cubicBezTo>
                <a:close/>
                <a:moveTo>
                  <a:pt x="1531704" y="3814687"/>
                </a:moveTo>
                <a:lnTo>
                  <a:pt x="2298740" y="3814688"/>
                </a:lnTo>
                <a:lnTo>
                  <a:pt x="2241495" y="3844454"/>
                </a:lnTo>
                <a:cubicBezTo>
                  <a:pt x="2178822" y="3885928"/>
                  <a:pt x="2142294" y="3942333"/>
                  <a:pt x="2135656" y="4028598"/>
                </a:cubicBezTo>
                <a:cubicBezTo>
                  <a:pt x="2126798" y="4170160"/>
                  <a:pt x="2002835" y="4134771"/>
                  <a:pt x="1914290" y="4134771"/>
                </a:cubicBezTo>
                <a:cubicBezTo>
                  <a:pt x="1825743" y="4143617"/>
                  <a:pt x="1746052" y="4134771"/>
                  <a:pt x="1728343" y="4019749"/>
                </a:cubicBezTo>
                <a:cubicBezTo>
                  <a:pt x="1708420" y="3900305"/>
                  <a:pt x="1668575" y="3845561"/>
                  <a:pt x="1582655" y="3821920"/>
                </a:cubicBezTo>
                <a:close/>
                <a:moveTo>
                  <a:pt x="1212944" y="3742479"/>
                </a:moveTo>
                <a:lnTo>
                  <a:pt x="1212944" y="3742481"/>
                </a:lnTo>
                <a:lnTo>
                  <a:pt x="1237511" y="3759045"/>
                </a:lnTo>
                <a:close/>
                <a:moveTo>
                  <a:pt x="5093197" y="2955065"/>
                </a:moveTo>
                <a:lnTo>
                  <a:pt x="5187041" y="3048909"/>
                </a:lnTo>
                <a:lnTo>
                  <a:pt x="5093197" y="3142752"/>
                </a:lnTo>
                <a:lnTo>
                  <a:pt x="4999353" y="3048909"/>
                </a:lnTo>
                <a:close/>
                <a:moveTo>
                  <a:pt x="91988" y="2500873"/>
                </a:moveTo>
                <a:cubicBezTo>
                  <a:pt x="142789" y="2500873"/>
                  <a:pt x="183972" y="2542057"/>
                  <a:pt x="183972" y="2592860"/>
                </a:cubicBezTo>
                <a:cubicBezTo>
                  <a:pt x="183972" y="2643662"/>
                  <a:pt x="142789" y="2684845"/>
                  <a:pt x="91988" y="2684845"/>
                </a:cubicBezTo>
                <a:cubicBezTo>
                  <a:pt x="41184" y="2684845"/>
                  <a:pt x="0" y="2643662"/>
                  <a:pt x="0" y="2592860"/>
                </a:cubicBezTo>
                <a:cubicBezTo>
                  <a:pt x="0" y="2542057"/>
                  <a:pt x="41184" y="2500873"/>
                  <a:pt x="91988" y="2500873"/>
                </a:cubicBezTo>
                <a:close/>
                <a:moveTo>
                  <a:pt x="5554252" y="1841188"/>
                </a:moveTo>
                <a:lnTo>
                  <a:pt x="5648096" y="1935030"/>
                </a:lnTo>
                <a:lnTo>
                  <a:pt x="5554252" y="2028874"/>
                </a:lnTo>
                <a:lnTo>
                  <a:pt x="5460409" y="1935030"/>
                </a:lnTo>
                <a:close/>
                <a:moveTo>
                  <a:pt x="526502" y="731744"/>
                </a:moveTo>
                <a:cubicBezTo>
                  <a:pt x="642036" y="731744"/>
                  <a:pt x="735697" y="825404"/>
                  <a:pt x="735697" y="940939"/>
                </a:cubicBezTo>
                <a:cubicBezTo>
                  <a:pt x="735697" y="1056473"/>
                  <a:pt x="642036" y="1150134"/>
                  <a:pt x="526502" y="1150134"/>
                </a:cubicBezTo>
                <a:cubicBezTo>
                  <a:pt x="410966" y="1150134"/>
                  <a:pt x="317306" y="1056473"/>
                  <a:pt x="317306" y="940939"/>
                </a:cubicBezTo>
                <a:cubicBezTo>
                  <a:pt x="317306" y="825404"/>
                  <a:pt x="410966" y="731744"/>
                  <a:pt x="526502" y="731744"/>
                </a:cubicBezTo>
                <a:close/>
                <a:moveTo>
                  <a:pt x="1124226" y="702177"/>
                </a:moveTo>
                <a:lnTo>
                  <a:pt x="1368194" y="702177"/>
                </a:lnTo>
                <a:lnTo>
                  <a:pt x="1368232" y="702181"/>
                </a:lnTo>
                <a:lnTo>
                  <a:pt x="5672573" y="702181"/>
                </a:lnTo>
                <a:cubicBezTo>
                  <a:pt x="5802438" y="702181"/>
                  <a:pt x="5907715" y="807459"/>
                  <a:pt x="5907715" y="937325"/>
                </a:cubicBezTo>
                <a:lnTo>
                  <a:pt x="5907713" y="937325"/>
                </a:lnTo>
                <a:cubicBezTo>
                  <a:pt x="5907713" y="1067189"/>
                  <a:pt x="5802436" y="1172466"/>
                  <a:pt x="5672571" y="1172466"/>
                </a:cubicBezTo>
                <a:lnTo>
                  <a:pt x="4475403" y="1172466"/>
                </a:lnTo>
                <a:lnTo>
                  <a:pt x="4433424" y="1238247"/>
                </a:lnTo>
                <a:cubicBezTo>
                  <a:pt x="4422353" y="1263685"/>
                  <a:pt x="4420140" y="1290229"/>
                  <a:pt x="4437849" y="1321194"/>
                </a:cubicBezTo>
                <a:cubicBezTo>
                  <a:pt x="4473269" y="1374280"/>
                  <a:pt x="4526396" y="1383129"/>
                  <a:pt x="4588377" y="1383129"/>
                </a:cubicBezTo>
                <a:cubicBezTo>
                  <a:pt x="4614944" y="1383129"/>
                  <a:pt x="4650361" y="1383129"/>
                  <a:pt x="4676924" y="1383129"/>
                </a:cubicBezTo>
                <a:cubicBezTo>
                  <a:pt x="4756614" y="1383129"/>
                  <a:pt x="4792034" y="1427367"/>
                  <a:pt x="4800888" y="1489303"/>
                </a:cubicBezTo>
                <a:cubicBezTo>
                  <a:pt x="4800888" y="1560083"/>
                  <a:pt x="4747762" y="1595475"/>
                  <a:pt x="4685780" y="1595475"/>
                </a:cubicBezTo>
                <a:cubicBezTo>
                  <a:pt x="4588377" y="1604322"/>
                  <a:pt x="4490976" y="1604322"/>
                  <a:pt x="4393576" y="1604322"/>
                </a:cubicBezTo>
                <a:cubicBezTo>
                  <a:pt x="4313886" y="1595475"/>
                  <a:pt x="4251906" y="1622018"/>
                  <a:pt x="4243048" y="1701647"/>
                </a:cubicBezTo>
                <a:cubicBezTo>
                  <a:pt x="4243048" y="1798972"/>
                  <a:pt x="4313886" y="1825515"/>
                  <a:pt x="4393576" y="1825515"/>
                </a:cubicBezTo>
                <a:cubicBezTo>
                  <a:pt x="4650361" y="1825515"/>
                  <a:pt x="4907145" y="1825515"/>
                  <a:pt x="5163926" y="1825515"/>
                </a:cubicBezTo>
                <a:cubicBezTo>
                  <a:pt x="5252473" y="1825515"/>
                  <a:pt x="5332164" y="1834363"/>
                  <a:pt x="5332164" y="1940533"/>
                </a:cubicBezTo>
                <a:cubicBezTo>
                  <a:pt x="5323310" y="2037859"/>
                  <a:pt x="5243619" y="2046707"/>
                  <a:pt x="5163926" y="2046707"/>
                </a:cubicBezTo>
                <a:cubicBezTo>
                  <a:pt x="4933709" y="2046707"/>
                  <a:pt x="4836308" y="2108643"/>
                  <a:pt x="4836308" y="2259051"/>
                </a:cubicBezTo>
                <a:cubicBezTo>
                  <a:pt x="4836308" y="2418312"/>
                  <a:pt x="4942561" y="2480245"/>
                  <a:pt x="5172782" y="2480245"/>
                </a:cubicBezTo>
                <a:cubicBezTo>
                  <a:pt x="5287891" y="2480245"/>
                  <a:pt x="5394146" y="2480245"/>
                  <a:pt x="5509257" y="2489093"/>
                </a:cubicBezTo>
                <a:cubicBezTo>
                  <a:pt x="5588948" y="2489093"/>
                  <a:pt x="5642075" y="2524483"/>
                  <a:pt x="5642075" y="2604115"/>
                </a:cubicBezTo>
                <a:cubicBezTo>
                  <a:pt x="5633222" y="2692591"/>
                  <a:pt x="5571238" y="2701439"/>
                  <a:pt x="5500401" y="2701439"/>
                </a:cubicBezTo>
                <a:cubicBezTo>
                  <a:pt x="5270183" y="2701439"/>
                  <a:pt x="5048819" y="2701439"/>
                  <a:pt x="4818598" y="2701439"/>
                </a:cubicBezTo>
                <a:cubicBezTo>
                  <a:pt x="4730052" y="2701439"/>
                  <a:pt x="4650361" y="2710286"/>
                  <a:pt x="4641506" y="2816460"/>
                </a:cubicBezTo>
                <a:cubicBezTo>
                  <a:pt x="4632651" y="2913783"/>
                  <a:pt x="4703488" y="2922633"/>
                  <a:pt x="4783182" y="2931478"/>
                </a:cubicBezTo>
                <a:cubicBezTo>
                  <a:pt x="4845161" y="2940327"/>
                  <a:pt x="4898289" y="2966870"/>
                  <a:pt x="4889434" y="3046500"/>
                </a:cubicBezTo>
                <a:cubicBezTo>
                  <a:pt x="4880581" y="3126128"/>
                  <a:pt x="4827451" y="3143825"/>
                  <a:pt x="4756614" y="3143825"/>
                </a:cubicBezTo>
                <a:cubicBezTo>
                  <a:pt x="4437849" y="3143825"/>
                  <a:pt x="4127937" y="3143825"/>
                  <a:pt x="3818030" y="3143825"/>
                </a:cubicBezTo>
                <a:cubicBezTo>
                  <a:pt x="3773756" y="3143825"/>
                  <a:pt x="3738337" y="3143825"/>
                  <a:pt x="3694062" y="3152670"/>
                </a:cubicBezTo>
                <a:cubicBezTo>
                  <a:pt x="3640935" y="3170367"/>
                  <a:pt x="3596661" y="3196912"/>
                  <a:pt x="3605519" y="3258844"/>
                </a:cubicBezTo>
                <a:cubicBezTo>
                  <a:pt x="3605519" y="3320780"/>
                  <a:pt x="3640935" y="3356170"/>
                  <a:pt x="3702919" y="3365018"/>
                </a:cubicBezTo>
                <a:cubicBezTo>
                  <a:pt x="3720627" y="3365018"/>
                  <a:pt x="3736122" y="3365018"/>
                  <a:pt x="3751619" y="3366124"/>
                </a:cubicBezTo>
                <a:lnTo>
                  <a:pt x="3798820" y="3373627"/>
                </a:lnTo>
                <a:lnTo>
                  <a:pt x="3833680" y="3373627"/>
                </a:lnTo>
                <a:cubicBezTo>
                  <a:pt x="3955475" y="3373627"/>
                  <a:pt x="4054209" y="3472361"/>
                  <a:pt x="4054209" y="3594157"/>
                </a:cubicBezTo>
                <a:lnTo>
                  <a:pt x="4054207" y="3594157"/>
                </a:lnTo>
                <a:cubicBezTo>
                  <a:pt x="4054207" y="3715952"/>
                  <a:pt x="3955473" y="3814687"/>
                  <a:pt x="3833677" y="3814687"/>
                </a:cubicBezTo>
                <a:lnTo>
                  <a:pt x="2298740" y="3814687"/>
                </a:lnTo>
                <a:lnTo>
                  <a:pt x="1531704" y="3814685"/>
                </a:lnTo>
                <a:lnTo>
                  <a:pt x="1480412" y="3807403"/>
                </a:lnTo>
                <a:cubicBezTo>
                  <a:pt x="1444995" y="3807403"/>
                  <a:pt x="1409575" y="3807403"/>
                  <a:pt x="1374158" y="3807403"/>
                </a:cubicBezTo>
                <a:lnTo>
                  <a:pt x="1366553" y="3804747"/>
                </a:lnTo>
                <a:lnTo>
                  <a:pt x="1363267" y="3804747"/>
                </a:lnTo>
                <a:cubicBezTo>
                  <a:pt x="1333913" y="3804747"/>
                  <a:pt x="1305951" y="3798797"/>
                  <a:pt x="1280515" y="3788040"/>
                </a:cubicBezTo>
                <a:lnTo>
                  <a:pt x="1239432" y="3760341"/>
                </a:lnTo>
                <a:lnTo>
                  <a:pt x="1238019" y="3759847"/>
                </a:lnTo>
                <a:lnTo>
                  <a:pt x="1238020" y="3759848"/>
                </a:lnTo>
                <a:lnTo>
                  <a:pt x="1239434" y="3760342"/>
                </a:lnTo>
                <a:lnTo>
                  <a:pt x="1280516" y="3788041"/>
                </a:lnTo>
                <a:cubicBezTo>
                  <a:pt x="1305952" y="3798798"/>
                  <a:pt x="1333914" y="3804748"/>
                  <a:pt x="1363270" y="3804748"/>
                </a:cubicBezTo>
                <a:lnTo>
                  <a:pt x="1366554" y="3804748"/>
                </a:lnTo>
                <a:lnTo>
                  <a:pt x="1374160" y="3807404"/>
                </a:lnTo>
                <a:cubicBezTo>
                  <a:pt x="1409576" y="3807404"/>
                  <a:pt x="1444996" y="3807404"/>
                  <a:pt x="1480414" y="3807404"/>
                </a:cubicBezTo>
                <a:lnTo>
                  <a:pt x="1531705" y="3814687"/>
                </a:lnTo>
                <a:lnTo>
                  <a:pt x="1531704" y="3814687"/>
                </a:lnTo>
                <a:lnTo>
                  <a:pt x="1320071" y="3814687"/>
                </a:lnTo>
                <a:cubicBezTo>
                  <a:pt x="1228725" y="3814687"/>
                  <a:pt x="1150349" y="3759149"/>
                  <a:pt x="1116873" y="3679997"/>
                </a:cubicBezTo>
                <a:lnTo>
                  <a:pt x="1099541" y="3594158"/>
                </a:lnTo>
                <a:lnTo>
                  <a:pt x="1116873" y="3508317"/>
                </a:lnTo>
                <a:cubicBezTo>
                  <a:pt x="1150349" y="3429167"/>
                  <a:pt x="1228725" y="3373629"/>
                  <a:pt x="1320071" y="3373629"/>
                </a:cubicBezTo>
                <a:lnTo>
                  <a:pt x="1339421" y="3373629"/>
                </a:lnTo>
                <a:lnTo>
                  <a:pt x="1339425" y="3373627"/>
                </a:lnTo>
                <a:lnTo>
                  <a:pt x="1387715" y="3356860"/>
                </a:lnTo>
                <a:cubicBezTo>
                  <a:pt x="1431712" y="3335710"/>
                  <a:pt x="1458275" y="3300872"/>
                  <a:pt x="1444995" y="3241150"/>
                </a:cubicBezTo>
                <a:cubicBezTo>
                  <a:pt x="1436139" y="3161519"/>
                  <a:pt x="1365303" y="3143825"/>
                  <a:pt x="1303322" y="3143825"/>
                </a:cubicBezTo>
                <a:cubicBezTo>
                  <a:pt x="1152795" y="3143825"/>
                  <a:pt x="1002264" y="3143825"/>
                  <a:pt x="860592" y="3143825"/>
                </a:cubicBezTo>
                <a:cubicBezTo>
                  <a:pt x="798610" y="3143825"/>
                  <a:pt x="736626" y="3152670"/>
                  <a:pt x="710062" y="3073041"/>
                </a:cubicBezTo>
                <a:cubicBezTo>
                  <a:pt x="692355" y="2993413"/>
                  <a:pt x="736626" y="2949175"/>
                  <a:pt x="807463" y="2922633"/>
                </a:cubicBezTo>
                <a:cubicBezTo>
                  <a:pt x="869447" y="2904936"/>
                  <a:pt x="896009" y="2860699"/>
                  <a:pt x="887156" y="2807611"/>
                </a:cubicBezTo>
                <a:cubicBezTo>
                  <a:pt x="878299" y="2745678"/>
                  <a:pt x="825173" y="2710286"/>
                  <a:pt x="763192" y="2701439"/>
                </a:cubicBezTo>
                <a:cubicBezTo>
                  <a:pt x="674645" y="2701439"/>
                  <a:pt x="586099" y="2701439"/>
                  <a:pt x="497553" y="2701439"/>
                </a:cubicBezTo>
                <a:cubicBezTo>
                  <a:pt x="417862" y="2710286"/>
                  <a:pt x="329316" y="2701439"/>
                  <a:pt x="329316" y="2595265"/>
                </a:cubicBezTo>
                <a:cubicBezTo>
                  <a:pt x="329316" y="2480245"/>
                  <a:pt x="417862" y="2480245"/>
                  <a:pt x="506408" y="2480245"/>
                </a:cubicBezTo>
                <a:cubicBezTo>
                  <a:pt x="736626" y="2489093"/>
                  <a:pt x="975701" y="2489093"/>
                  <a:pt x="1205922" y="2480245"/>
                </a:cubicBezTo>
                <a:cubicBezTo>
                  <a:pt x="1374158" y="2480245"/>
                  <a:pt x="1480412" y="2391767"/>
                  <a:pt x="1480412" y="2259051"/>
                </a:cubicBezTo>
                <a:cubicBezTo>
                  <a:pt x="1471559" y="2135185"/>
                  <a:pt x="1365303" y="2046707"/>
                  <a:pt x="1214775" y="2046707"/>
                </a:cubicBezTo>
                <a:cubicBezTo>
                  <a:pt x="922574" y="2046707"/>
                  <a:pt x="621519" y="2046707"/>
                  <a:pt x="329316" y="2046707"/>
                </a:cubicBezTo>
                <a:cubicBezTo>
                  <a:pt x="249622" y="2046707"/>
                  <a:pt x="143369" y="2046707"/>
                  <a:pt x="143369" y="1940533"/>
                </a:cubicBezTo>
                <a:cubicBezTo>
                  <a:pt x="143369" y="1816667"/>
                  <a:pt x="249622" y="1825515"/>
                  <a:pt x="338171" y="1825515"/>
                </a:cubicBezTo>
                <a:cubicBezTo>
                  <a:pt x="532970" y="1825515"/>
                  <a:pt x="727772" y="1816667"/>
                  <a:pt x="931428" y="1825515"/>
                </a:cubicBezTo>
                <a:cubicBezTo>
                  <a:pt x="1011120" y="1825515"/>
                  <a:pt x="1081957" y="1798972"/>
                  <a:pt x="1090811" y="1710495"/>
                </a:cubicBezTo>
                <a:cubicBezTo>
                  <a:pt x="1090811" y="1613170"/>
                  <a:pt x="1011120" y="1604322"/>
                  <a:pt x="931428" y="1604322"/>
                </a:cubicBezTo>
                <a:cubicBezTo>
                  <a:pt x="816320" y="1604322"/>
                  <a:pt x="701209" y="1604322"/>
                  <a:pt x="594954" y="1604322"/>
                </a:cubicBezTo>
                <a:cubicBezTo>
                  <a:pt x="506408" y="1604322"/>
                  <a:pt x="409007" y="1604322"/>
                  <a:pt x="409007" y="1489303"/>
                </a:cubicBezTo>
                <a:cubicBezTo>
                  <a:pt x="409007" y="1383129"/>
                  <a:pt x="506408" y="1383129"/>
                  <a:pt x="586099" y="1383129"/>
                </a:cubicBezTo>
                <a:cubicBezTo>
                  <a:pt x="789756" y="1383129"/>
                  <a:pt x="984557" y="1383129"/>
                  <a:pt x="1188211" y="1383129"/>
                </a:cubicBezTo>
                <a:cubicBezTo>
                  <a:pt x="1276758" y="1383129"/>
                  <a:pt x="1383012" y="1383129"/>
                  <a:pt x="1383012" y="1268107"/>
                </a:cubicBezTo>
                <a:cubicBezTo>
                  <a:pt x="1383012" y="1239354"/>
                  <a:pt x="1376926" y="1218340"/>
                  <a:pt x="1366411" y="1202995"/>
                </a:cubicBezTo>
                <a:lnTo>
                  <a:pt x="1340785" y="1184529"/>
                </a:lnTo>
                <a:lnTo>
                  <a:pt x="1124226" y="1184529"/>
                </a:lnTo>
                <a:cubicBezTo>
                  <a:pt x="991029" y="1184529"/>
                  <a:pt x="883050" y="1076550"/>
                  <a:pt x="883050" y="943353"/>
                </a:cubicBezTo>
                <a:cubicBezTo>
                  <a:pt x="883050" y="810156"/>
                  <a:pt x="991029" y="702177"/>
                  <a:pt x="1124226" y="702177"/>
                </a:cubicBezTo>
                <a:close/>
                <a:moveTo>
                  <a:pt x="4770574" y="116617"/>
                </a:moveTo>
                <a:cubicBezTo>
                  <a:pt x="4831889" y="116617"/>
                  <a:pt x="4881595" y="166323"/>
                  <a:pt x="4881595" y="227638"/>
                </a:cubicBezTo>
                <a:cubicBezTo>
                  <a:pt x="4881595" y="288953"/>
                  <a:pt x="4831889" y="338659"/>
                  <a:pt x="4770574" y="338659"/>
                </a:cubicBezTo>
                <a:cubicBezTo>
                  <a:pt x="4709259" y="338659"/>
                  <a:pt x="4659553" y="288953"/>
                  <a:pt x="4659553" y="227638"/>
                </a:cubicBezTo>
                <a:cubicBezTo>
                  <a:pt x="4659553" y="166323"/>
                  <a:pt x="4709259" y="116617"/>
                  <a:pt x="4770574" y="116617"/>
                </a:cubicBezTo>
                <a:close/>
                <a:moveTo>
                  <a:pt x="3373408" y="0"/>
                </a:moveTo>
                <a:lnTo>
                  <a:pt x="4310530" y="0"/>
                </a:lnTo>
                <a:cubicBezTo>
                  <a:pt x="4423636" y="0"/>
                  <a:pt x="4515326" y="91690"/>
                  <a:pt x="4515326" y="204795"/>
                </a:cubicBezTo>
                <a:cubicBezTo>
                  <a:pt x="4515326" y="317901"/>
                  <a:pt x="4423636" y="409590"/>
                  <a:pt x="4310530" y="409590"/>
                </a:cubicBezTo>
                <a:lnTo>
                  <a:pt x="3373408" y="409590"/>
                </a:lnTo>
                <a:cubicBezTo>
                  <a:pt x="3260304" y="409590"/>
                  <a:pt x="3168614" y="317901"/>
                  <a:pt x="3168614" y="204795"/>
                </a:cubicBezTo>
                <a:cubicBezTo>
                  <a:pt x="3168614" y="91690"/>
                  <a:pt x="3260304" y="0"/>
                  <a:pt x="337340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14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6C1424-E713-46F8-9D8A-2BAF6F85D0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221" y="844437"/>
            <a:ext cx="4830114" cy="5606628"/>
          </a:xfrm>
          <a:custGeom>
            <a:avLst/>
            <a:gdLst>
              <a:gd name="connsiteX0" fmla="*/ 3980125 w 4830114"/>
              <a:gd name="connsiteY0" fmla="*/ 4297874 h 5606628"/>
              <a:gd name="connsiteX1" fmla="*/ 4196638 w 4830114"/>
              <a:gd name="connsiteY1" fmla="*/ 4514386 h 5606628"/>
              <a:gd name="connsiteX2" fmla="*/ 3980125 w 4830114"/>
              <a:gd name="connsiteY2" fmla="*/ 4730897 h 5606628"/>
              <a:gd name="connsiteX3" fmla="*/ 3763613 w 4830114"/>
              <a:gd name="connsiteY3" fmla="*/ 4514386 h 5606628"/>
              <a:gd name="connsiteX4" fmla="*/ 3980125 w 4830114"/>
              <a:gd name="connsiteY4" fmla="*/ 4297874 h 5606628"/>
              <a:gd name="connsiteX5" fmla="*/ 161873 w 4830114"/>
              <a:gd name="connsiteY5" fmla="*/ 2312499 h 5606628"/>
              <a:gd name="connsiteX6" fmla="*/ 323745 w 4830114"/>
              <a:gd name="connsiteY6" fmla="*/ 2474372 h 5606628"/>
              <a:gd name="connsiteX7" fmla="*/ 323745 w 4830114"/>
              <a:gd name="connsiteY7" fmla="*/ 2526938 h 5606628"/>
              <a:gd name="connsiteX8" fmla="*/ 161873 w 4830114"/>
              <a:gd name="connsiteY8" fmla="*/ 2688811 h 5606628"/>
              <a:gd name="connsiteX9" fmla="*/ 0 w 4830114"/>
              <a:gd name="connsiteY9" fmla="*/ 2526938 h 5606628"/>
              <a:gd name="connsiteX10" fmla="*/ 0 w 4830114"/>
              <a:gd name="connsiteY10" fmla="*/ 2474372 h 5606628"/>
              <a:gd name="connsiteX11" fmla="*/ 161873 w 4830114"/>
              <a:gd name="connsiteY11" fmla="*/ 2312499 h 5606628"/>
              <a:gd name="connsiteX12" fmla="*/ 4613603 w 4830114"/>
              <a:gd name="connsiteY12" fmla="*/ 1727723 h 5606628"/>
              <a:gd name="connsiteX13" fmla="*/ 4830114 w 4830114"/>
              <a:gd name="connsiteY13" fmla="*/ 1944235 h 5606628"/>
              <a:gd name="connsiteX14" fmla="*/ 4613603 w 4830114"/>
              <a:gd name="connsiteY14" fmla="*/ 2160746 h 5606628"/>
              <a:gd name="connsiteX15" fmla="*/ 4397091 w 4830114"/>
              <a:gd name="connsiteY15" fmla="*/ 1944235 h 5606628"/>
              <a:gd name="connsiteX16" fmla="*/ 4613603 w 4830114"/>
              <a:gd name="connsiteY16" fmla="*/ 1727723 h 5606628"/>
              <a:gd name="connsiteX17" fmla="*/ 3585962 w 4830114"/>
              <a:gd name="connsiteY17" fmla="*/ 101835 h 5606628"/>
              <a:gd name="connsiteX18" fmla="*/ 3655112 w 4830114"/>
              <a:gd name="connsiteY18" fmla="*/ 115796 h 5606628"/>
              <a:gd name="connsiteX19" fmla="*/ 3763613 w 4830114"/>
              <a:gd name="connsiteY19" fmla="*/ 279488 h 5606628"/>
              <a:gd name="connsiteX20" fmla="*/ 3763613 w 4830114"/>
              <a:gd name="connsiteY20" fmla="*/ 605255 h 5606628"/>
              <a:gd name="connsiteX21" fmla="*/ 3585961 w 4830114"/>
              <a:gd name="connsiteY21" fmla="*/ 782906 h 5606628"/>
              <a:gd name="connsiteX22" fmla="*/ 3585961 w 4830114"/>
              <a:gd name="connsiteY22" fmla="*/ 782905 h 5606628"/>
              <a:gd name="connsiteX23" fmla="*/ 3408309 w 4830114"/>
              <a:gd name="connsiteY23" fmla="*/ 605254 h 5606628"/>
              <a:gd name="connsiteX24" fmla="*/ 3408310 w 4830114"/>
              <a:gd name="connsiteY24" fmla="*/ 279488 h 5606628"/>
              <a:gd name="connsiteX25" fmla="*/ 3516813 w 4830114"/>
              <a:gd name="connsiteY25" fmla="*/ 115796 h 5606628"/>
              <a:gd name="connsiteX26" fmla="*/ 2349970 w 4830114"/>
              <a:gd name="connsiteY26" fmla="*/ 0 h 5606628"/>
              <a:gd name="connsiteX27" fmla="*/ 2567773 w 4830114"/>
              <a:gd name="connsiteY27" fmla="*/ 217803 h 5606628"/>
              <a:gd name="connsiteX28" fmla="*/ 2567773 w 4830114"/>
              <a:gd name="connsiteY28" fmla="*/ 1022732 h 5606628"/>
              <a:gd name="connsiteX29" fmla="*/ 2589703 w 4830114"/>
              <a:gd name="connsiteY29" fmla="*/ 1080798 h 5606628"/>
              <a:gd name="connsiteX30" fmla="*/ 2740548 w 4830114"/>
              <a:gd name="connsiteY30" fmla="*/ 1169876 h 5606628"/>
              <a:gd name="connsiteX31" fmla="*/ 2957765 w 4830114"/>
              <a:gd name="connsiteY31" fmla="*/ 952462 h 5606628"/>
              <a:gd name="connsiteX32" fmla="*/ 2958102 w 4830114"/>
              <a:gd name="connsiteY32" fmla="*/ 951549 h 5606628"/>
              <a:gd name="connsiteX33" fmla="*/ 2958102 w 4830114"/>
              <a:gd name="connsiteY33" fmla="*/ 859428 h 5606628"/>
              <a:gd name="connsiteX34" fmla="*/ 3166570 w 4830114"/>
              <a:gd name="connsiteY34" fmla="*/ 650961 h 5606628"/>
              <a:gd name="connsiteX35" fmla="*/ 3375037 w 4830114"/>
              <a:gd name="connsiteY35" fmla="*/ 859428 h 5606628"/>
              <a:gd name="connsiteX36" fmla="*/ 3375037 w 4830114"/>
              <a:gd name="connsiteY36" fmla="*/ 1317492 h 5606628"/>
              <a:gd name="connsiteX37" fmla="*/ 3379190 w 4830114"/>
              <a:gd name="connsiteY37" fmla="*/ 1347850 h 5606628"/>
              <a:gd name="connsiteX38" fmla="*/ 3537011 w 4830114"/>
              <a:gd name="connsiteY38" fmla="*/ 1471845 h 5606628"/>
              <a:gd name="connsiteX39" fmla="*/ 3727076 w 4830114"/>
              <a:gd name="connsiteY39" fmla="*/ 1381821 h 5606628"/>
              <a:gd name="connsiteX40" fmla="*/ 3753407 w 4830114"/>
              <a:gd name="connsiteY40" fmla="*/ 1305136 h 5606628"/>
              <a:gd name="connsiteX41" fmla="*/ 3753407 w 4830114"/>
              <a:gd name="connsiteY41" fmla="*/ 1182115 h 5606628"/>
              <a:gd name="connsiteX42" fmla="*/ 3961875 w 4830114"/>
              <a:gd name="connsiteY42" fmla="*/ 973648 h 5606628"/>
              <a:gd name="connsiteX43" fmla="*/ 4170342 w 4830114"/>
              <a:gd name="connsiteY43" fmla="*/ 1182115 h 5606628"/>
              <a:gd name="connsiteX44" fmla="*/ 4170342 w 4830114"/>
              <a:gd name="connsiteY44" fmla="*/ 3782133 h 5606628"/>
              <a:gd name="connsiteX45" fmla="*/ 3961875 w 4830114"/>
              <a:gd name="connsiteY45" fmla="*/ 3990601 h 5606628"/>
              <a:gd name="connsiteX46" fmla="*/ 3753407 w 4830114"/>
              <a:gd name="connsiteY46" fmla="*/ 3782133 h 5606628"/>
              <a:gd name="connsiteX47" fmla="*/ 3753407 w 4830114"/>
              <a:gd name="connsiteY47" fmla="*/ 3627486 h 5606628"/>
              <a:gd name="connsiteX48" fmla="*/ 3749514 w 4830114"/>
              <a:gd name="connsiteY48" fmla="*/ 3539752 h 5606628"/>
              <a:gd name="connsiteX49" fmla="*/ 3561146 w 4830114"/>
              <a:gd name="connsiteY49" fmla="*/ 3368198 h 5606628"/>
              <a:gd name="connsiteX50" fmla="*/ 3396725 w 4830114"/>
              <a:gd name="connsiteY50" fmla="*/ 3452748 h 5606628"/>
              <a:gd name="connsiteX51" fmla="*/ 3375037 w 4830114"/>
              <a:gd name="connsiteY51" fmla="*/ 3533084 h 5606628"/>
              <a:gd name="connsiteX52" fmla="*/ 3375037 w 4830114"/>
              <a:gd name="connsiteY52" fmla="*/ 4060116 h 5606628"/>
              <a:gd name="connsiteX53" fmla="*/ 3377116 w 4830114"/>
              <a:gd name="connsiteY53" fmla="*/ 4183507 h 5606628"/>
              <a:gd name="connsiteX54" fmla="*/ 3375037 w 4830114"/>
              <a:gd name="connsiteY54" fmla="*/ 4306900 h 5606628"/>
              <a:gd name="connsiteX55" fmla="*/ 3375037 w 4830114"/>
              <a:gd name="connsiteY55" fmla="*/ 4793168 h 5606628"/>
              <a:gd name="connsiteX56" fmla="*/ 3166570 w 4830114"/>
              <a:gd name="connsiteY56" fmla="*/ 5001635 h 5606628"/>
              <a:gd name="connsiteX57" fmla="*/ 2958102 w 4830114"/>
              <a:gd name="connsiteY57" fmla="*/ 4793168 h 5606628"/>
              <a:gd name="connsiteX58" fmla="*/ 2958102 w 4830114"/>
              <a:gd name="connsiteY58" fmla="*/ 4712164 h 5606628"/>
              <a:gd name="connsiteX59" fmla="*/ 2957765 w 4830114"/>
              <a:gd name="connsiteY59" fmla="*/ 4708930 h 5606628"/>
              <a:gd name="connsiteX60" fmla="*/ 2957765 w 4830114"/>
              <a:gd name="connsiteY60" fmla="*/ 4563987 h 5606628"/>
              <a:gd name="connsiteX61" fmla="*/ 2957765 w 4830114"/>
              <a:gd name="connsiteY61" fmla="*/ 4479435 h 5606628"/>
              <a:gd name="connsiteX62" fmla="*/ 2764684 w 4830114"/>
              <a:gd name="connsiteY62" fmla="*/ 4274098 h 5606628"/>
              <a:gd name="connsiteX63" fmla="*/ 2594055 w 4830114"/>
              <a:gd name="connsiteY63" fmla="*/ 4347906 h 5606628"/>
              <a:gd name="connsiteX64" fmla="*/ 2567773 w 4830114"/>
              <a:gd name="connsiteY64" fmla="*/ 4398345 h 5606628"/>
              <a:gd name="connsiteX65" fmla="*/ 2567773 w 4830114"/>
              <a:gd name="connsiteY65" fmla="*/ 4691272 h 5606628"/>
              <a:gd name="connsiteX66" fmla="*/ 2349970 w 4830114"/>
              <a:gd name="connsiteY66" fmla="*/ 4909075 h 5606628"/>
              <a:gd name="connsiteX67" fmla="*/ 2132168 w 4830114"/>
              <a:gd name="connsiteY67" fmla="*/ 4691272 h 5606628"/>
              <a:gd name="connsiteX68" fmla="*/ 2132168 w 4830114"/>
              <a:gd name="connsiteY68" fmla="*/ 4004182 h 5606628"/>
              <a:gd name="connsiteX69" fmla="*/ 2113034 w 4830114"/>
              <a:gd name="connsiteY69" fmla="*/ 3923816 h 5606628"/>
              <a:gd name="connsiteX70" fmla="*/ 1944086 w 4830114"/>
              <a:gd name="connsiteY70" fmla="*/ 3839265 h 5606628"/>
              <a:gd name="connsiteX71" fmla="*/ 1785699 w 4830114"/>
              <a:gd name="connsiteY71" fmla="*/ 3926836 h 5606628"/>
              <a:gd name="connsiteX72" fmla="*/ 1773843 w 4830114"/>
              <a:gd name="connsiteY72" fmla="*/ 3976111 h 5606628"/>
              <a:gd name="connsiteX73" fmla="*/ 1773843 w 4830114"/>
              <a:gd name="connsiteY73" fmla="*/ 5398161 h 5606628"/>
              <a:gd name="connsiteX74" fmla="*/ 1565375 w 4830114"/>
              <a:gd name="connsiteY74" fmla="*/ 5606628 h 5606628"/>
              <a:gd name="connsiteX75" fmla="*/ 1561987 w 4830114"/>
              <a:gd name="connsiteY75" fmla="*/ 5605945 h 5606628"/>
              <a:gd name="connsiteX76" fmla="*/ 1558598 w 4830114"/>
              <a:gd name="connsiteY76" fmla="*/ 5606628 h 5606628"/>
              <a:gd name="connsiteX77" fmla="*/ 1358142 w 4830114"/>
              <a:gd name="connsiteY77" fmla="*/ 5406173 h 5606628"/>
              <a:gd name="connsiteX78" fmla="*/ 1358142 w 4830114"/>
              <a:gd name="connsiteY78" fmla="*/ 5404275 h 5606628"/>
              <a:gd name="connsiteX79" fmla="*/ 1356908 w 4830114"/>
              <a:gd name="connsiteY79" fmla="*/ 5398161 h 5606628"/>
              <a:gd name="connsiteX80" fmla="*/ 1356908 w 4830114"/>
              <a:gd name="connsiteY80" fmla="*/ 5367162 h 5606628"/>
              <a:gd name="connsiteX81" fmla="*/ 1354281 w 4830114"/>
              <a:gd name="connsiteY81" fmla="*/ 5358159 h 5606628"/>
              <a:gd name="connsiteX82" fmla="*/ 1352774 w 4830114"/>
              <a:gd name="connsiteY82" fmla="*/ 5252470 h 5606628"/>
              <a:gd name="connsiteX83" fmla="*/ 1352774 w 4830114"/>
              <a:gd name="connsiteY83" fmla="*/ 3827187 h 5606628"/>
              <a:gd name="connsiteX84" fmla="*/ 1183828 w 4830114"/>
              <a:gd name="connsiteY84" fmla="*/ 3549377 h 5606628"/>
              <a:gd name="connsiteX85" fmla="*/ 998879 w 4830114"/>
              <a:gd name="connsiteY85" fmla="*/ 3610367 h 5606628"/>
              <a:gd name="connsiteX86" fmla="*/ 973247 w 4830114"/>
              <a:gd name="connsiteY86" fmla="*/ 3654070 h 5606628"/>
              <a:gd name="connsiteX87" fmla="*/ 973247 w 4830114"/>
              <a:gd name="connsiteY87" fmla="*/ 4189027 h 5606628"/>
              <a:gd name="connsiteX88" fmla="*/ 845924 w 4830114"/>
              <a:gd name="connsiteY88" fmla="*/ 4381112 h 5606628"/>
              <a:gd name="connsiteX89" fmla="*/ 839441 w 4830114"/>
              <a:gd name="connsiteY89" fmla="*/ 4382421 h 5606628"/>
              <a:gd name="connsiteX90" fmla="*/ 834801 w 4830114"/>
              <a:gd name="connsiteY90" fmla="*/ 4385550 h 5606628"/>
              <a:gd name="connsiteX91" fmla="*/ 756774 w 4830114"/>
              <a:gd name="connsiteY91" fmla="*/ 4401303 h 5606628"/>
              <a:gd name="connsiteX92" fmla="*/ 556318 w 4830114"/>
              <a:gd name="connsiteY92" fmla="*/ 4200847 h 5606628"/>
              <a:gd name="connsiteX93" fmla="*/ 556318 w 4830114"/>
              <a:gd name="connsiteY93" fmla="*/ 4189063 h 5606628"/>
              <a:gd name="connsiteX94" fmla="*/ 556312 w 4830114"/>
              <a:gd name="connsiteY94" fmla="*/ 4189027 h 5606628"/>
              <a:gd name="connsiteX95" fmla="*/ 556312 w 4830114"/>
              <a:gd name="connsiteY95" fmla="*/ 3718479 h 5606628"/>
              <a:gd name="connsiteX96" fmla="*/ 556312 w 4830114"/>
              <a:gd name="connsiteY96" fmla="*/ 3718478 h 5606628"/>
              <a:gd name="connsiteX97" fmla="*/ 556312 w 4830114"/>
              <a:gd name="connsiteY97" fmla="*/ 1604710 h 5606628"/>
              <a:gd name="connsiteX98" fmla="*/ 556312 w 4830114"/>
              <a:gd name="connsiteY98" fmla="*/ 1604709 h 5606628"/>
              <a:gd name="connsiteX99" fmla="*/ 556312 w 4830114"/>
              <a:gd name="connsiteY99" fmla="*/ 631878 h 5606628"/>
              <a:gd name="connsiteX100" fmla="*/ 764779 w 4830114"/>
              <a:gd name="connsiteY100" fmla="*/ 423412 h 5606628"/>
              <a:gd name="connsiteX101" fmla="*/ 973247 w 4830114"/>
              <a:gd name="connsiteY101" fmla="*/ 631878 h 5606628"/>
              <a:gd name="connsiteX102" fmla="*/ 973247 w 4830114"/>
              <a:gd name="connsiteY102" fmla="*/ 1670999 h 5606628"/>
              <a:gd name="connsiteX103" fmla="*/ 992960 w 4830114"/>
              <a:gd name="connsiteY103" fmla="*/ 1705043 h 5606628"/>
              <a:gd name="connsiteX104" fmla="*/ 1159692 w 4830114"/>
              <a:gd name="connsiteY104" fmla="*/ 1761734 h 5606628"/>
              <a:gd name="connsiteX105" fmla="*/ 1352774 w 4830114"/>
              <a:gd name="connsiteY105" fmla="*/ 1508082 h 5606628"/>
              <a:gd name="connsiteX106" fmla="*/ 1352774 w 4830114"/>
              <a:gd name="connsiteY106" fmla="*/ 928303 h 5606628"/>
              <a:gd name="connsiteX107" fmla="*/ 1356908 w 4830114"/>
              <a:gd name="connsiteY107" fmla="*/ 879710 h 5606628"/>
              <a:gd name="connsiteX108" fmla="*/ 1356908 w 4830114"/>
              <a:gd name="connsiteY108" fmla="*/ 859428 h 5606628"/>
              <a:gd name="connsiteX109" fmla="*/ 1359890 w 4830114"/>
              <a:gd name="connsiteY109" fmla="*/ 844663 h 5606628"/>
              <a:gd name="connsiteX110" fmla="*/ 1360881 w 4830114"/>
              <a:gd name="connsiteY110" fmla="*/ 832997 h 5606628"/>
              <a:gd name="connsiteX111" fmla="*/ 1363017 w 4830114"/>
              <a:gd name="connsiteY111" fmla="*/ 829169 h 5606628"/>
              <a:gd name="connsiteX112" fmla="*/ 1373291 w 4830114"/>
              <a:gd name="connsiteY112" fmla="*/ 778283 h 5606628"/>
              <a:gd name="connsiteX113" fmla="*/ 1565375 w 4830114"/>
              <a:gd name="connsiteY113" fmla="*/ 650962 h 5606628"/>
              <a:gd name="connsiteX114" fmla="*/ 1773843 w 4830114"/>
              <a:gd name="connsiteY114" fmla="*/ 859428 h 5606628"/>
              <a:gd name="connsiteX115" fmla="*/ 1773843 w 4830114"/>
              <a:gd name="connsiteY115" fmla="*/ 1108850 h 5606628"/>
              <a:gd name="connsiteX116" fmla="*/ 1781362 w 4830114"/>
              <a:gd name="connsiteY116" fmla="*/ 1142134 h 5606628"/>
              <a:gd name="connsiteX117" fmla="*/ 1956154 w 4830114"/>
              <a:gd name="connsiteY117" fmla="*/ 1242351 h 5606628"/>
              <a:gd name="connsiteX118" fmla="*/ 2124159 w 4830114"/>
              <a:gd name="connsiteY118" fmla="*/ 1140436 h 5606628"/>
              <a:gd name="connsiteX119" fmla="*/ 2132168 w 4830114"/>
              <a:gd name="connsiteY119" fmla="*/ 1091643 h 5606628"/>
              <a:gd name="connsiteX120" fmla="*/ 2132168 w 4830114"/>
              <a:gd name="connsiteY120" fmla="*/ 217803 h 5606628"/>
              <a:gd name="connsiteX121" fmla="*/ 2349970 w 4830114"/>
              <a:gd name="connsiteY121" fmla="*/ 0 h 560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4830114" h="5606628">
                <a:moveTo>
                  <a:pt x="3980125" y="4297874"/>
                </a:moveTo>
                <a:cubicBezTo>
                  <a:pt x="4099702" y="4297874"/>
                  <a:pt x="4196638" y="4394809"/>
                  <a:pt x="4196638" y="4514386"/>
                </a:cubicBezTo>
                <a:cubicBezTo>
                  <a:pt x="4196638" y="4633962"/>
                  <a:pt x="4099702" y="4730897"/>
                  <a:pt x="3980125" y="4730897"/>
                </a:cubicBezTo>
                <a:cubicBezTo>
                  <a:pt x="3860548" y="4730897"/>
                  <a:pt x="3763613" y="4633962"/>
                  <a:pt x="3763613" y="4514386"/>
                </a:cubicBezTo>
                <a:cubicBezTo>
                  <a:pt x="3763613" y="4394809"/>
                  <a:pt x="3860548" y="4297874"/>
                  <a:pt x="3980125" y="4297874"/>
                </a:cubicBezTo>
                <a:close/>
                <a:moveTo>
                  <a:pt x="161873" y="2312499"/>
                </a:moveTo>
                <a:cubicBezTo>
                  <a:pt x="251273" y="2312499"/>
                  <a:pt x="323745" y="2384971"/>
                  <a:pt x="323745" y="2474372"/>
                </a:cubicBezTo>
                <a:lnTo>
                  <a:pt x="323745" y="2526938"/>
                </a:lnTo>
                <a:cubicBezTo>
                  <a:pt x="323745" y="2616338"/>
                  <a:pt x="251273" y="2688811"/>
                  <a:pt x="161873" y="2688811"/>
                </a:cubicBezTo>
                <a:cubicBezTo>
                  <a:pt x="72473" y="2688811"/>
                  <a:pt x="0" y="2616338"/>
                  <a:pt x="0" y="2526938"/>
                </a:cubicBezTo>
                <a:lnTo>
                  <a:pt x="0" y="2474372"/>
                </a:lnTo>
                <a:cubicBezTo>
                  <a:pt x="0" y="2384971"/>
                  <a:pt x="72473" y="2312499"/>
                  <a:pt x="161873" y="2312499"/>
                </a:cubicBezTo>
                <a:close/>
                <a:moveTo>
                  <a:pt x="4613603" y="1727723"/>
                </a:moveTo>
                <a:cubicBezTo>
                  <a:pt x="4733179" y="1727723"/>
                  <a:pt x="4830114" y="1824658"/>
                  <a:pt x="4830114" y="1944235"/>
                </a:cubicBezTo>
                <a:cubicBezTo>
                  <a:pt x="4830114" y="2063811"/>
                  <a:pt x="4733179" y="2160746"/>
                  <a:pt x="4613603" y="2160746"/>
                </a:cubicBezTo>
                <a:cubicBezTo>
                  <a:pt x="4494026" y="2160746"/>
                  <a:pt x="4397091" y="2063811"/>
                  <a:pt x="4397091" y="1944235"/>
                </a:cubicBezTo>
                <a:cubicBezTo>
                  <a:pt x="4397091" y="1824658"/>
                  <a:pt x="4494026" y="1727723"/>
                  <a:pt x="4613603" y="1727723"/>
                </a:cubicBezTo>
                <a:close/>
                <a:moveTo>
                  <a:pt x="3585962" y="101835"/>
                </a:moveTo>
                <a:lnTo>
                  <a:pt x="3655112" y="115796"/>
                </a:lnTo>
                <a:cubicBezTo>
                  <a:pt x="3718874" y="142764"/>
                  <a:pt x="3763613" y="205901"/>
                  <a:pt x="3763613" y="279488"/>
                </a:cubicBezTo>
                <a:lnTo>
                  <a:pt x="3763613" y="605255"/>
                </a:lnTo>
                <a:cubicBezTo>
                  <a:pt x="3763613" y="703369"/>
                  <a:pt x="3684076" y="782906"/>
                  <a:pt x="3585961" y="782906"/>
                </a:cubicBezTo>
                <a:lnTo>
                  <a:pt x="3585961" y="782905"/>
                </a:lnTo>
                <a:cubicBezTo>
                  <a:pt x="3487847" y="782905"/>
                  <a:pt x="3408309" y="703368"/>
                  <a:pt x="3408309" y="605254"/>
                </a:cubicBezTo>
                <a:lnTo>
                  <a:pt x="3408310" y="279488"/>
                </a:lnTo>
                <a:cubicBezTo>
                  <a:pt x="3408310" y="205901"/>
                  <a:pt x="3453051" y="142764"/>
                  <a:pt x="3516813" y="115796"/>
                </a:cubicBezTo>
                <a:close/>
                <a:moveTo>
                  <a:pt x="2349970" y="0"/>
                </a:moveTo>
                <a:cubicBezTo>
                  <a:pt x="2470260" y="0"/>
                  <a:pt x="2567773" y="97513"/>
                  <a:pt x="2567773" y="217803"/>
                </a:cubicBezTo>
                <a:lnTo>
                  <a:pt x="2567773" y="1022732"/>
                </a:lnTo>
                <a:lnTo>
                  <a:pt x="2589703" y="1080798"/>
                </a:lnTo>
                <a:cubicBezTo>
                  <a:pt x="2619873" y="1130621"/>
                  <a:pt x="2668144" y="1163839"/>
                  <a:pt x="2740548" y="1169876"/>
                </a:cubicBezTo>
                <a:cubicBezTo>
                  <a:pt x="2873291" y="1181956"/>
                  <a:pt x="2945697" y="1085327"/>
                  <a:pt x="2957765" y="952462"/>
                </a:cubicBezTo>
                <a:lnTo>
                  <a:pt x="2958102" y="951549"/>
                </a:lnTo>
                <a:lnTo>
                  <a:pt x="2958102" y="859428"/>
                </a:lnTo>
                <a:cubicBezTo>
                  <a:pt x="2958102" y="744295"/>
                  <a:pt x="3051436" y="650961"/>
                  <a:pt x="3166570" y="650961"/>
                </a:cubicBezTo>
                <a:cubicBezTo>
                  <a:pt x="3281703" y="650961"/>
                  <a:pt x="3375037" y="744295"/>
                  <a:pt x="3375037" y="859428"/>
                </a:cubicBezTo>
                <a:lnTo>
                  <a:pt x="3375037" y="1317492"/>
                </a:lnTo>
                <a:lnTo>
                  <a:pt x="3379190" y="1347850"/>
                </a:lnTo>
                <a:cubicBezTo>
                  <a:pt x="3401250" y="1419756"/>
                  <a:pt x="3455555" y="1462786"/>
                  <a:pt x="3537011" y="1471845"/>
                </a:cubicBezTo>
                <a:cubicBezTo>
                  <a:pt x="3627517" y="1480904"/>
                  <a:pt x="3690872" y="1449197"/>
                  <a:pt x="3727076" y="1381821"/>
                </a:cubicBezTo>
                <a:lnTo>
                  <a:pt x="3753407" y="1305136"/>
                </a:lnTo>
                <a:lnTo>
                  <a:pt x="3753407" y="1182115"/>
                </a:lnTo>
                <a:cubicBezTo>
                  <a:pt x="3753407" y="1066981"/>
                  <a:pt x="3846741" y="973648"/>
                  <a:pt x="3961875" y="973648"/>
                </a:cubicBezTo>
                <a:cubicBezTo>
                  <a:pt x="4077009" y="973648"/>
                  <a:pt x="4170342" y="1066981"/>
                  <a:pt x="4170342" y="1182115"/>
                </a:cubicBezTo>
                <a:lnTo>
                  <a:pt x="4170342" y="3782133"/>
                </a:lnTo>
                <a:cubicBezTo>
                  <a:pt x="4170342" y="3897267"/>
                  <a:pt x="4077009" y="3990601"/>
                  <a:pt x="3961875" y="3990601"/>
                </a:cubicBezTo>
                <a:cubicBezTo>
                  <a:pt x="3846741" y="3990601"/>
                  <a:pt x="3753407" y="3897267"/>
                  <a:pt x="3753407" y="3782133"/>
                </a:cubicBezTo>
                <a:lnTo>
                  <a:pt x="3753407" y="3627486"/>
                </a:lnTo>
                <a:lnTo>
                  <a:pt x="3749514" y="3539752"/>
                </a:lnTo>
                <a:cubicBezTo>
                  <a:pt x="3737635" y="3438405"/>
                  <a:pt x="3696907" y="3359139"/>
                  <a:pt x="3561146" y="3368198"/>
                </a:cubicBezTo>
                <a:cubicBezTo>
                  <a:pt x="3470639" y="3368198"/>
                  <a:pt x="3422368" y="3401413"/>
                  <a:pt x="3396725" y="3452748"/>
                </a:cubicBezTo>
                <a:lnTo>
                  <a:pt x="3375037" y="3533084"/>
                </a:lnTo>
                <a:lnTo>
                  <a:pt x="3375037" y="4060116"/>
                </a:lnTo>
                <a:lnTo>
                  <a:pt x="3377116" y="4183507"/>
                </a:lnTo>
                <a:lnTo>
                  <a:pt x="3375037" y="4306900"/>
                </a:lnTo>
                <a:lnTo>
                  <a:pt x="3375037" y="4793168"/>
                </a:lnTo>
                <a:cubicBezTo>
                  <a:pt x="3375037" y="4908302"/>
                  <a:pt x="3281703" y="5001635"/>
                  <a:pt x="3166570" y="5001635"/>
                </a:cubicBezTo>
                <a:cubicBezTo>
                  <a:pt x="3051436" y="5001635"/>
                  <a:pt x="2958102" y="4908302"/>
                  <a:pt x="2958102" y="4793168"/>
                </a:cubicBezTo>
                <a:lnTo>
                  <a:pt x="2958102" y="4712164"/>
                </a:lnTo>
                <a:lnTo>
                  <a:pt x="2957765" y="4708930"/>
                </a:lnTo>
                <a:cubicBezTo>
                  <a:pt x="2957765" y="4660615"/>
                  <a:pt x="2957765" y="4612300"/>
                  <a:pt x="2957765" y="4563987"/>
                </a:cubicBezTo>
                <a:cubicBezTo>
                  <a:pt x="2957765" y="4527750"/>
                  <a:pt x="2957765" y="4503594"/>
                  <a:pt x="2957765" y="4479435"/>
                </a:cubicBezTo>
                <a:cubicBezTo>
                  <a:pt x="2945697" y="4358648"/>
                  <a:pt x="2885361" y="4274098"/>
                  <a:pt x="2764684" y="4274098"/>
                </a:cubicBezTo>
                <a:cubicBezTo>
                  <a:pt x="2683227" y="4274098"/>
                  <a:pt x="2628498" y="4300851"/>
                  <a:pt x="2594055" y="4347906"/>
                </a:cubicBezTo>
                <a:lnTo>
                  <a:pt x="2567773" y="4398345"/>
                </a:lnTo>
                <a:lnTo>
                  <a:pt x="2567773" y="4691272"/>
                </a:lnTo>
                <a:cubicBezTo>
                  <a:pt x="2567773" y="4811562"/>
                  <a:pt x="2470260" y="4909075"/>
                  <a:pt x="2349970" y="4909075"/>
                </a:cubicBezTo>
                <a:cubicBezTo>
                  <a:pt x="2229681" y="4909075"/>
                  <a:pt x="2132168" y="4811562"/>
                  <a:pt x="2132168" y="4691272"/>
                </a:cubicBezTo>
                <a:lnTo>
                  <a:pt x="2132168" y="4004182"/>
                </a:lnTo>
                <a:lnTo>
                  <a:pt x="2113034" y="3923816"/>
                </a:lnTo>
                <a:cubicBezTo>
                  <a:pt x="2088899" y="3872481"/>
                  <a:pt x="2040628" y="3839265"/>
                  <a:pt x="1944086" y="3839265"/>
                </a:cubicBezTo>
                <a:cubicBezTo>
                  <a:pt x="1853580" y="3845304"/>
                  <a:pt x="1808326" y="3878521"/>
                  <a:pt x="1785699" y="3926836"/>
                </a:cubicBezTo>
                <a:lnTo>
                  <a:pt x="1773843" y="3976111"/>
                </a:lnTo>
                <a:lnTo>
                  <a:pt x="1773843" y="5398161"/>
                </a:lnTo>
                <a:cubicBezTo>
                  <a:pt x="1773843" y="5513294"/>
                  <a:pt x="1680509" y="5606628"/>
                  <a:pt x="1565375" y="5606628"/>
                </a:cubicBezTo>
                <a:lnTo>
                  <a:pt x="1561987" y="5605945"/>
                </a:lnTo>
                <a:lnTo>
                  <a:pt x="1558598" y="5606628"/>
                </a:lnTo>
                <a:cubicBezTo>
                  <a:pt x="1447890" y="5606628"/>
                  <a:pt x="1358142" y="5516880"/>
                  <a:pt x="1358142" y="5406173"/>
                </a:cubicBezTo>
                <a:lnTo>
                  <a:pt x="1358142" y="5404275"/>
                </a:lnTo>
                <a:lnTo>
                  <a:pt x="1356908" y="5398161"/>
                </a:lnTo>
                <a:lnTo>
                  <a:pt x="1356908" y="5367162"/>
                </a:lnTo>
                <a:lnTo>
                  <a:pt x="1354281" y="5358159"/>
                </a:lnTo>
                <a:cubicBezTo>
                  <a:pt x="1349756" y="5324944"/>
                  <a:pt x="1352774" y="5288707"/>
                  <a:pt x="1352774" y="5252470"/>
                </a:cubicBezTo>
                <a:cubicBezTo>
                  <a:pt x="1352774" y="4781402"/>
                  <a:pt x="1340705" y="4310334"/>
                  <a:pt x="1352774" y="3827187"/>
                </a:cubicBezTo>
                <a:cubicBezTo>
                  <a:pt x="1352774" y="3694322"/>
                  <a:pt x="1328639" y="3573535"/>
                  <a:pt x="1183828" y="3549377"/>
                </a:cubicBezTo>
                <a:cubicBezTo>
                  <a:pt x="1102371" y="3535789"/>
                  <a:pt x="1040006" y="3560417"/>
                  <a:pt x="998879" y="3610367"/>
                </a:cubicBezTo>
                <a:lnTo>
                  <a:pt x="973247" y="3654070"/>
                </a:lnTo>
                <a:lnTo>
                  <a:pt x="973247" y="4189027"/>
                </a:lnTo>
                <a:cubicBezTo>
                  <a:pt x="973247" y="4275378"/>
                  <a:pt x="920746" y="4349466"/>
                  <a:pt x="845924" y="4381112"/>
                </a:cubicBezTo>
                <a:lnTo>
                  <a:pt x="839441" y="4382421"/>
                </a:lnTo>
                <a:lnTo>
                  <a:pt x="834801" y="4385550"/>
                </a:lnTo>
                <a:cubicBezTo>
                  <a:pt x="810819" y="4395693"/>
                  <a:pt x="784452" y="4401303"/>
                  <a:pt x="756774" y="4401303"/>
                </a:cubicBezTo>
                <a:cubicBezTo>
                  <a:pt x="646066" y="4401303"/>
                  <a:pt x="556318" y="4311556"/>
                  <a:pt x="556318" y="4200847"/>
                </a:cubicBezTo>
                <a:lnTo>
                  <a:pt x="556318" y="4189063"/>
                </a:lnTo>
                <a:lnTo>
                  <a:pt x="556312" y="4189027"/>
                </a:lnTo>
                <a:lnTo>
                  <a:pt x="556312" y="3718479"/>
                </a:lnTo>
                <a:lnTo>
                  <a:pt x="556312" y="3718478"/>
                </a:lnTo>
                <a:cubicBezTo>
                  <a:pt x="556312" y="3017915"/>
                  <a:pt x="556312" y="2305273"/>
                  <a:pt x="556312" y="1604710"/>
                </a:cubicBezTo>
                <a:lnTo>
                  <a:pt x="556312" y="1604709"/>
                </a:lnTo>
                <a:lnTo>
                  <a:pt x="556312" y="631878"/>
                </a:lnTo>
                <a:cubicBezTo>
                  <a:pt x="556312" y="516746"/>
                  <a:pt x="649645" y="423412"/>
                  <a:pt x="764779" y="423412"/>
                </a:cubicBezTo>
                <a:cubicBezTo>
                  <a:pt x="879913" y="423412"/>
                  <a:pt x="973247" y="516746"/>
                  <a:pt x="973247" y="631878"/>
                </a:cubicBezTo>
                <a:lnTo>
                  <a:pt x="973247" y="1670999"/>
                </a:lnTo>
                <a:lnTo>
                  <a:pt x="992960" y="1705043"/>
                </a:lnTo>
                <a:cubicBezTo>
                  <a:pt x="1029447" y="1750692"/>
                  <a:pt x="1085025" y="1775323"/>
                  <a:pt x="1159692" y="1761734"/>
                </a:cubicBezTo>
                <a:cubicBezTo>
                  <a:pt x="1292435" y="1749653"/>
                  <a:pt x="1352774" y="1653025"/>
                  <a:pt x="1352774" y="1508082"/>
                </a:cubicBezTo>
                <a:cubicBezTo>
                  <a:pt x="1340705" y="1314822"/>
                  <a:pt x="1352774" y="1121562"/>
                  <a:pt x="1352774" y="928303"/>
                </a:cubicBezTo>
                <a:lnTo>
                  <a:pt x="1356908" y="879710"/>
                </a:lnTo>
                <a:lnTo>
                  <a:pt x="1356908" y="859428"/>
                </a:lnTo>
                <a:lnTo>
                  <a:pt x="1359890" y="844663"/>
                </a:lnTo>
                <a:lnTo>
                  <a:pt x="1360881" y="832997"/>
                </a:lnTo>
                <a:lnTo>
                  <a:pt x="1363017" y="829169"/>
                </a:lnTo>
                <a:lnTo>
                  <a:pt x="1373291" y="778283"/>
                </a:lnTo>
                <a:cubicBezTo>
                  <a:pt x="1404938" y="703462"/>
                  <a:pt x="1479025" y="650962"/>
                  <a:pt x="1565375" y="650962"/>
                </a:cubicBezTo>
                <a:cubicBezTo>
                  <a:pt x="1680509" y="650962"/>
                  <a:pt x="1773843" y="744295"/>
                  <a:pt x="1773843" y="859428"/>
                </a:cubicBezTo>
                <a:lnTo>
                  <a:pt x="1773843" y="1108850"/>
                </a:lnTo>
                <a:lnTo>
                  <a:pt x="1781362" y="1142134"/>
                </a:lnTo>
                <a:cubicBezTo>
                  <a:pt x="1809080" y="1212907"/>
                  <a:pt x="1865648" y="1251410"/>
                  <a:pt x="1956154" y="1242351"/>
                </a:cubicBezTo>
                <a:cubicBezTo>
                  <a:pt x="2037611" y="1242351"/>
                  <a:pt x="2098703" y="1208379"/>
                  <a:pt x="2124159" y="1140436"/>
                </a:cubicBezTo>
                <a:lnTo>
                  <a:pt x="2132168" y="1091643"/>
                </a:lnTo>
                <a:lnTo>
                  <a:pt x="2132168" y="217803"/>
                </a:lnTo>
                <a:cubicBezTo>
                  <a:pt x="2132168" y="97513"/>
                  <a:pt x="2229681" y="0"/>
                  <a:pt x="23499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31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987E13-37E2-4855-9AC8-0027A36931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2773" y="672936"/>
            <a:ext cx="3550355" cy="5519709"/>
          </a:xfrm>
          <a:custGeom>
            <a:avLst/>
            <a:gdLst>
              <a:gd name="connsiteX0" fmla="*/ 2587433 w 3550355"/>
              <a:gd name="connsiteY0" fmla="*/ 5083785 h 5519709"/>
              <a:gd name="connsiteX1" fmla="*/ 2597407 w 3550355"/>
              <a:gd name="connsiteY1" fmla="*/ 5091433 h 5519709"/>
              <a:gd name="connsiteX2" fmla="*/ 2597051 w 3550355"/>
              <a:gd name="connsiteY2" fmla="*/ 5091294 h 5519709"/>
              <a:gd name="connsiteX3" fmla="*/ 2587433 w 3550355"/>
              <a:gd name="connsiteY3" fmla="*/ 5083785 h 5519709"/>
              <a:gd name="connsiteX4" fmla="*/ 1967412 w 3550355"/>
              <a:gd name="connsiteY4" fmla="*/ 4828563 h 5519709"/>
              <a:gd name="connsiteX5" fmla="*/ 1997364 w 3550355"/>
              <a:gd name="connsiteY5" fmla="*/ 4869841 h 5519709"/>
              <a:gd name="connsiteX6" fmla="*/ 1986468 w 3550355"/>
              <a:gd name="connsiteY6" fmla="*/ 4859317 h 5519709"/>
              <a:gd name="connsiteX7" fmla="*/ 1967412 w 3550355"/>
              <a:gd name="connsiteY7" fmla="*/ 4828563 h 5519709"/>
              <a:gd name="connsiteX8" fmla="*/ 3086514 w 3550355"/>
              <a:gd name="connsiteY8" fmla="*/ 4322504 h 5519709"/>
              <a:gd name="connsiteX9" fmla="*/ 3099201 w 3550355"/>
              <a:gd name="connsiteY9" fmla="*/ 4336738 h 5519709"/>
              <a:gd name="connsiteX10" fmla="*/ 3104136 w 3550355"/>
              <a:gd name="connsiteY10" fmla="*/ 4342856 h 5519709"/>
              <a:gd name="connsiteX11" fmla="*/ 3100751 w 3550355"/>
              <a:gd name="connsiteY11" fmla="*/ 4339909 h 5519709"/>
              <a:gd name="connsiteX12" fmla="*/ 760293 w 3550355"/>
              <a:gd name="connsiteY12" fmla="*/ 2548782 h 5519709"/>
              <a:gd name="connsiteX13" fmla="*/ 761314 w 3550355"/>
              <a:gd name="connsiteY13" fmla="*/ 2548989 h 5519709"/>
              <a:gd name="connsiteX14" fmla="*/ 752303 w 3550355"/>
              <a:gd name="connsiteY14" fmla="*/ 2554285 h 5519709"/>
              <a:gd name="connsiteX15" fmla="*/ 760293 w 3550355"/>
              <a:gd name="connsiteY15" fmla="*/ 2548782 h 5519709"/>
              <a:gd name="connsiteX16" fmla="*/ 1832189 w 3550355"/>
              <a:gd name="connsiteY16" fmla="*/ 256898 h 5519709"/>
              <a:gd name="connsiteX17" fmla="*/ 1832858 w 3550355"/>
              <a:gd name="connsiteY17" fmla="*/ 257289 h 5519709"/>
              <a:gd name="connsiteX18" fmla="*/ 1836918 w 3550355"/>
              <a:gd name="connsiteY18" fmla="*/ 264456 h 5519709"/>
              <a:gd name="connsiteX19" fmla="*/ 1832189 w 3550355"/>
              <a:gd name="connsiteY19" fmla="*/ 256898 h 5519709"/>
              <a:gd name="connsiteX20" fmla="*/ 1820139 w 3550355"/>
              <a:gd name="connsiteY20" fmla="*/ 0 h 5519709"/>
              <a:gd name="connsiteX21" fmla="*/ 1852656 w 3550355"/>
              <a:gd name="connsiteY21" fmla="*/ 253 h 5519709"/>
              <a:gd name="connsiteX22" fmla="*/ 1869471 w 3550355"/>
              <a:gd name="connsiteY22" fmla="*/ 22642 h 5519709"/>
              <a:gd name="connsiteX23" fmla="*/ 1915436 w 3550355"/>
              <a:gd name="connsiteY23" fmla="*/ 73081 h 5519709"/>
              <a:gd name="connsiteX24" fmla="*/ 1901976 w 3550355"/>
              <a:gd name="connsiteY24" fmla="*/ 103583 h 5519709"/>
              <a:gd name="connsiteX25" fmla="*/ 1881792 w 3550355"/>
              <a:gd name="connsiteY25" fmla="*/ 108991 h 5519709"/>
              <a:gd name="connsiteX26" fmla="*/ 1876183 w 3550355"/>
              <a:gd name="connsiteY26" fmla="*/ 128425 h 5519709"/>
              <a:gd name="connsiteX27" fmla="*/ 1853758 w 3550355"/>
              <a:gd name="connsiteY27" fmla="*/ 125468 h 5519709"/>
              <a:gd name="connsiteX28" fmla="*/ 1894113 w 3550355"/>
              <a:gd name="connsiteY28" fmla="*/ 195340 h 5519709"/>
              <a:gd name="connsiteX29" fmla="*/ 1830207 w 3550355"/>
              <a:gd name="connsiteY29" fmla="*/ 158674 h 5519709"/>
              <a:gd name="connsiteX30" fmla="*/ 1830207 w 3550355"/>
              <a:gd name="connsiteY30" fmla="*/ 158674 h 5519709"/>
              <a:gd name="connsiteX31" fmla="*/ 1851504 w 3550355"/>
              <a:gd name="connsiteY31" fmla="*/ 197792 h 5519709"/>
              <a:gd name="connsiteX32" fmla="*/ 1858228 w 3550355"/>
              <a:gd name="connsiteY32" fmla="*/ 222886 h 5519709"/>
              <a:gd name="connsiteX33" fmla="*/ 1857101 w 3550355"/>
              <a:gd name="connsiteY33" fmla="*/ 259048 h 5519709"/>
              <a:gd name="connsiteX34" fmla="*/ 1838600 w 3550355"/>
              <a:gd name="connsiteY34" fmla="*/ 260643 h 5519709"/>
              <a:gd name="connsiteX35" fmla="*/ 1832858 w 3550355"/>
              <a:gd name="connsiteY35" fmla="*/ 257289 h 5519709"/>
              <a:gd name="connsiteX36" fmla="*/ 1827617 w 3550355"/>
              <a:gd name="connsiteY36" fmla="*/ 248037 h 5519709"/>
              <a:gd name="connsiteX37" fmla="*/ 1796562 w 3550355"/>
              <a:gd name="connsiteY37" fmla="*/ 194584 h 5519709"/>
              <a:gd name="connsiteX38" fmla="*/ 1817861 w 3550355"/>
              <a:gd name="connsiteY38" fmla="*/ 233702 h 5519709"/>
              <a:gd name="connsiteX39" fmla="*/ 1793195 w 3550355"/>
              <a:gd name="connsiteY39" fmla="*/ 222382 h 5519709"/>
              <a:gd name="connsiteX40" fmla="*/ 1792068 w 3550355"/>
              <a:gd name="connsiteY40" fmla="*/ 258544 h 5519709"/>
              <a:gd name="connsiteX41" fmla="*/ 1796550 w 3550355"/>
              <a:gd name="connsiteY41" fmla="*/ 275273 h 5519709"/>
              <a:gd name="connsiteX42" fmla="*/ 1790941 w 3550355"/>
              <a:gd name="connsiteY42" fmla="*/ 294706 h 5519709"/>
              <a:gd name="connsiteX43" fmla="*/ 1806630 w 3550355"/>
              <a:gd name="connsiteY43" fmla="*/ 353257 h 5519709"/>
              <a:gd name="connsiteX44" fmla="*/ 1911994 w 3550355"/>
              <a:gd name="connsiteY44" fmla="*/ 585012 h 5519709"/>
              <a:gd name="connsiteX45" fmla="*/ 1957958 w 3550355"/>
              <a:gd name="connsiteY45" fmla="*/ 635451 h 5519709"/>
              <a:gd name="connsiteX46" fmla="*/ 1968049 w 3550355"/>
              <a:gd name="connsiteY46" fmla="*/ 632747 h 5519709"/>
              <a:gd name="connsiteX47" fmla="*/ 2099195 w 3550355"/>
              <a:gd name="connsiteY47" fmla="*/ 920349 h 5519709"/>
              <a:gd name="connsiteX48" fmla="*/ 2128343 w 3550355"/>
              <a:gd name="connsiteY48" fmla="*/ 948398 h 5519709"/>
              <a:gd name="connsiteX49" fmla="*/ 2136194 w 3550355"/>
              <a:gd name="connsiteY49" fmla="*/ 937330 h 5519709"/>
              <a:gd name="connsiteX50" fmla="*/ 2187755 w 3550355"/>
              <a:gd name="connsiteY50" fmla="*/ 1049025 h 5519709"/>
              <a:gd name="connsiteX51" fmla="*/ 2214663 w 3550355"/>
              <a:gd name="connsiteY51" fmla="*/ 1068710 h 5519709"/>
              <a:gd name="connsiteX52" fmla="*/ 2144044 w 3550355"/>
              <a:gd name="connsiteY52" fmla="*/ 926261 h 5519709"/>
              <a:gd name="connsiteX53" fmla="*/ 2118263 w 3550355"/>
              <a:gd name="connsiteY53" fmla="*/ 870413 h 5519709"/>
              <a:gd name="connsiteX54" fmla="*/ 2139562 w 3550355"/>
              <a:gd name="connsiteY54" fmla="*/ 909533 h 5519709"/>
              <a:gd name="connsiteX55" fmla="*/ 2173193 w 3550355"/>
              <a:gd name="connsiteY55" fmla="*/ 954312 h 5519709"/>
              <a:gd name="connsiteX56" fmla="*/ 2173193 w 3550355"/>
              <a:gd name="connsiteY56" fmla="*/ 954312 h 5519709"/>
              <a:gd name="connsiteX57" fmla="*/ 2072312 w 3550355"/>
              <a:gd name="connsiteY57" fmla="*/ 739285 h 5519709"/>
              <a:gd name="connsiteX58" fmla="*/ 2148539 w 3550355"/>
              <a:gd name="connsiteY58" fmla="*/ 862302 h 5519709"/>
              <a:gd name="connsiteX59" fmla="*/ 2285293 w 3550355"/>
              <a:gd name="connsiteY59" fmla="*/ 1130470 h 5519709"/>
              <a:gd name="connsiteX60" fmla="*/ 2304350 w 3550355"/>
              <a:gd name="connsiteY60" fmla="*/ 1161224 h 5519709"/>
              <a:gd name="connsiteX61" fmla="*/ 2235973 w 3550355"/>
              <a:gd name="connsiteY61" fmla="*/ 1027140 h 5519709"/>
              <a:gd name="connsiteX62" fmla="*/ 2243823 w 3550355"/>
              <a:gd name="connsiteY62" fmla="*/ 1016071 h 5519709"/>
              <a:gd name="connsiteX63" fmla="*/ 2194504 w 3550355"/>
              <a:gd name="connsiteY63" fmla="*/ 912740 h 5519709"/>
              <a:gd name="connsiteX64" fmla="*/ 2206837 w 3550355"/>
              <a:gd name="connsiteY64" fmla="*/ 918401 h 5519709"/>
              <a:gd name="connsiteX65" fmla="*/ 2210204 w 3550355"/>
              <a:gd name="connsiteY65" fmla="*/ 890604 h 5519709"/>
              <a:gd name="connsiteX66" fmla="*/ 2275226 w 3550355"/>
              <a:gd name="connsiteY66" fmla="*/ 971796 h 5519709"/>
              <a:gd name="connsiteX67" fmla="*/ 2369383 w 3550355"/>
              <a:gd name="connsiteY67" fmla="*/ 1161728 h 5519709"/>
              <a:gd name="connsiteX68" fmla="*/ 2426554 w 3550355"/>
              <a:gd name="connsiteY68" fmla="*/ 1253991 h 5519709"/>
              <a:gd name="connsiteX69" fmla="*/ 2448979 w 3550355"/>
              <a:gd name="connsiteY69" fmla="*/ 1256947 h 5519709"/>
              <a:gd name="connsiteX70" fmla="*/ 2485965 w 3550355"/>
              <a:gd name="connsiteY70" fmla="*/ 1354617 h 5519709"/>
              <a:gd name="connsiteX71" fmla="*/ 2811035 w 3550355"/>
              <a:gd name="connsiteY71" fmla="*/ 2002649 h 5519709"/>
              <a:gd name="connsiteX72" fmla="*/ 2806552 w 3550355"/>
              <a:gd name="connsiteY72" fmla="*/ 1985920 h 5519709"/>
              <a:gd name="connsiteX73" fmla="*/ 2498299 w 3550355"/>
              <a:gd name="connsiteY73" fmla="*/ 1360277 h 5519709"/>
              <a:gd name="connsiteX74" fmla="*/ 2499425 w 3550355"/>
              <a:gd name="connsiteY74" fmla="*/ 1324115 h 5519709"/>
              <a:gd name="connsiteX75" fmla="*/ 2614882 w 3550355"/>
              <a:gd name="connsiteY75" fmla="*/ 1553166 h 5519709"/>
              <a:gd name="connsiteX76" fmla="*/ 2639548 w 3550355"/>
              <a:gd name="connsiteY76" fmla="*/ 1564486 h 5519709"/>
              <a:gd name="connsiteX77" fmla="*/ 2657478 w 3550355"/>
              <a:gd name="connsiteY77" fmla="*/ 1631402 h 5519709"/>
              <a:gd name="connsiteX78" fmla="*/ 2834587 w 3550355"/>
              <a:gd name="connsiteY78" fmla="*/ 1969443 h 5519709"/>
              <a:gd name="connsiteX79" fmla="*/ 2851403 w 3550355"/>
              <a:gd name="connsiteY79" fmla="*/ 1991833 h 5519709"/>
              <a:gd name="connsiteX80" fmla="*/ 2630582 w 3550355"/>
              <a:gd name="connsiteY80" fmla="*/ 1531028 h 5519709"/>
              <a:gd name="connsiteX81" fmla="*/ 2557723 w 3550355"/>
              <a:gd name="connsiteY81" fmla="*/ 1380215 h 5519709"/>
              <a:gd name="connsiteX82" fmla="*/ 2563333 w 3550355"/>
              <a:gd name="connsiteY82" fmla="*/ 1360782 h 5519709"/>
              <a:gd name="connsiteX83" fmla="*/ 2932112 w 3550355"/>
              <a:gd name="connsiteY83" fmla="*/ 2131578 h 5519709"/>
              <a:gd name="connsiteX84" fmla="*/ 2993766 w 3550355"/>
              <a:gd name="connsiteY84" fmla="*/ 2240569 h 5519709"/>
              <a:gd name="connsiteX85" fmla="*/ 2991524 w 3550355"/>
              <a:gd name="connsiteY85" fmla="*/ 2232204 h 5519709"/>
              <a:gd name="connsiteX86" fmla="*/ 2881677 w 3550355"/>
              <a:gd name="connsiteY86" fmla="*/ 1983720 h 5519709"/>
              <a:gd name="connsiteX87" fmla="*/ 2849173 w 3550355"/>
              <a:gd name="connsiteY87" fmla="*/ 1902779 h 5519709"/>
              <a:gd name="connsiteX88" fmla="*/ 2956778 w 3550355"/>
              <a:gd name="connsiteY88" fmla="*/ 2142898 h 5519709"/>
              <a:gd name="connsiteX89" fmla="*/ 2983687 w 3550355"/>
              <a:gd name="connsiteY89" fmla="*/ 2162583 h 5519709"/>
              <a:gd name="connsiteX90" fmla="*/ 2832370 w 3550355"/>
              <a:gd name="connsiteY90" fmla="*/ 1799702 h 5519709"/>
              <a:gd name="connsiteX91" fmla="*/ 2716914 w 3550355"/>
              <a:gd name="connsiteY91" fmla="*/ 1570651 h 5519709"/>
              <a:gd name="connsiteX92" fmla="*/ 2686651 w 3550355"/>
              <a:gd name="connsiteY92" fmla="*/ 1498075 h 5519709"/>
              <a:gd name="connsiteX93" fmla="*/ 2739339 w 3550355"/>
              <a:gd name="connsiteY93" fmla="*/ 1573608 h 5519709"/>
              <a:gd name="connsiteX94" fmla="*/ 2861519 w 3550355"/>
              <a:gd name="connsiteY94" fmla="*/ 1827751 h 5519709"/>
              <a:gd name="connsiteX95" fmla="*/ 2895150 w 3550355"/>
              <a:gd name="connsiteY95" fmla="*/ 1872530 h 5519709"/>
              <a:gd name="connsiteX96" fmla="*/ 2964641 w 3550355"/>
              <a:gd name="connsiteY96" fmla="*/ 2051141 h 5519709"/>
              <a:gd name="connsiteX97" fmla="*/ 2994904 w 3550355"/>
              <a:gd name="connsiteY97" fmla="*/ 2123718 h 5519709"/>
              <a:gd name="connsiteX98" fmla="*/ 3013961 w 3550355"/>
              <a:gd name="connsiteY98" fmla="*/ 2154472 h 5519709"/>
              <a:gd name="connsiteX99" fmla="*/ 3047593 w 3550355"/>
              <a:gd name="connsiteY99" fmla="*/ 2199250 h 5519709"/>
              <a:gd name="connsiteX100" fmla="*/ 2881703 w 3550355"/>
              <a:gd name="connsiteY100" fmla="*/ 1822343 h 5519709"/>
              <a:gd name="connsiteX101" fmla="*/ 2735983 w 3550355"/>
              <a:gd name="connsiteY101" fmla="*/ 1520716 h 5519709"/>
              <a:gd name="connsiteX102" fmla="*/ 2639585 w 3550355"/>
              <a:gd name="connsiteY102" fmla="*/ 1322419 h 5519709"/>
              <a:gd name="connsiteX103" fmla="*/ 2626137 w 3550355"/>
              <a:gd name="connsiteY103" fmla="*/ 1272232 h 5519709"/>
              <a:gd name="connsiteX104" fmla="*/ 2739352 w 3550355"/>
              <a:gd name="connsiteY104" fmla="*/ 1492918 h 5519709"/>
              <a:gd name="connsiteX105" fmla="*/ 2859290 w 3550355"/>
              <a:gd name="connsiteY105" fmla="*/ 1738698 h 5519709"/>
              <a:gd name="connsiteX106" fmla="*/ 2858176 w 3550355"/>
              <a:gd name="connsiteY106" fmla="*/ 1694171 h 5519709"/>
              <a:gd name="connsiteX107" fmla="*/ 2655285 w 3550355"/>
              <a:gd name="connsiteY107" fmla="*/ 1300283 h 5519709"/>
              <a:gd name="connsiteX108" fmla="*/ 2667618 w 3550355"/>
              <a:gd name="connsiteY108" fmla="*/ 1305943 h 5519709"/>
              <a:gd name="connsiteX109" fmla="*/ 2688917 w 3550355"/>
              <a:gd name="connsiteY109" fmla="*/ 1345061 h 5519709"/>
              <a:gd name="connsiteX110" fmla="*/ 3342399 w 3550355"/>
              <a:gd name="connsiteY110" fmla="*/ 2774706 h 5519709"/>
              <a:gd name="connsiteX111" fmla="*/ 3401799 w 3550355"/>
              <a:gd name="connsiteY111" fmla="*/ 2956021 h 5519709"/>
              <a:gd name="connsiteX112" fmla="*/ 3447751 w 3550355"/>
              <a:gd name="connsiteY112" fmla="*/ 3087149 h 5519709"/>
              <a:gd name="connsiteX113" fmla="*/ 3446636 w 3550355"/>
              <a:gd name="connsiteY113" fmla="*/ 3042622 h 5519709"/>
              <a:gd name="connsiteX114" fmla="*/ 3432062 w 3550355"/>
              <a:gd name="connsiteY114" fmla="*/ 3028597 h 5519709"/>
              <a:gd name="connsiteX115" fmla="*/ 3336801 w 3550355"/>
              <a:gd name="connsiteY115" fmla="*/ 2713450 h 5519709"/>
              <a:gd name="connsiteX116" fmla="*/ 3362583 w 3550355"/>
              <a:gd name="connsiteY116" fmla="*/ 2769298 h 5519709"/>
              <a:gd name="connsiteX117" fmla="*/ 3439912 w 3550355"/>
              <a:gd name="connsiteY117" fmla="*/ 3017529 h 5519709"/>
              <a:gd name="connsiteX118" fmla="*/ 3497070 w 3550355"/>
              <a:gd name="connsiteY118" fmla="*/ 3190480 h 5519709"/>
              <a:gd name="connsiteX119" fmla="*/ 3510530 w 3550355"/>
              <a:gd name="connsiteY119" fmla="*/ 3159978 h 5519709"/>
              <a:gd name="connsiteX120" fmla="*/ 3535184 w 3550355"/>
              <a:gd name="connsiteY120" fmla="*/ 3251987 h 5519709"/>
              <a:gd name="connsiteX121" fmla="*/ 3530677 w 3550355"/>
              <a:gd name="connsiteY121" fmla="*/ 3396636 h 5519709"/>
              <a:gd name="connsiteX122" fmla="*/ 3488068 w 3550355"/>
              <a:gd name="connsiteY122" fmla="*/ 3399088 h 5519709"/>
              <a:gd name="connsiteX123" fmla="*/ 3495919 w 3550355"/>
              <a:gd name="connsiteY123" fmla="*/ 3388019 h 5519709"/>
              <a:gd name="connsiteX124" fmla="*/ 3477977 w 3550355"/>
              <a:gd name="connsiteY124" fmla="*/ 3401792 h 5519709"/>
              <a:gd name="connsiteX125" fmla="*/ 3452184 w 3550355"/>
              <a:gd name="connsiteY125" fmla="*/ 3426633 h 5519709"/>
              <a:gd name="connsiteX126" fmla="*/ 3419667 w 3550355"/>
              <a:gd name="connsiteY126" fmla="*/ 3426380 h 5519709"/>
              <a:gd name="connsiteX127" fmla="*/ 3401725 w 3550355"/>
              <a:gd name="connsiteY127" fmla="*/ 3440154 h 5519709"/>
              <a:gd name="connsiteX128" fmla="*/ 3371449 w 3550355"/>
              <a:gd name="connsiteY128" fmla="*/ 3448266 h 5519709"/>
              <a:gd name="connsiteX129" fmla="*/ 3347897 w 3550355"/>
              <a:gd name="connsiteY129" fmla="*/ 3481471 h 5519709"/>
              <a:gd name="connsiteX130" fmla="*/ 3307530 w 3550355"/>
              <a:gd name="connsiteY130" fmla="*/ 3492289 h 5519709"/>
              <a:gd name="connsiteX131" fmla="*/ 3340047 w 3550355"/>
              <a:gd name="connsiteY131" fmla="*/ 3492540 h 5519709"/>
              <a:gd name="connsiteX132" fmla="*/ 3241370 w 3550355"/>
              <a:gd name="connsiteY132" fmla="*/ 3527946 h 5519709"/>
              <a:gd name="connsiteX133" fmla="*/ 3183060 w 3550355"/>
              <a:gd name="connsiteY133" fmla="*/ 3552535 h 5519709"/>
              <a:gd name="connsiteX134" fmla="*/ 3179693 w 3550355"/>
              <a:gd name="connsiteY134" fmla="*/ 3580333 h 5519709"/>
              <a:gd name="connsiteX135" fmla="*/ 3040649 w 3550355"/>
              <a:gd name="connsiteY135" fmla="*/ 3626555 h 5519709"/>
              <a:gd name="connsiteX136" fmla="*/ 3017096 w 3550355"/>
              <a:gd name="connsiteY136" fmla="*/ 3659760 h 5519709"/>
              <a:gd name="connsiteX137" fmla="*/ 2986821 w 3550355"/>
              <a:gd name="connsiteY137" fmla="*/ 3667872 h 5519709"/>
              <a:gd name="connsiteX138" fmla="*/ 2928511 w 3550355"/>
              <a:gd name="connsiteY138" fmla="*/ 3692462 h 5519709"/>
              <a:gd name="connsiteX139" fmla="*/ 2904959 w 3550355"/>
              <a:gd name="connsiteY139" fmla="*/ 3725668 h 5519709"/>
              <a:gd name="connsiteX140" fmla="*/ 2864593 w 3550355"/>
              <a:gd name="connsiteY140" fmla="*/ 3736484 h 5519709"/>
              <a:gd name="connsiteX141" fmla="*/ 2828707 w 3550355"/>
              <a:gd name="connsiteY141" fmla="*/ 3764029 h 5519709"/>
              <a:gd name="connsiteX142" fmla="*/ 2760306 w 3550355"/>
              <a:gd name="connsiteY142" fmla="*/ 3791322 h 5519709"/>
              <a:gd name="connsiteX143" fmla="*/ 2823086 w 3550355"/>
              <a:gd name="connsiteY143" fmla="*/ 3864151 h 5519709"/>
              <a:gd name="connsiteX144" fmla="*/ 2873533 w 3550355"/>
              <a:gd name="connsiteY144" fmla="*/ 3931320 h 5519709"/>
              <a:gd name="connsiteX145" fmla="*/ 2775995 w 3550355"/>
              <a:gd name="connsiteY145" fmla="*/ 3849874 h 5519709"/>
              <a:gd name="connsiteX146" fmla="*/ 2790569 w 3550355"/>
              <a:gd name="connsiteY146" fmla="*/ 3863899 h 5519709"/>
              <a:gd name="connsiteX147" fmla="*/ 2976668 w 3550355"/>
              <a:gd name="connsiteY147" fmla="*/ 4074020 h 5519709"/>
              <a:gd name="connsiteX148" fmla="*/ 3165007 w 3550355"/>
              <a:gd name="connsiteY148" fmla="*/ 4292507 h 5519709"/>
              <a:gd name="connsiteX149" fmla="*/ 3343255 w 3550355"/>
              <a:gd name="connsiteY149" fmla="*/ 4513697 h 5519709"/>
              <a:gd name="connsiteX150" fmla="*/ 3234511 w 3550355"/>
              <a:gd name="connsiteY150" fmla="*/ 4390429 h 5519709"/>
              <a:gd name="connsiteX151" fmla="*/ 3203121 w 3550355"/>
              <a:gd name="connsiteY151" fmla="*/ 4354014 h 5519709"/>
              <a:gd name="connsiteX152" fmla="*/ 3224419 w 3550355"/>
              <a:gd name="connsiteY152" fmla="*/ 4393132 h 5519709"/>
              <a:gd name="connsiteX153" fmla="*/ 3455355 w 3550355"/>
              <a:gd name="connsiteY153" fmla="*/ 4689856 h 5519709"/>
              <a:gd name="connsiteX154" fmla="*/ 3233384 w 3550355"/>
              <a:gd name="connsiteY154" fmla="*/ 4426591 h 5519709"/>
              <a:gd name="connsiteX155" fmla="*/ 3206477 w 3550355"/>
              <a:gd name="connsiteY155" fmla="*/ 4406906 h 5519709"/>
              <a:gd name="connsiteX156" fmla="*/ 3223293 w 3550355"/>
              <a:gd name="connsiteY156" fmla="*/ 4429294 h 5519709"/>
              <a:gd name="connsiteX157" fmla="*/ 3451988 w 3550355"/>
              <a:gd name="connsiteY157" fmla="*/ 4717654 h 5519709"/>
              <a:gd name="connsiteX158" fmla="*/ 3391449 w 3550355"/>
              <a:gd name="connsiteY158" fmla="*/ 4653189 h 5519709"/>
              <a:gd name="connsiteX159" fmla="*/ 3341001 w 3550355"/>
              <a:gd name="connsiteY159" fmla="*/ 4586021 h 5519709"/>
              <a:gd name="connsiteX160" fmla="*/ 3366783 w 3550355"/>
              <a:gd name="connsiteY160" fmla="*/ 4641869 h 5519709"/>
              <a:gd name="connsiteX161" fmla="*/ 3412746 w 3550355"/>
              <a:gd name="connsiteY161" fmla="*/ 4692308 h 5519709"/>
              <a:gd name="connsiteX162" fmla="*/ 3369024 w 3550355"/>
              <a:gd name="connsiteY162" fmla="*/ 4650233 h 5519709"/>
              <a:gd name="connsiteX163" fmla="*/ 3171718 w 3550355"/>
              <a:gd name="connsiteY163" fmla="*/ 4398289 h 5519709"/>
              <a:gd name="connsiteX164" fmla="*/ 3084273 w 3550355"/>
              <a:gd name="connsiteY164" fmla="*/ 4314139 h 5519709"/>
              <a:gd name="connsiteX165" fmla="*/ 3086514 w 3550355"/>
              <a:gd name="connsiteY165" fmla="*/ 4322504 h 5519709"/>
              <a:gd name="connsiteX166" fmla="*/ 3086829 w 3550355"/>
              <a:gd name="connsiteY166" fmla="*/ 4323681 h 5519709"/>
              <a:gd name="connsiteX167" fmla="*/ 3098846 w 3550355"/>
              <a:gd name="connsiteY167" fmla="*/ 4338251 h 5519709"/>
              <a:gd name="connsiteX168" fmla="*/ 3100751 w 3550355"/>
              <a:gd name="connsiteY168" fmla="*/ 4339909 h 5519709"/>
              <a:gd name="connsiteX169" fmla="*/ 3172976 w 3550355"/>
              <a:gd name="connsiteY169" fmla="*/ 4428209 h 5519709"/>
              <a:gd name="connsiteX170" fmla="*/ 3250188 w 3550355"/>
              <a:gd name="connsiteY170" fmla="*/ 4529670 h 5519709"/>
              <a:gd name="connsiteX171" fmla="*/ 3315209 w 3550355"/>
              <a:gd name="connsiteY171" fmla="*/ 4610862 h 5519709"/>
              <a:gd name="connsiteX172" fmla="*/ 3271486 w 3550355"/>
              <a:gd name="connsiteY172" fmla="*/ 4568788 h 5519709"/>
              <a:gd name="connsiteX173" fmla="*/ 3080905 w 3550355"/>
              <a:gd name="connsiteY173" fmla="*/ 4341937 h 5519709"/>
              <a:gd name="connsiteX174" fmla="*/ 3005791 w 3550355"/>
              <a:gd name="connsiteY174" fmla="*/ 4263448 h 5519709"/>
              <a:gd name="connsiteX175" fmla="*/ 3064089 w 3550355"/>
              <a:gd name="connsiteY175" fmla="*/ 4319547 h 5519709"/>
              <a:gd name="connsiteX176" fmla="*/ 3104444 w 3550355"/>
              <a:gd name="connsiteY176" fmla="*/ 4389420 h 5519709"/>
              <a:gd name="connsiteX177" fmla="*/ 3010274 w 3550355"/>
              <a:gd name="connsiteY177" fmla="*/ 4280177 h 5519709"/>
              <a:gd name="connsiteX178" fmla="*/ 2971034 w 3550355"/>
              <a:gd name="connsiteY178" fmla="*/ 4254831 h 5519709"/>
              <a:gd name="connsiteX179" fmla="*/ 2860048 w 3550355"/>
              <a:gd name="connsiteY179" fmla="*/ 4123198 h 5519709"/>
              <a:gd name="connsiteX180" fmla="*/ 2835382 w 3550355"/>
              <a:gd name="connsiteY180" fmla="*/ 4111878 h 5519709"/>
              <a:gd name="connsiteX181" fmla="*/ 2864531 w 3550355"/>
              <a:gd name="connsiteY181" fmla="*/ 4139927 h 5519709"/>
              <a:gd name="connsiteX182" fmla="*/ 3090984 w 3550355"/>
              <a:gd name="connsiteY182" fmla="*/ 4419921 h 5519709"/>
              <a:gd name="connsiteX183" fmla="*/ 2890312 w 3550355"/>
              <a:gd name="connsiteY183" fmla="*/ 4195775 h 5519709"/>
              <a:gd name="connsiteX184" fmla="*/ 2853313 w 3550355"/>
              <a:gd name="connsiteY184" fmla="*/ 4178794 h 5519709"/>
              <a:gd name="connsiteX185" fmla="*/ 3089858 w 3550355"/>
              <a:gd name="connsiteY185" fmla="*/ 4456083 h 5519709"/>
              <a:gd name="connsiteX186" fmla="*/ 3096582 w 3550355"/>
              <a:gd name="connsiteY186" fmla="*/ 4481177 h 5519709"/>
              <a:gd name="connsiteX187" fmla="*/ 2931781 w 3550355"/>
              <a:gd name="connsiteY187" fmla="*/ 4310174 h 5519709"/>
              <a:gd name="connsiteX188" fmla="*/ 2904873 w 3550355"/>
              <a:gd name="connsiteY188" fmla="*/ 4290489 h 5519709"/>
              <a:gd name="connsiteX189" fmla="*/ 3145901 w 3550355"/>
              <a:gd name="connsiteY189" fmla="*/ 4584508 h 5519709"/>
              <a:gd name="connsiteX190" fmla="*/ 3240072 w 3550355"/>
              <a:gd name="connsiteY190" fmla="*/ 4693751 h 5519709"/>
              <a:gd name="connsiteX191" fmla="*/ 3253519 w 3550355"/>
              <a:gd name="connsiteY191" fmla="*/ 4743938 h 5519709"/>
              <a:gd name="connsiteX192" fmla="*/ 3308448 w 3550355"/>
              <a:gd name="connsiteY192" fmla="*/ 4827835 h 5519709"/>
              <a:gd name="connsiteX193" fmla="*/ 3315172 w 3550355"/>
              <a:gd name="connsiteY193" fmla="*/ 4852929 h 5519709"/>
              <a:gd name="connsiteX194" fmla="*/ 3351044 w 3550355"/>
              <a:gd name="connsiteY194" fmla="*/ 4906072 h 5519709"/>
              <a:gd name="connsiteX195" fmla="*/ 3386917 w 3550355"/>
              <a:gd name="connsiteY195" fmla="*/ 4959215 h 5519709"/>
              <a:gd name="connsiteX196" fmla="*/ 3340953 w 3550355"/>
              <a:gd name="connsiteY196" fmla="*/ 4908776 h 5519709"/>
              <a:gd name="connsiteX197" fmla="*/ 3352158 w 3550355"/>
              <a:gd name="connsiteY197" fmla="*/ 4950598 h 5519709"/>
              <a:gd name="connsiteX198" fmla="*/ 3268081 w 3550355"/>
              <a:gd name="connsiteY198" fmla="*/ 4838651 h 5519709"/>
              <a:gd name="connsiteX199" fmla="*/ 3262472 w 3550355"/>
              <a:gd name="connsiteY199" fmla="*/ 4858084 h 5519709"/>
              <a:gd name="connsiteX200" fmla="*/ 3298344 w 3550355"/>
              <a:gd name="connsiteY200" fmla="*/ 4911228 h 5519709"/>
              <a:gd name="connsiteX201" fmla="*/ 3353274 w 3550355"/>
              <a:gd name="connsiteY201" fmla="*/ 4995126 h 5519709"/>
              <a:gd name="connsiteX202" fmla="*/ 3321884 w 3550355"/>
              <a:gd name="connsiteY202" fmla="*/ 4958711 h 5519709"/>
              <a:gd name="connsiteX203" fmla="*/ 3278161 w 3550355"/>
              <a:gd name="connsiteY203" fmla="*/ 4916636 h 5519709"/>
              <a:gd name="connsiteX204" fmla="*/ 3318515 w 3550355"/>
              <a:gd name="connsiteY204" fmla="*/ 4986509 h 5519709"/>
              <a:gd name="connsiteX205" fmla="*/ 3356630 w 3550355"/>
              <a:gd name="connsiteY205" fmla="*/ 5048016 h 5519709"/>
              <a:gd name="connsiteX206" fmla="*/ 3308424 w 3550355"/>
              <a:gd name="connsiteY206" fmla="*/ 4989212 h 5519709"/>
              <a:gd name="connsiteX207" fmla="*/ 3300573 w 3550355"/>
              <a:gd name="connsiteY207" fmla="*/ 5000281 h 5519709"/>
              <a:gd name="connsiteX208" fmla="*/ 3285999 w 3550355"/>
              <a:gd name="connsiteY208" fmla="*/ 4986256 h 5519709"/>
              <a:gd name="connsiteX209" fmla="*/ 3263574 w 3550355"/>
              <a:gd name="connsiteY209" fmla="*/ 4983300 h 5519709"/>
              <a:gd name="connsiteX210" fmla="*/ 3299447 w 3550355"/>
              <a:gd name="connsiteY210" fmla="*/ 5036443 h 5519709"/>
              <a:gd name="connsiteX211" fmla="*/ 3281504 w 3550355"/>
              <a:gd name="connsiteY211" fmla="*/ 5050217 h 5519709"/>
              <a:gd name="connsiteX212" fmla="*/ 3279262 w 3550355"/>
              <a:gd name="connsiteY212" fmla="*/ 5041851 h 5519709"/>
              <a:gd name="connsiteX213" fmla="*/ 3281504 w 3550355"/>
              <a:gd name="connsiteY213" fmla="*/ 5050217 h 5519709"/>
              <a:gd name="connsiteX214" fmla="*/ 3310653 w 3550355"/>
              <a:gd name="connsiteY214" fmla="*/ 5078266 h 5519709"/>
              <a:gd name="connsiteX215" fmla="*/ 3285987 w 3550355"/>
              <a:gd name="connsiteY215" fmla="*/ 5066945 h 5519709"/>
              <a:gd name="connsiteX216" fmla="*/ 3240022 w 3550355"/>
              <a:gd name="connsiteY216" fmla="*/ 5016506 h 5519709"/>
              <a:gd name="connsiteX217" fmla="*/ 3263562 w 3550355"/>
              <a:gd name="connsiteY217" fmla="*/ 5063989 h 5519709"/>
              <a:gd name="connsiteX218" fmla="*/ 3287101 w 3550355"/>
              <a:gd name="connsiteY218" fmla="*/ 5111472 h 5519709"/>
              <a:gd name="connsiteX219" fmla="*/ 3243378 w 3550355"/>
              <a:gd name="connsiteY219" fmla="*/ 5069397 h 5519709"/>
              <a:gd name="connsiteX220" fmla="*/ 3132392 w 3550355"/>
              <a:gd name="connsiteY220" fmla="*/ 4937764 h 5519709"/>
              <a:gd name="connsiteX221" fmla="*/ 3088669 w 3550355"/>
              <a:gd name="connsiteY221" fmla="*/ 4895690 h 5519709"/>
              <a:gd name="connsiteX222" fmla="*/ 3151449 w 3550355"/>
              <a:gd name="connsiteY222" fmla="*/ 4968519 h 5519709"/>
              <a:gd name="connsiteX223" fmla="*/ 3232159 w 3550355"/>
              <a:gd name="connsiteY223" fmla="*/ 5108264 h 5519709"/>
              <a:gd name="connsiteX224" fmla="*/ 3195160 w 3550355"/>
              <a:gd name="connsiteY224" fmla="*/ 5091282 h 5519709"/>
              <a:gd name="connsiteX225" fmla="*/ 3239998 w 3550355"/>
              <a:gd name="connsiteY225" fmla="*/ 5177884 h 5519709"/>
              <a:gd name="connsiteX226" fmla="*/ 3164884 w 3550355"/>
              <a:gd name="connsiteY226" fmla="*/ 5099394 h 5519709"/>
              <a:gd name="connsiteX227" fmla="*/ 3151425 w 3550355"/>
              <a:gd name="connsiteY227" fmla="*/ 5129896 h 5519709"/>
              <a:gd name="connsiteX228" fmla="*/ 3150899 w 3550355"/>
              <a:gd name="connsiteY228" fmla="*/ 5127933 h 5519709"/>
              <a:gd name="connsiteX229" fmla="*/ 3150305 w 3550355"/>
              <a:gd name="connsiteY229" fmla="*/ 5125715 h 5519709"/>
              <a:gd name="connsiteX230" fmla="*/ 3149184 w 3550355"/>
              <a:gd name="connsiteY230" fmla="*/ 5121532 h 5519709"/>
              <a:gd name="connsiteX231" fmla="*/ 3150899 w 3550355"/>
              <a:gd name="connsiteY231" fmla="*/ 5127933 h 5519709"/>
              <a:gd name="connsiteX232" fmla="*/ 3151145 w 3550355"/>
              <a:gd name="connsiteY232" fmla="*/ 5128851 h 5519709"/>
              <a:gd name="connsiteX233" fmla="*/ 3151425 w 3550355"/>
              <a:gd name="connsiteY233" fmla="*/ 5129896 h 5519709"/>
              <a:gd name="connsiteX234" fmla="*/ 3155907 w 3550355"/>
              <a:gd name="connsiteY234" fmla="*/ 5146625 h 5519709"/>
              <a:gd name="connsiteX235" fmla="*/ 3129000 w 3550355"/>
              <a:gd name="connsiteY235" fmla="*/ 5126940 h 5519709"/>
              <a:gd name="connsiteX236" fmla="*/ 3097610 w 3550355"/>
              <a:gd name="connsiteY236" fmla="*/ 5090525 h 5519709"/>
              <a:gd name="connsiteX237" fmla="*/ 2803894 w 3550355"/>
              <a:gd name="connsiteY237" fmla="*/ 4720973 h 5519709"/>
              <a:gd name="connsiteX238" fmla="*/ 2921603 w 3550355"/>
              <a:gd name="connsiteY238" fmla="*/ 4877700 h 5519709"/>
              <a:gd name="connsiteX239" fmla="*/ 3031461 w 3550355"/>
              <a:gd name="connsiteY239" fmla="*/ 5045494 h 5519709"/>
              <a:gd name="connsiteX240" fmla="*/ 3098725 w 3550355"/>
              <a:gd name="connsiteY240" fmla="*/ 5135052 h 5519709"/>
              <a:gd name="connsiteX241" fmla="*/ 3057243 w 3550355"/>
              <a:gd name="connsiteY241" fmla="*/ 5101342 h 5519709"/>
              <a:gd name="connsiteX242" fmla="*/ 3133470 w 3550355"/>
              <a:gd name="connsiteY242" fmla="*/ 5224357 h 5519709"/>
              <a:gd name="connsiteX243" fmla="*/ 3113286 w 3550355"/>
              <a:gd name="connsiteY243" fmla="*/ 5229765 h 5519709"/>
              <a:gd name="connsiteX244" fmla="*/ 3153641 w 3550355"/>
              <a:gd name="connsiteY244" fmla="*/ 5299638 h 5519709"/>
              <a:gd name="connsiteX245" fmla="*/ 3117769 w 3550355"/>
              <a:gd name="connsiteY245" fmla="*/ 5246495 h 5519709"/>
              <a:gd name="connsiteX246" fmla="*/ 3071805 w 3550355"/>
              <a:gd name="connsiteY246" fmla="*/ 5196056 h 5519709"/>
              <a:gd name="connsiteX247" fmla="*/ 3085252 w 3550355"/>
              <a:gd name="connsiteY247" fmla="*/ 5246242 h 5519709"/>
              <a:gd name="connsiteX248" fmla="*/ 3012380 w 3550355"/>
              <a:gd name="connsiteY248" fmla="*/ 5176118 h 5519709"/>
              <a:gd name="connsiteX249" fmla="*/ 3076275 w 3550355"/>
              <a:gd name="connsiteY249" fmla="*/ 5293473 h 5519709"/>
              <a:gd name="connsiteX250" fmla="*/ 3126722 w 3550355"/>
              <a:gd name="connsiteY250" fmla="*/ 5360641 h 5519709"/>
              <a:gd name="connsiteX251" fmla="*/ 3061700 w 3550355"/>
              <a:gd name="connsiteY251" fmla="*/ 5279448 h 5519709"/>
              <a:gd name="connsiteX252" fmla="*/ 3043759 w 3550355"/>
              <a:gd name="connsiteY252" fmla="*/ 5293220 h 5519709"/>
              <a:gd name="connsiteX253" fmla="*/ 2993311 w 3550355"/>
              <a:gd name="connsiteY253" fmla="*/ 5226053 h 5519709"/>
              <a:gd name="connsiteX254" fmla="*/ 2970887 w 3550355"/>
              <a:gd name="connsiteY254" fmla="*/ 5223097 h 5519709"/>
              <a:gd name="connsiteX255" fmla="*/ 2912589 w 3550355"/>
              <a:gd name="connsiteY255" fmla="*/ 5166997 h 5519709"/>
              <a:gd name="connsiteX256" fmla="*/ 2811695 w 3550355"/>
              <a:gd name="connsiteY256" fmla="*/ 5032660 h 5519709"/>
              <a:gd name="connsiteX257" fmla="*/ 2811695 w 3550355"/>
              <a:gd name="connsiteY257" fmla="*/ 5032660 h 5519709"/>
              <a:gd name="connsiteX258" fmla="*/ 2904739 w 3550355"/>
              <a:gd name="connsiteY258" fmla="*/ 5178065 h 5519709"/>
              <a:gd name="connsiteX259" fmla="*/ 2957427 w 3550355"/>
              <a:gd name="connsiteY259" fmla="*/ 5253598 h 5519709"/>
              <a:gd name="connsiteX260" fmla="*/ 2983207 w 3550355"/>
              <a:gd name="connsiteY260" fmla="*/ 5309446 h 5519709"/>
              <a:gd name="connsiteX261" fmla="*/ 2935002 w 3550355"/>
              <a:gd name="connsiteY261" fmla="*/ 5250642 h 5519709"/>
              <a:gd name="connsiteX262" fmla="*/ 2912576 w 3550355"/>
              <a:gd name="connsiteY262" fmla="*/ 5247685 h 5519709"/>
              <a:gd name="connsiteX263" fmla="*/ 2876704 w 3550355"/>
              <a:gd name="connsiteY263" fmla="*/ 5194542 h 5519709"/>
              <a:gd name="connsiteX264" fmla="*/ 2828498 w 3550355"/>
              <a:gd name="connsiteY264" fmla="*/ 5135738 h 5519709"/>
              <a:gd name="connsiteX265" fmla="*/ 2832981 w 3550355"/>
              <a:gd name="connsiteY265" fmla="*/ 5152468 h 5519709"/>
              <a:gd name="connsiteX266" fmla="*/ 2812798 w 3550355"/>
              <a:gd name="connsiteY266" fmla="*/ 5157876 h 5519709"/>
              <a:gd name="connsiteX267" fmla="*/ 2886784 w 3550355"/>
              <a:gd name="connsiteY267" fmla="*/ 5272527 h 5519709"/>
              <a:gd name="connsiteX268" fmla="*/ 2809429 w 3550355"/>
              <a:gd name="connsiteY268" fmla="*/ 5185673 h 5519709"/>
              <a:gd name="connsiteX269" fmla="*/ 2803821 w 3550355"/>
              <a:gd name="connsiteY269" fmla="*/ 5205107 h 5519709"/>
              <a:gd name="connsiteX270" fmla="*/ 2640147 w 3550355"/>
              <a:gd name="connsiteY270" fmla="*/ 4997941 h 5519709"/>
              <a:gd name="connsiteX271" fmla="*/ 2395750 w 3550355"/>
              <a:gd name="connsiteY271" fmla="*/ 4731720 h 5519709"/>
              <a:gd name="connsiteX272" fmla="*/ 2395750 w 3550355"/>
              <a:gd name="connsiteY272" fmla="*/ 4731720 h 5519709"/>
              <a:gd name="connsiteX273" fmla="*/ 2559424 w 3550355"/>
              <a:gd name="connsiteY273" fmla="*/ 4938885 h 5519709"/>
              <a:gd name="connsiteX274" fmla="*/ 2440588 w 3550355"/>
              <a:gd name="connsiteY274" fmla="*/ 4818321 h 5519709"/>
              <a:gd name="connsiteX275" fmla="*/ 2442829 w 3550355"/>
              <a:gd name="connsiteY275" fmla="*/ 4826686 h 5519709"/>
              <a:gd name="connsiteX276" fmla="*/ 2789234 w 3550355"/>
              <a:gd name="connsiteY276" fmla="*/ 5271771 h 5519709"/>
              <a:gd name="connsiteX277" fmla="*/ 2846404 w 3550355"/>
              <a:gd name="connsiteY277" fmla="*/ 5364031 h 5519709"/>
              <a:gd name="connsiteX278" fmla="*/ 2834071 w 3550355"/>
              <a:gd name="connsiteY278" fmla="*/ 5358371 h 5519709"/>
              <a:gd name="connsiteX279" fmla="*/ 2766809 w 3550355"/>
              <a:gd name="connsiteY279" fmla="*/ 5268814 h 5519709"/>
              <a:gd name="connsiteX280" fmla="*/ 2699546 w 3550355"/>
              <a:gd name="connsiteY280" fmla="*/ 5179256 h 5519709"/>
              <a:gd name="connsiteX281" fmla="*/ 2687213 w 3550355"/>
              <a:gd name="connsiteY281" fmla="*/ 5173596 h 5519709"/>
              <a:gd name="connsiteX282" fmla="*/ 2624433 w 3550355"/>
              <a:gd name="connsiteY282" fmla="*/ 5100767 h 5519709"/>
              <a:gd name="connsiteX283" fmla="*/ 2602008 w 3550355"/>
              <a:gd name="connsiteY283" fmla="*/ 5097810 h 5519709"/>
              <a:gd name="connsiteX284" fmla="*/ 2599345 w 3550355"/>
              <a:gd name="connsiteY284" fmla="*/ 5092921 h 5519709"/>
              <a:gd name="connsiteX285" fmla="*/ 2597407 w 3550355"/>
              <a:gd name="connsiteY285" fmla="*/ 5091433 h 5519709"/>
              <a:gd name="connsiteX286" fmla="*/ 2602149 w 3550355"/>
              <a:gd name="connsiteY286" fmla="*/ 5093290 h 5519709"/>
              <a:gd name="connsiteX287" fmla="*/ 2587433 w 3550355"/>
              <a:gd name="connsiteY287" fmla="*/ 5083785 h 5519709"/>
              <a:gd name="connsiteX288" fmla="*/ 2572859 w 3550355"/>
              <a:gd name="connsiteY288" fmla="*/ 5069761 h 5519709"/>
              <a:gd name="connsiteX289" fmla="*/ 2625548 w 3550355"/>
              <a:gd name="connsiteY289" fmla="*/ 5145294 h 5519709"/>
              <a:gd name="connsiteX290" fmla="*/ 2632271 w 3550355"/>
              <a:gd name="connsiteY290" fmla="*/ 5170387 h 5519709"/>
              <a:gd name="connsiteX291" fmla="*/ 2674868 w 3550355"/>
              <a:gd name="connsiteY291" fmla="*/ 5248624 h 5519709"/>
              <a:gd name="connsiteX292" fmla="*/ 2754463 w 3550355"/>
              <a:gd name="connsiteY292" fmla="*/ 5343842 h 5519709"/>
              <a:gd name="connsiteX293" fmla="*/ 2721946 w 3550355"/>
              <a:gd name="connsiteY293" fmla="*/ 5343589 h 5519709"/>
              <a:gd name="connsiteX294" fmla="*/ 2692798 w 3550355"/>
              <a:gd name="connsiteY294" fmla="*/ 5315540 h 5519709"/>
              <a:gd name="connsiteX295" fmla="*/ 2649075 w 3550355"/>
              <a:gd name="connsiteY295" fmla="*/ 5273466 h 5519709"/>
              <a:gd name="connsiteX296" fmla="*/ 2598628 w 3550355"/>
              <a:gd name="connsiteY296" fmla="*/ 5206297 h 5519709"/>
              <a:gd name="connsiteX297" fmla="*/ 2343025 w 3550355"/>
              <a:gd name="connsiteY297" fmla="*/ 4898254 h 5519709"/>
              <a:gd name="connsiteX298" fmla="*/ 2282487 w 3550355"/>
              <a:gd name="connsiteY298" fmla="*/ 4833789 h 5519709"/>
              <a:gd name="connsiteX299" fmla="*/ 2316118 w 3550355"/>
              <a:gd name="connsiteY299" fmla="*/ 4878568 h 5519709"/>
              <a:gd name="connsiteX300" fmla="*/ 2492125 w 3550355"/>
              <a:gd name="connsiteY300" fmla="*/ 5091394 h 5519709"/>
              <a:gd name="connsiteX301" fmla="*/ 2559387 w 3550355"/>
              <a:gd name="connsiteY301" fmla="*/ 5180952 h 5519709"/>
              <a:gd name="connsiteX302" fmla="*/ 2543686 w 3550355"/>
              <a:gd name="connsiteY302" fmla="*/ 5203088 h 5519709"/>
              <a:gd name="connsiteX303" fmla="*/ 2567226 w 3550355"/>
              <a:gd name="connsiteY303" fmla="*/ 5250572 h 5519709"/>
              <a:gd name="connsiteX304" fmla="*/ 2590765 w 3550355"/>
              <a:gd name="connsiteY304" fmla="*/ 5298054 h 5519709"/>
              <a:gd name="connsiteX305" fmla="*/ 2691658 w 3550355"/>
              <a:gd name="connsiteY305" fmla="*/ 5432391 h 5519709"/>
              <a:gd name="connsiteX306" fmla="*/ 2725290 w 3550355"/>
              <a:gd name="connsiteY306" fmla="*/ 5477170 h 5519709"/>
              <a:gd name="connsiteX307" fmla="*/ 2696141 w 3550355"/>
              <a:gd name="connsiteY307" fmla="*/ 5449120 h 5519709"/>
              <a:gd name="connsiteX308" fmla="*/ 2612063 w 3550355"/>
              <a:gd name="connsiteY308" fmla="*/ 5337173 h 5519709"/>
              <a:gd name="connsiteX309" fmla="*/ 2587397 w 3550355"/>
              <a:gd name="connsiteY309" fmla="*/ 5325852 h 5519709"/>
              <a:gd name="connsiteX310" fmla="*/ 2556007 w 3550355"/>
              <a:gd name="connsiteY310" fmla="*/ 5289437 h 5519709"/>
              <a:gd name="connsiteX311" fmla="*/ 2529100 w 3550355"/>
              <a:gd name="connsiteY311" fmla="*/ 5269753 h 5519709"/>
              <a:gd name="connsiteX312" fmla="*/ 2575064 w 3550355"/>
              <a:gd name="connsiteY312" fmla="*/ 5320192 h 5519709"/>
              <a:gd name="connsiteX313" fmla="*/ 2584029 w 3550355"/>
              <a:gd name="connsiteY313" fmla="*/ 5353650 h 5519709"/>
              <a:gd name="connsiteX314" fmla="*/ 2598603 w 3550355"/>
              <a:gd name="connsiteY314" fmla="*/ 5367675 h 5519709"/>
              <a:gd name="connsiteX315" fmla="*/ 2607569 w 3550355"/>
              <a:gd name="connsiteY315" fmla="*/ 5401132 h 5519709"/>
              <a:gd name="connsiteX316" fmla="*/ 2655774 w 3550355"/>
              <a:gd name="connsiteY316" fmla="*/ 5459936 h 5519709"/>
              <a:gd name="connsiteX317" fmla="*/ 2679314 w 3550355"/>
              <a:gd name="connsiteY317" fmla="*/ 5507420 h 5519709"/>
              <a:gd name="connsiteX318" fmla="*/ 2578420 w 3550355"/>
              <a:gd name="connsiteY318" fmla="*/ 5373083 h 5519709"/>
              <a:gd name="connsiteX319" fmla="*/ 2486491 w 3550355"/>
              <a:gd name="connsiteY319" fmla="*/ 5272204 h 5519709"/>
              <a:gd name="connsiteX320" fmla="*/ 2457342 w 3550355"/>
              <a:gd name="connsiteY320" fmla="*/ 5244154 h 5519709"/>
              <a:gd name="connsiteX321" fmla="*/ 2568327 w 3550355"/>
              <a:gd name="connsiteY321" fmla="*/ 5375786 h 5519709"/>
              <a:gd name="connsiteX322" fmla="*/ 2579534 w 3550355"/>
              <a:gd name="connsiteY322" fmla="*/ 5417609 h 5519709"/>
              <a:gd name="connsiteX323" fmla="*/ 2518995 w 3550355"/>
              <a:gd name="connsiteY323" fmla="*/ 5353145 h 5519709"/>
              <a:gd name="connsiteX324" fmla="*/ 2137833 w 3550355"/>
              <a:gd name="connsiteY324" fmla="*/ 4899444 h 5519709"/>
              <a:gd name="connsiteX325" fmla="*/ 1912494 w 3550355"/>
              <a:gd name="connsiteY325" fmla="*/ 4663976 h 5519709"/>
              <a:gd name="connsiteX326" fmla="*/ 1653512 w 3550355"/>
              <a:gd name="connsiteY326" fmla="*/ 4464419 h 5519709"/>
              <a:gd name="connsiteX327" fmla="*/ 2027962 w 3550355"/>
              <a:gd name="connsiteY327" fmla="*/ 4812338 h 5519709"/>
              <a:gd name="connsiteX328" fmla="*/ 2327288 w 3550355"/>
              <a:gd name="connsiteY328" fmla="*/ 5162456 h 5519709"/>
              <a:gd name="connsiteX329" fmla="*/ 2363160 w 3550355"/>
              <a:gd name="connsiteY329" fmla="*/ 5215600 h 5519709"/>
              <a:gd name="connsiteX330" fmla="*/ 2312714 w 3550355"/>
              <a:gd name="connsiteY330" fmla="*/ 5148432 h 5519709"/>
              <a:gd name="connsiteX331" fmla="*/ 2017871 w 3550355"/>
              <a:gd name="connsiteY331" fmla="*/ 4815042 h 5519709"/>
              <a:gd name="connsiteX332" fmla="*/ 1733107 w 3550355"/>
              <a:gd name="connsiteY332" fmla="*/ 4559637 h 5519709"/>
              <a:gd name="connsiteX333" fmla="*/ 1691625 w 3550355"/>
              <a:gd name="connsiteY333" fmla="*/ 4525927 h 5519709"/>
              <a:gd name="connsiteX334" fmla="*/ 1725257 w 3550355"/>
              <a:gd name="connsiteY334" fmla="*/ 4570706 h 5519709"/>
              <a:gd name="connsiteX335" fmla="*/ 1781313 w 3550355"/>
              <a:gd name="connsiteY335" fmla="*/ 4618441 h 5519709"/>
              <a:gd name="connsiteX336" fmla="*/ 1771222 w 3550355"/>
              <a:gd name="connsiteY336" fmla="*/ 4621145 h 5519709"/>
              <a:gd name="connsiteX337" fmla="*/ 1771222 w 3550355"/>
              <a:gd name="connsiteY337" fmla="*/ 4621145 h 5519709"/>
              <a:gd name="connsiteX338" fmla="*/ 1781313 w 3550355"/>
              <a:gd name="connsiteY338" fmla="*/ 4618441 h 5519709"/>
              <a:gd name="connsiteX339" fmla="*/ 1868759 w 3550355"/>
              <a:gd name="connsiteY339" fmla="*/ 4702591 h 5519709"/>
              <a:gd name="connsiteX340" fmla="*/ 1999928 w 3550355"/>
              <a:gd name="connsiteY340" fmla="*/ 4828814 h 5519709"/>
              <a:gd name="connsiteX341" fmla="*/ 2050375 w 3550355"/>
              <a:gd name="connsiteY341" fmla="*/ 4895983 h 5519709"/>
              <a:gd name="connsiteX342" fmla="*/ 2064950 w 3550355"/>
              <a:gd name="connsiteY342" fmla="*/ 4910008 h 5519709"/>
              <a:gd name="connsiteX343" fmla="*/ 2291403 w 3550355"/>
              <a:gd name="connsiteY343" fmla="*/ 5190002 h 5519709"/>
              <a:gd name="connsiteX344" fmla="*/ 2052616 w 3550355"/>
              <a:gd name="connsiteY344" fmla="*/ 4904348 h 5519709"/>
              <a:gd name="connsiteX345" fmla="*/ 1962929 w 3550355"/>
              <a:gd name="connsiteY345" fmla="*/ 4811834 h 5519709"/>
              <a:gd name="connsiteX346" fmla="*/ 1997744 w 3550355"/>
              <a:gd name="connsiteY346" fmla="*/ 4870366 h 5519709"/>
              <a:gd name="connsiteX347" fmla="*/ 1997364 w 3550355"/>
              <a:gd name="connsiteY347" fmla="*/ 4869841 h 5519709"/>
              <a:gd name="connsiteX348" fmla="*/ 2066277 w 3550355"/>
              <a:gd name="connsiteY348" fmla="*/ 4936408 h 5519709"/>
              <a:gd name="connsiteX349" fmla="*/ 2261127 w 3550355"/>
              <a:gd name="connsiteY349" fmla="*/ 5198114 h 5519709"/>
              <a:gd name="connsiteX350" fmla="*/ 1920320 w 3550355"/>
              <a:gd name="connsiteY350" fmla="*/ 4814285 h 5519709"/>
              <a:gd name="connsiteX351" fmla="*/ 1567168 w 3550355"/>
              <a:gd name="connsiteY351" fmla="*/ 4505485 h 5519709"/>
              <a:gd name="connsiteX352" fmla="*/ 1554834 w 3550355"/>
              <a:gd name="connsiteY352" fmla="*/ 4499825 h 5519709"/>
              <a:gd name="connsiteX353" fmla="*/ 1640039 w 3550355"/>
              <a:gd name="connsiteY353" fmla="*/ 4575610 h 5519709"/>
              <a:gd name="connsiteX354" fmla="*/ 2224128 w 3550355"/>
              <a:gd name="connsiteY354" fmla="*/ 5181134 h 5519709"/>
              <a:gd name="connsiteX355" fmla="*/ 2312689 w 3550355"/>
              <a:gd name="connsiteY355" fmla="*/ 5309810 h 5519709"/>
              <a:gd name="connsiteX356" fmla="*/ 2331745 w 3550355"/>
              <a:gd name="connsiteY356" fmla="*/ 5340563 h 5519709"/>
              <a:gd name="connsiteX357" fmla="*/ 2338470 w 3550355"/>
              <a:gd name="connsiteY357" fmla="*/ 5365657 h 5519709"/>
              <a:gd name="connsiteX358" fmla="*/ 2244300 w 3550355"/>
              <a:gd name="connsiteY358" fmla="*/ 5256414 h 5519709"/>
              <a:gd name="connsiteX359" fmla="*/ 1901251 w 3550355"/>
              <a:gd name="connsiteY359" fmla="*/ 4864220 h 5519709"/>
              <a:gd name="connsiteX360" fmla="*/ 1687118 w 3550355"/>
              <a:gd name="connsiteY360" fmla="*/ 4670576 h 5519709"/>
              <a:gd name="connsiteX361" fmla="*/ 1529042 w 3550355"/>
              <a:gd name="connsiteY361" fmla="*/ 4524666 h 5519709"/>
              <a:gd name="connsiteX362" fmla="*/ 1465135 w 3550355"/>
              <a:gd name="connsiteY362" fmla="*/ 4487999 h 5519709"/>
              <a:gd name="connsiteX363" fmla="*/ 1481951 w 3550355"/>
              <a:gd name="connsiteY363" fmla="*/ 4510388 h 5519709"/>
              <a:gd name="connsiteX364" fmla="*/ 1878827 w 3550355"/>
              <a:gd name="connsiteY364" fmla="*/ 4861264 h 5519709"/>
              <a:gd name="connsiteX365" fmla="*/ 2207300 w 3550355"/>
              <a:gd name="connsiteY365" fmla="*/ 5239432 h 5519709"/>
              <a:gd name="connsiteX366" fmla="*/ 2255506 w 3550355"/>
              <a:gd name="connsiteY366" fmla="*/ 5298236 h 5519709"/>
              <a:gd name="connsiteX367" fmla="*/ 2249896 w 3550355"/>
              <a:gd name="connsiteY367" fmla="*/ 5317670 h 5519709"/>
              <a:gd name="connsiteX368" fmla="*/ 2254379 w 3550355"/>
              <a:gd name="connsiteY368" fmla="*/ 5334398 h 5519709"/>
              <a:gd name="connsiteX369" fmla="*/ 2183748 w 3550355"/>
              <a:gd name="connsiteY369" fmla="*/ 5272638 h 5519709"/>
              <a:gd name="connsiteX370" fmla="*/ 2188794 w 3550355"/>
              <a:gd name="connsiteY370" fmla="*/ 5271286 h 5519709"/>
              <a:gd name="connsiteX371" fmla="*/ 2193305 w 3550355"/>
              <a:gd name="connsiteY371" fmla="*/ 5270078 h 5519709"/>
              <a:gd name="connsiteX372" fmla="*/ 2195921 w 3550355"/>
              <a:gd name="connsiteY372" fmla="*/ 5272808 h 5519709"/>
              <a:gd name="connsiteX373" fmla="*/ 2239805 w 3550355"/>
              <a:gd name="connsiteY373" fmla="*/ 5320373 h 5519709"/>
              <a:gd name="connsiteX374" fmla="*/ 2193840 w 3550355"/>
              <a:gd name="connsiteY374" fmla="*/ 5269934 h 5519709"/>
              <a:gd name="connsiteX375" fmla="*/ 2193305 w 3550355"/>
              <a:gd name="connsiteY375" fmla="*/ 5270078 h 5519709"/>
              <a:gd name="connsiteX376" fmla="*/ 2166409 w 3550355"/>
              <a:gd name="connsiteY376" fmla="*/ 5241985 h 5519709"/>
              <a:gd name="connsiteX377" fmla="*/ 2183748 w 3550355"/>
              <a:gd name="connsiteY377" fmla="*/ 5272638 h 5519709"/>
              <a:gd name="connsiteX378" fmla="*/ 2185990 w 3550355"/>
              <a:gd name="connsiteY378" fmla="*/ 5281002 h 5519709"/>
              <a:gd name="connsiteX379" fmla="*/ 2104153 w 3550355"/>
              <a:gd name="connsiteY379" fmla="*/ 5177420 h 5519709"/>
              <a:gd name="connsiteX380" fmla="*/ 1616476 w 3550355"/>
              <a:gd name="connsiteY380" fmla="*/ 4689504 h 5519709"/>
              <a:gd name="connsiteX381" fmla="*/ 1406826 w 3550355"/>
              <a:gd name="connsiteY381" fmla="*/ 4512589 h 5519709"/>
              <a:gd name="connsiteX382" fmla="*/ 997617 w 3550355"/>
              <a:gd name="connsiteY382" fmla="*/ 4156053 h 5519709"/>
              <a:gd name="connsiteX383" fmla="*/ 682578 w 3550355"/>
              <a:gd name="connsiteY383" fmla="*/ 3908760 h 5519709"/>
              <a:gd name="connsiteX384" fmla="*/ 601856 w 3550355"/>
              <a:gd name="connsiteY384" fmla="*/ 3849704 h 5519709"/>
              <a:gd name="connsiteX385" fmla="*/ 579431 w 3550355"/>
              <a:gd name="connsiteY385" fmla="*/ 3846748 h 5519709"/>
              <a:gd name="connsiteX386" fmla="*/ 662395 w 3550355"/>
              <a:gd name="connsiteY386" fmla="*/ 3914169 h 5519709"/>
              <a:gd name="connsiteX387" fmla="*/ 965100 w 3550355"/>
              <a:gd name="connsiteY387" fmla="*/ 4155800 h 5519709"/>
              <a:gd name="connsiteX388" fmla="*/ 1170268 w 3550355"/>
              <a:gd name="connsiteY388" fmla="*/ 4315987 h 5519709"/>
              <a:gd name="connsiteX389" fmla="*/ 1257714 w 3550355"/>
              <a:gd name="connsiteY389" fmla="*/ 4400137 h 5519709"/>
              <a:gd name="connsiteX390" fmla="*/ 1340678 w 3550355"/>
              <a:gd name="connsiteY390" fmla="*/ 4467557 h 5519709"/>
              <a:gd name="connsiteX391" fmla="*/ 1318253 w 3550355"/>
              <a:gd name="connsiteY391" fmla="*/ 4464602 h 5519709"/>
              <a:gd name="connsiteX392" fmla="*/ 1025638 w 3550355"/>
              <a:gd name="connsiteY392" fmla="*/ 4220265 h 5519709"/>
              <a:gd name="connsiteX393" fmla="*/ 696026 w 3550355"/>
              <a:gd name="connsiteY393" fmla="*/ 3958947 h 5519709"/>
              <a:gd name="connsiteX394" fmla="*/ 356321 w 3550355"/>
              <a:gd name="connsiteY394" fmla="*/ 3700334 h 5519709"/>
              <a:gd name="connsiteX395" fmla="*/ 81650 w 3550355"/>
              <a:gd name="connsiteY395" fmla="*/ 3442225 h 5519709"/>
              <a:gd name="connsiteX396" fmla="*/ 48018 w 3550355"/>
              <a:gd name="connsiteY396" fmla="*/ 3397446 h 5519709"/>
              <a:gd name="connsiteX397" fmla="*/ 59224 w 3550355"/>
              <a:gd name="connsiteY397" fmla="*/ 3439268 h 5519709"/>
              <a:gd name="connsiteX398" fmla="*/ 44650 w 3550355"/>
              <a:gd name="connsiteY398" fmla="*/ 3425244 h 5519709"/>
              <a:gd name="connsiteX399" fmla="*/ 9917 w 3550355"/>
              <a:gd name="connsiteY399" fmla="*/ 3255250 h 5519709"/>
              <a:gd name="connsiteX400" fmla="*/ 11031 w 3550355"/>
              <a:gd name="connsiteY400" fmla="*/ 3299776 h 5519709"/>
              <a:gd name="connsiteX401" fmla="*/ 20008 w 3550355"/>
              <a:gd name="connsiteY401" fmla="*/ 3252545 h 5519709"/>
              <a:gd name="connsiteX402" fmla="*/ 37951 w 3550355"/>
              <a:gd name="connsiteY402" fmla="*/ 3238773 h 5519709"/>
              <a:gd name="connsiteX403" fmla="*/ 59261 w 3550355"/>
              <a:gd name="connsiteY403" fmla="*/ 3197202 h 5519709"/>
              <a:gd name="connsiteX404" fmla="*/ 110848 w 3550355"/>
              <a:gd name="connsiteY404" fmla="*/ 3147520 h 5519709"/>
              <a:gd name="connsiteX405" fmla="*/ 134399 w 3550355"/>
              <a:gd name="connsiteY405" fmla="*/ 3114314 h 5519709"/>
              <a:gd name="connsiteX406" fmla="*/ 162434 w 3550355"/>
              <a:gd name="connsiteY406" fmla="*/ 3097837 h 5519709"/>
              <a:gd name="connsiteX407" fmla="*/ 188227 w 3550355"/>
              <a:gd name="connsiteY407" fmla="*/ 3072996 h 5519709"/>
              <a:gd name="connsiteX408" fmla="*/ 182617 w 3550355"/>
              <a:gd name="connsiteY408" fmla="*/ 3092429 h 5519709"/>
              <a:gd name="connsiteX409" fmla="*/ 214020 w 3550355"/>
              <a:gd name="connsiteY409" fmla="*/ 3048154 h 5519709"/>
              <a:gd name="connsiteX410" fmla="*/ 242053 w 3550355"/>
              <a:gd name="connsiteY410" fmla="*/ 3031677 h 5519709"/>
              <a:gd name="connsiteX411" fmla="*/ 255513 w 3550355"/>
              <a:gd name="connsiteY411" fmla="*/ 3001176 h 5519709"/>
              <a:gd name="connsiteX412" fmla="*/ 295881 w 3550355"/>
              <a:gd name="connsiteY412" fmla="*/ 2990360 h 5519709"/>
              <a:gd name="connsiteX413" fmla="*/ 311582 w 3550355"/>
              <a:gd name="connsiteY413" fmla="*/ 2968222 h 5519709"/>
              <a:gd name="connsiteX414" fmla="*/ 355317 w 3550355"/>
              <a:gd name="connsiteY414" fmla="*/ 2929608 h 5519709"/>
              <a:gd name="connsiteX415" fmla="*/ 378868 w 3550355"/>
              <a:gd name="connsiteY415" fmla="*/ 2896402 h 5519709"/>
              <a:gd name="connsiteX416" fmla="*/ 416995 w 3550355"/>
              <a:gd name="connsiteY416" fmla="*/ 2877222 h 5519709"/>
              <a:gd name="connsiteX417" fmla="*/ 420363 w 3550355"/>
              <a:gd name="connsiteY417" fmla="*/ 2849424 h 5519709"/>
              <a:gd name="connsiteX418" fmla="*/ 450638 w 3550355"/>
              <a:gd name="connsiteY418" fmla="*/ 2841311 h 5519709"/>
              <a:gd name="connsiteX419" fmla="*/ 482041 w 3550355"/>
              <a:gd name="connsiteY419" fmla="*/ 2797037 h 5519709"/>
              <a:gd name="connsiteX420" fmla="*/ 502224 w 3550355"/>
              <a:gd name="connsiteY420" fmla="*/ 2791629 h 5519709"/>
              <a:gd name="connsiteX421" fmla="*/ 543718 w 3550355"/>
              <a:gd name="connsiteY421" fmla="*/ 2744650 h 5519709"/>
              <a:gd name="connsiteX422" fmla="*/ 581844 w 3550355"/>
              <a:gd name="connsiteY422" fmla="*/ 2725470 h 5519709"/>
              <a:gd name="connsiteX423" fmla="*/ 585212 w 3550355"/>
              <a:gd name="connsiteY423" fmla="*/ 2697672 h 5519709"/>
              <a:gd name="connsiteX424" fmla="*/ 615488 w 3550355"/>
              <a:gd name="connsiteY424" fmla="*/ 2689560 h 5519709"/>
              <a:gd name="connsiteX425" fmla="*/ 623338 w 3550355"/>
              <a:gd name="connsiteY425" fmla="*/ 2678491 h 5519709"/>
              <a:gd name="connsiteX426" fmla="*/ 641281 w 3550355"/>
              <a:gd name="connsiteY426" fmla="*/ 2664718 h 5519709"/>
              <a:gd name="connsiteX427" fmla="*/ 656982 w 3550355"/>
              <a:gd name="connsiteY427" fmla="*/ 2642581 h 5519709"/>
              <a:gd name="connsiteX428" fmla="*/ 674924 w 3550355"/>
              <a:gd name="connsiteY428" fmla="*/ 2628809 h 5519709"/>
              <a:gd name="connsiteX429" fmla="*/ 708567 w 3550355"/>
              <a:gd name="connsiteY429" fmla="*/ 2592899 h 5519709"/>
              <a:gd name="connsiteX430" fmla="*/ 724269 w 3550355"/>
              <a:gd name="connsiteY430" fmla="*/ 2570762 h 5519709"/>
              <a:gd name="connsiteX431" fmla="*/ 762395 w 3550355"/>
              <a:gd name="connsiteY431" fmla="*/ 2551580 h 5519709"/>
              <a:gd name="connsiteX432" fmla="*/ 764760 w 3550355"/>
              <a:gd name="connsiteY432" fmla="*/ 2549686 h 5519709"/>
              <a:gd name="connsiteX433" fmla="*/ 761314 w 3550355"/>
              <a:gd name="connsiteY433" fmla="*/ 2548989 h 5519709"/>
              <a:gd name="connsiteX434" fmla="*/ 766320 w 3550355"/>
              <a:gd name="connsiteY434" fmla="*/ 2546046 h 5519709"/>
              <a:gd name="connsiteX435" fmla="*/ 780337 w 3550355"/>
              <a:gd name="connsiteY435" fmla="*/ 2537808 h 5519709"/>
              <a:gd name="connsiteX436" fmla="*/ 801648 w 3550355"/>
              <a:gd name="connsiteY436" fmla="*/ 2496238 h 5519709"/>
              <a:gd name="connsiteX437" fmla="*/ 829682 w 3550355"/>
              <a:gd name="connsiteY437" fmla="*/ 2479761 h 5519709"/>
              <a:gd name="connsiteX438" fmla="*/ 853234 w 3550355"/>
              <a:gd name="connsiteY438" fmla="*/ 2446555 h 5519709"/>
              <a:gd name="connsiteX439" fmla="*/ 883509 w 3550355"/>
              <a:gd name="connsiteY439" fmla="*/ 2438443 h 5519709"/>
              <a:gd name="connsiteX440" fmla="*/ 899210 w 3550355"/>
              <a:gd name="connsiteY440" fmla="*/ 2416306 h 5519709"/>
              <a:gd name="connsiteX441" fmla="*/ 917153 w 3550355"/>
              <a:gd name="connsiteY441" fmla="*/ 2402533 h 5519709"/>
              <a:gd name="connsiteX442" fmla="*/ 912670 w 3550355"/>
              <a:gd name="connsiteY442" fmla="*/ 2385804 h 5519709"/>
              <a:gd name="connsiteX443" fmla="*/ 932853 w 3550355"/>
              <a:gd name="connsiteY443" fmla="*/ 2380395 h 5519709"/>
              <a:gd name="connsiteX444" fmla="*/ 948555 w 3550355"/>
              <a:gd name="connsiteY444" fmla="*/ 2358258 h 5519709"/>
              <a:gd name="connsiteX445" fmla="*/ 996772 w 3550355"/>
              <a:gd name="connsiteY445" fmla="*/ 2336373 h 5519709"/>
              <a:gd name="connsiteX446" fmla="*/ 1005750 w 3550355"/>
              <a:gd name="connsiteY446" fmla="*/ 2289143 h 5519709"/>
              <a:gd name="connsiteX447" fmla="*/ 1096576 w 3550355"/>
              <a:gd name="connsiteY447" fmla="*/ 2264805 h 5519709"/>
              <a:gd name="connsiteX448" fmla="*/ 1098157 w 3550355"/>
              <a:gd name="connsiteY448" fmla="*/ 2265336 h 5519709"/>
              <a:gd name="connsiteX449" fmla="*/ 1086485 w 3550355"/>
              <a:gd name="connsiteY449" fmla="*/ 2267510 h 5519709"/>
              <a:gd name="connsiteX450" fmla="*/ 1102519 w 3550355"/>
              <a:gd name="connsiteY450" fmla="*/ 2266799 h 5519709"/>
              <a:gd name="connsiteX451" fmla="*/ 1104005 w 3550355"/>
              <a:gd name="connsiteY451" fmla="*/ 2267298 h 5519709"/>
              <a:gd name="connsiteX452" fmla="*/ 1119002 w 3550355"/>
              <a:gd name="connsiteY452" fmla="*/ 2267762 h 5519709"/>
              <a:gd name="connsiteX453" fmla="*/ 1106527 w 3550355"/>
              <a:gd name="connsiteY453" fmla="*/ 2266622 h 5519709"/>
              <a:gd name="connsiteX454" fmla="*/ 1102519 w 3550355"/>
              <a:gd name="connsiteY454" fmla="*/ 2266799 h 5519709"/>
              <a:gd name="connsiteX455" fmla="*/ 1098157 w 3550355"/>
              <a:gd name="connsiteY455" fmla="*/ 2265336 h 5519709"/>
              <a:gd name="connsiteX456" fmla="*/ 1144757 w 3550355"/>
              <a:gd name="connsiteY456" fmla="*/ 2256659 h 5519709"/>
              <a:gd name="connsiteX457" fmla="*/ 1304010 w 3550355"/>
              <a:gd name="connsiteY457" fmla="*/ 2271979 h 5519709"/>
              <a:gd name="connsiteX458" fmla="*/ 1304010 w 3550355"/>
              <a:gd name="connsiteY458" fmla="*/ 2271979 h 5519709"/>
              <a:gd name="connsiteX459" fmla="*/ 1301769 w 3550355"/>
              <a:gd name="connsiteY459" fmla="*/ 2263616 h 5519709"/>
              <a:gd name="connsiteX460" fmla="*/ 1493501 w 3550355"/>
              <a:gd name="connsiteY460" fmla="*/ 2292926 h 5519709"/>
              <a:gd name="connsiteX461" fmla="*/ 1493501 w 3550355"/>
              <a:gd name="connsiteY461" fmla="*/ 2292926 h 5519709"/>
              <a:gd name="connsiteX462" fmla="*/ 1446410 w 3550355"/>
              <a:gd name="connsiteY462" fmla="*/ 2278648 h 5519709"/>
              <a:gd name="connsiteX463" fmla="*/ 1513684 w 3550355"/>
              <a:gd name="connsiteY463" fmla="*/ 2287517 h 5519709"/>
              <a:gd name="connsiteX464" fmla="*/ 1494628 w 3550355"/>
              <a:gd name="connsiteY464" fmla="*/ 2256764 h 5519709"/>
              <a:gd name="connsiteX465" fmla="*/ 1504720 w 3550355"/>
              <a:gd name="connsiteY465" fmla="*/ 2254060 h 5519709"/>
              <a:gd name="connsiteX466" fmla="*/ 1487904 w 3550355"/>
              <a:gd name="connsiteY466" fmla="*/ 2231670 h 5519709"/>
              <a:gd name="connsiteX467" fmla="*/ 1485662 w 3550355"/>
              <a:gd name="connsiteY467" fmla="*/ 2223306 h 5519709"/>
              <a:gd name="connsiteX468" fmla="*/ 1478939 w 3550355"/>
              <a:gd name="connsiteY468" fmla="*/ 2198213 h 5519709"/>
              <a:gd name="connsiteX469" fmla="*/ 1412803 w 3550355"/>
              <a:gd name="connsiteY469" fmla="*/ 2072493 h 5519709"/>
              <a:gd name="connsiteX470" fmla="*/ 1250269 w 3550355"/>
              <a:gd name="connsiteY470" fmla="*/ 1748476 h 5519709"/>
              <a:gd name="connsiteX471" fmla="*/ 1172927 w 3550355"/>
              <a:gd name="connsiteY471" fmla="*/ 1580934 h 5519709"/>
              <a:gd name="connsiteX472" fmla="*/ 1126962 w 3550355"/>
              <a:gd name="connsiteY472" fmla="*/ 1530494 h 5519709"/>
              <a:gd name="connsiteX473" fmla="*/ 1047379 w 3550355"/>
              <a:gd name="connsiteY473" fmla="*/ 1354588 h 5519709"/>
              <a:gd name="connsiteX474" fmla="*/ 912879 w 3550355"/>
              <a:gd name="connsiteY474" fmla="*/ 1014094 h 5519709"/>
              <a:gd name="connsiteX475" fmla="*/ 887110 w 3550355"/>
              <a:gd name="connsiteY475" fmla="*/ 877558 h 5519709"/>
              <a:gd name="connsiteX476" fmla="*/ 902811 w 3550355"/>
              <a:gd name="connsiteY476" fmla="*/ 855421 h 5519709"/>
              <a:gd name="connsiteX477" fmla="*/ 926363 w 3550355"/>
              <a:gd name="connsiteY477" fmla="*/ 822216 h 5519709"/>
              <a:gd name="connsiteX478" fmla="*/ 931972 w 3550355"/>
              <a:gd name="connsiteY478" fmla="*/ 802782 h 5519709"/>
              <a:gd name="connsiteX479" fmla="*/ 952156 w 3550355"/>
              <a:gd name="connsiteY479" fmla="*/ 797374 h 5519709"/>
              <a:gd name="connsiteX480" fmla="*/ 947673 w 3550355"/>
              <a:gd name="connsiteY480" fmla="*/ 780646 h 5519709"/>
              <a:gd name="connsiteX481" fmla="*/ 965616 w 3550355"/>
              <a:gd name="connsiteY481" fmla="*/ 766872 h 5519709"/>
              <a:gd name="connsiteX482" fmla="*/ 988041 w 3550355"/>
              <a:gd name="connsiteY482" fmla="*/ 769828 h 5519709"/>
              <a:gd name="connsiteX483" fmla="*/ 1001501 w 3550355"/>
              <a:gd name="connsiteY483" fmla="*/ 739327 h 5519709"/>
              <a:gd name="connsiteX484" fmla="*/ 1034017 w 3550355"/>
              <a:gd name="connsiteY484" fmla="*/ 739580 h 5519709"/>
              <a:gd name="connsiteX485" fmla="*/ 1017201 w 3550355"/>
              <a:gd name="connsiteY485" fmla="*/ 717190 h 5519709"/>
              <a:gd name="connsiteX486" fmla="*/ 1044110 w 3550355"/>
              <a:gd name="connsiteY486" fmla="*/ 736875 h 5519709"/>
              <a:gd name="connsiteX487" fmla="*/ 1069902 w 3550355"/>
              <a:gd name="connsiteY487" fmla="*/ 712034 h 5519709"/>
              <a:gd name="connsiteX488" fmla="*/ 1075512 w 3550355"/>
              <a:gd name="connsiteY488" fmla="*/ 692601 h 5519709"/>
              <a:gd name="connsiteX489" fmla="*/ 1105787 w 3550355"/>
              <a:gd name="connsiteY489" fmla="*/ 684489 h 5519709"/>
              <a:gd name="connsiteX490" fmla="*/ 1088972 w 3550355"/>
              <a:gd name="connsiteY490" fmla="*/ 662099 h 5519709"/>
              <a:gd name="connsiteX491" fmla="*/ 1119246 w 3550355"/>
              <a:gd name="connsiteY491" fmla="*/ 653987 h 5519709"/>
              <a:gd name="connsiteX492" fmla="*/ 1145039 w 3550355"/>
              <a:gd name="connsiteY492" fmla="*/ 629145 h 5519709"/>
              <a:gd name="connsiteX493" fmla="*/ 1165224 w 3550355"/>
              <a:gd name="connsiteY493" fmla="*/ 623737 h 5519709"/>
              <a:gd name="connsiteX494" fmla="*/ 1187648 w 3550355"/>
              <a:gd name="connsiteY494" fmla="*/ 626693 h 5519709"/>
              <a:gd name="connsiteX495" fmla="*/ 1220177 w 3550355"/>
              <a:gd name="connsiteY495" fmla="*/ 546257 h 5519709"/>
              <a:gd name="connsiteX496" fmla="*/ 1272878 w 3550355"/>
              <a:gd name="connsiteY496" fmla="*/ 541101 h 5519709"/>
              <a:gd name="connsiteX497" fmla="*/ 1263913 w 3550355"/>
              <a:gd name="connsiteY497" fmla="*/ 507643 h 5519709"/>
              <a:gd name="connsiteX498" fmla="*/ 1342394 w 3550355"/>
              <a:gd name="connsiteY498" fmla="*/ 558334 h 5519709"/>
              <a:gd name="connsiteX499" fmla="*/ 1341279 w 3550355"/>
              <a:gd name="connsiteY499" fmla="*/ 513808 h 5519709"/>
              <a:gd name="connsiteX500" fmla="*/ 1353612 w 3550355"/>
              <a:gd name="connsiteY500" fmla="*/ 519468 h 5519709"/>
              <a:gd name="connsiteX501" fmla="*/ 1317739 w 3550355"/>
              <a:gd name="connsiteY501" fmla="*/ 466325 h 5519709"/>
              <a:gd name="connsiteX502" fmla="*/ 1362590 w 3550355"/>
              <a:gd name="connsiteY502" fmla="*/ 472237 h 5519709"/>
              <a:gd name="connsiteX503" fmla="*/ 1367084 w 3550355"/>
              <a:gd name="connsiteY503" fmla="*/ 408278 h 5519709"/>
              <a:gd name="connsiteX504" fmla="*/ 1409693 w 3550355"/>
              <a:gd name="connsiteY504" fmla="*/ 405826 h 5519709"/>
              <a:gd name="connsiteX505" fmla="*/ 1425395 w 3550355"/>
              <a:gd name="connsiteY505" fmla="*/ 383689 h 5519709"/>
              <a:gd name="connsiteX506" fmla="*/ 1428762 w 3550355"/>
              <a:gd name="connsiteY506" fmla="*/ 355891 h 5519709"/>
              <a:gd name="connsiteX507" fmla="*/ 1426520 w 3550355"/>
              <a:gd name="connsiteY507" fmla="*/ 347527 h 5519709"/>
              <a:gd name="connsiteX508" fmla="*/ 1429889 w 3550355"/>
              <a:gd name="connsiteY508" fmla="*/ 319729 h 5519709"/>
              <a:gd name="connsiteX509" fmla="*/ 1470256 w 3550355"/>
              <a:gd name="connsiteY509" fmla="*/ 308913 h 5519709"/>
              <a:gd name="connsiteX510" fmla="*/ 1465774 w 3550355"/>
              <a:gd name="connsiteY510" fmla="*/ 292183 h 5519709"/>
              <a:gd name="connsiteX511" fmla="*/ 1485958 w 3550355"/>
              <a:gd name="connsiteY511" fmla="*/ 286775 h 5519709"/>
              <a:gd name="connsiteX512" fmla="*/ 1531921 w 3550355"/>
              <a:gd name="connsiteY512" fmla="*/ 337215 h 5519709"/>
              <a:gd name="connsiteX513" fmla="*/ 1581254 w 3550355"/>
              <a:gd name="connsiteY513" fmla="*/ 359856 h 5519709"/>
              <a:gd name="connsiteX514" fmla="*/ 1657481 w 3550355"/>
              <a:gd name="connsiteY514" fmla="*/ 482872 h 5519709"/>
              <a:gd name="connsiteX515" fmla="*/ 1715767 w 3550355"/>
              <a:gd name="connsiteY515" fmla="*/ 619660 h 5519709"/>
              <a:gd name="connsiteX516" fmla="*/ 1955643 w 3550355"/>
              <a:gd name="connsiteY516" fmla="*/ 1111219 h 5519709"/>
              <a:gd name="connsiteX517" fmla="*/ 2231392 w 3550355"/>
              <a:gd name="connsiteY517" fmla="*/ 1655921 h 5519709"/>
              <a:gd name="connsiteX518" fmla="*/ 2240357 w 3550355"/>
              <a:gd name="connsiteY518" fmla="*/ 1689378 h 5519709"/>
              <a:gd name="connsiteX519" fmla="*/ 2245966 w 3550355"/>
              <a:gd name="connsiteY519" fmla="*/ 1669946 h 5519709"/>
              <a:gd name="connsiteX520" fmla="*/ 2087914 w 3550355"/>
              <a:gd name="connsiteY520" fmla="*/ 1362659 h 5519709"/>
              <a:gd name="connsiteX521" fmla="*/ 1918656 w 3550355"/>
              <a:gd name="connsiteY521" fmla="*/ 1013549 h 5519709"/>
              <a:gd name="connsiteX522" fmla="*/ 1749398 w 3550355"/>
              <a:gd name="connsiteY522" fmla="*/ 664439 h 5519709"/>
              <a:gd name="connsiteX523" fmla="*/ 1624977 w 3550355"/>
              <a:gd name="connsiteY523" fmla="*/ 401931 h 5519709"/>
              <a:gd name="connsiteX524" fmla="*/ 1584622 w 3550355"/>
              <a:gd name="connsiteY524" fmla="*/ 332058 h 5519709"/>
              <a:gd name="connsiteX525" fmla="*/ 1580140 w 3550355"/>
              <a:gd name="connsiteY525" fmla="*/ 315330 h 5519709"/>
              <a:gd name="connsiteX526" fmla="*/ 1519601 w 3550355"/>
              <a:gd name="connsiteY526" fmla="*/ 250866 h 5519709"/>
              <a:gd name="connsiteX527" fmla="*/ 1547636 w 3550355"/>
              <a:gd name="connsiteY527" fmla="*/ 234389 h 5519709"/>
              <a:gd name="connsiteX528" fmla="*/ 1543153 w 3550355"/>
              <a:gd name="connsiteY528" fmla="*/ 217660 h 5519709"/>
              <a:gd name="connsiteX529" fmla="*/ 1565577 w 3550355"/>
              <a:gd name="connsiteY529" fmla="*/ 220616 h 5519709"/>
              <a:gd name="connsiteX530" fmla="*/ 1563336 w 3550355"/>
              <a:gd name="connsiteY530" fmla="*/ 212251 h 5519709"/>
              <a:gd name="connsiteX531" fmla="*/ 1583520 w 3550355"/>
              <a:gd name="connsiteY531" fmla="*/ 206843 h 5519709"/>
              <a:gd name="connsiteX532" fmla="*/ 1586887 w 3550355"/>
              <a:gd name="connsiteY532" fmla="*/ 179045 h 5519709"/>
              <a:gd name="connsiteX533" fmla="*/ 1609313 w 3550355"/>
              <a:gd name="connsiteY533" fmla="*/ 182001 h 5519709"/>
              <a:gd name="connsiteX534" fmla="*/ 1622772 w 3550355"/>
              <a:gd name="connsiteY534" fmla="*/ 151500 h 5519709"/>
              <a:gd name="connsiteX535" fmla="*/ 1640715 w 3550355"/>
              <a:gd name="connsiteY535" fmla="*/ 137728 h 5519709"/>
              <a:gd name="connsiteX536" fmla="*/ 1664267 w 3550355"/>
              <a:gd name="connsiteY536" fmla="*/ 104522 h 5519709"/>
              <a:gd name="connsiteX537" fmla="*/ 1678841 w 3550355"/>
              <a:gd name="connsiteY537" fmla="*/ 118546 h 5519709"/>
              <a:gd name="connsiteX538" fmla="*/ 1702393 w 3550355"/>
              <a:gd name="connsiteY538" fmla="*/ 85341 h 5519709"/>
              <a:gd name="connsiteX539" fmla="*/ 1722576 w 3550355"/>
              <a:gd name="connsiteY539" fmla="*/ 79932 h 5519709"/>
              <a:gd name="connsiteX540" fmla="*/ 1718094 w 3550355"/>
              <a:gd name="connsiteY540" fmla="*/ 63204 h 5519709"/>
              <a:gd name="connsiteX541" fmla="*/ 1750611 w 3550355"/>
              <a:gd name="connsiteY541" fmla="*/ 63455 h 5519709"/>
              <a:gd name="connsiteX542" fmla="*/ 1753979 w 3550355"/>
              <a:gd name="connsiteY542" fmla="*/ 35658 h 5519709"/>
              <a:gd name="connsiteX543" fmla="*/ 1771921 w 3550355"/>
              <a:gd name="connsiteY543" fmla="*/ 21885 h 5519709"/>
              <a:gd name="connsiteX544" fmla="*/ 1779772 w 3550355"/>
              <a:gd name="connsiteY544" fmla="*/ 10816 h 5519709"/>
              <a:gd name="connsiteX545" fmla="*/ 1802196 w 3550355"/>
              <a:gd name="connsiteY545" fmla="*/ 13774 h 5519709"/>
              <a:gd name="connsiteX546" fmla="*/ 1820139 w 3550355"/>
              <a:gd name="connsiteY546" fmla="*/ 0 h 551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</a:cxnLst>
            <a:rect l="l" t="t" r="r" b="b"/>
            <a:pathLst>
              <a:path w="3550355" h="5519709">
                <a:moveTo>
                  <a:pt x="2587433" y="5083785"/>
                </a:moveTo>
                <a:lnTo>
                  <a:pt x="2597407" y="5091433"/>
                </a:lnTo>
                <a:lnTo>
                  <a:pt x="2597051" y="5091294"/>
                </a:lnTo>
                <a:cubicBezTo>
                  <a:pt x="2594441" y="5089753"/>
                  <a:pt x="2591077" y="5087291"/>
                  <a:pt x="2587433" y="5083785"/>
                </a:cubicBezTo>
                <a:close/>
                <a:moveTo>
                  <a:pt x="1967412" y="4828563"/>
                </a:moveTo>
                <a:lnTo>
                  <a:pt x="1997364" y="4869841"/>
                </a:lnTo>
                <a:lnTo>
                  <a:pt x="1986468" y="4859317"/>
                </a:lnTo>
                <a:cubicBezTo>
                  <a:pt x="1984227" y="4850952"/>
                  <a:pt x="1971894" y="4845291"/>
                  <a:pt x="1967412" y="4828563"/>
                </a:cubicBezTo>
                <a:close/>
                <a:moveTo>
                  <a:pt x="3086514" y="4322504"/>
                </a:moveTo>
                <a:lnTo>
                  <a:pt x="3099201" y="4336738"/>
                </a:lnTo>
                <a:cubicBezTo>
                  <a:pt x="3102025" y="4340025"/>
                  <a:pt x="3103558" y="4341961"/>
                  <a:pt x="3104136" y="4342856"/>
                </a:cubicBezTo>
                <a:lnTo>
                  <a:pt x="3100751" y="4339909"/>
                </a:lnTo>
                <a:close/>
                <a:moveTo>
                  <a:pt x="760293" y="2548782"/>
                </a:moveTo>
                <a:lnTo>
                  <a:pt x="761314" y="2548989"/>
                </a:lnTo>
                <a:lnTo>
                  <a:pt x="752303" y="2554285"/>
                </a:lnTo>
                <a:cubicBezTo>
                  <a:pt x="751182" y="2550102"/>
                  <a:pt x="756228" y="2548751"/>
                  <a:pt x="760293" y="2548782"/>
                </a:cubicBezTo>
                <a:close/>
                <a:moveTo>
                  <a:pt x="1832189" y="256898"/>
                </a:moveTo>
                <a:lnTo>
                  <a:pt x="1832858" y="257289"/>
                </a:lnTo>
                <a:lnTo>
                  <a:pt x="1836918" y="264456"/>
                </a:lnTo>
                <a:cubicBezTo>
                  <a:pt x="1832714" y="258858"/>
                  <a:pt x="1831523" y="256937"/>
                  <a:pt x="1832189" y="256898"/>
                </a:cubicBezTo>
                <a:close/>
                <a:moveTo>
                  <a:pt x="1820139" y="0"/>
                </a:moveTo>
                <a:cubicBezTo>
                  <a:pt x="1820139" y="0"/>
                  <a:pt x="1852656" y="253"/>
                  <a:pt x="1852656" y="253"/>
                </a:cubicBezTo>
                <a:cubicBezTo>
                  <a:pt x="1864988" y="5914"/>
                  <a:pt x="1869471" y="22642"/>
                  <a:pt x="1869471" y="22642"/>
                </a:cubicBezTo>
                <a:cubicBezTo>
                  <a:pt x="1871713" y="31007"/>
                  <a:pt x="1913194" y="64717"/>
                  <a:pt x="1915436" y="73081"/>
                </a:cubicBezTo>
                <a:cubicBezTo>
                  <a:pt x="1915436" y="73081"/>
                  <a:pt x="1894126" y="114652"/>
                  <a:pt x="1901976" y="103583"/>
                </a:cubicBezTo>
                <a:cubicBezTo>
                  <a:pt x="1894126" y="114652"/>
                  <a:pt x="1879551" y="100627"/>
                  <a:pt x="1881792" y="108991"/>
                </a:cubicBezTo>
                <a:cubicBezTo>
                  <a:pt x="1871700" y="111696"/>
                  <a:pt x="1873941" y="120060"/>
                  <a:pt x="1876183" y="128425"/>
                </a:cubicBezTo>
                <a:cubicBezTo>
                  <a:pt x="1876183" y="128425"/>
                  <a:pt x="1855999" y="133833"/>
                  <a:pt x="1853758" y="125468"/>
                </a:cubicBezTo>
                <a:cubicBezTo>
                  <a:pt x="1855999" y="133833"/>
                  <a:pt x="1901963" y="184272"/>
                  <a:pt x="1894113" y="195340"/>
                </a:cubicBezTo>
                <a:cubicBezTo>
                  <a:pt x="1886263" y="206409"/>
                  <a:pt x="1830207" y="158674"/>
                  <a:pt x="1830207" y="158674"/>
                </a:cubicBezTo>
                <a:cubicBezTo>
                  <a:pt x="1825724" y="141945"/>
                  <a:pt x="1810022" y="164082"/>
                  <a:pt x="1830207" y="158674"/>
                </a:cubicBezTo>
                <a:cubicBezTo>
                  <a:pt x="1851504" y="197792"/>
                  <a:pt x="1832447" y="167038"/>
                  <a:pt x="1851504" y="197792"/>
                </a:cubicBezTo>
                <a:cubicBezTo>
                  <a:pt x="1858228" y="222886"/>
                  <a:pt x="1875044" y="245276"/>
                  <a:pt x="1858228" y="222886"/>
                </a:cubicBezTo>
                <a:cubicBezTo>
                  <a:pt x="1812264" y="172446"/>
                  <a:pt x="1854860" y="250684"/>
                  <a:pt x="1857101" y="259048"/>
                </a:cubicBezTo>
                <a:cubicBezTo>
                  <a:pt x="1854297" y="268765"/>
                  <a:pt x="1845047" y="264519"/>
                  <a:pt x="1838600" y="260643"/>
                </a:cubicBezTo>
                <a:lnTo>
                  <a:pt x="1832858" y="257289"/>
                </a:lnTo>
                <a:lnTo>
                  <a:pt x="1827617" y="248037"/>
                </a:lnTo>
                <a:cubicBezTo>
                  <a:pt x="1819474" y="227107"/>
                  <a:pt x="1813381" y="196801"/>
                  <a:pt x="1796562" y="194584"/>
                </a:cubicBezTo>
                <a:cubicBezTo>
                  <a:pt x="1776379" y="199992"/>
                  <a:pt x="1815619" y="225338"/>
                  <a:pt x="1817861" y="233702"/>
                </a:cubicBezTo>
                <a:cubicBezTo>
                  <a:pt x="1810010" y="244771"/>
                  <a:pt x="1793195" y="222382"/>
                  <a:pt x="1793195" y="222382"/>
                </a:cubicBezTo>
                <a:cubicBezTo>
                  <a:pt x="1795436" y="230746"/>
                  <a:pt x="1792068" y="258544"/>
                  <a:pt x="1792068" y="258544"/>
                </a:cubicBezTo>
                <a:cubicBezTo>
                  <a:pt x="1784218" y="269612"/>
                  <a:pt x="1796550" y="275273"/>
                  <a:pt x="1796550" y="275273"/>
                </a:cubicBezTo>
                <a:cubicBezTo>
                  <a:pt x="1798792" y="283637"/>
                  <a:pt x="1788699" y="286341"/>
                  <a:pt x="1790941" y="294706"/>
                </a:cubicBezTo>
                <a:cubicBezTo>
                  <a:pt x="1795424" y="311434"/>
                  <a:pt x="1802148" y="336529"/>
                  <a:pt x="1806630" y="353257"/>
                </a:cubicBezTo>
                <a:cubicBezTo>
                  <a:pt x="1834652" y="417469"/>
                  <a:pt x="1888454" y="537529"/>
                  <a:pt x="1911994" y="585012"/>
                </a:cubicBezTo>
                <a:cubicBezTo>
                  <a:pt x="1928809" y="607401"/>
                  <a:pt x="1990462" y="716392"/>
                  <a:pt x="1957958" y="635451"/>
                </a:cubicBezTo>
                <a:cubicBezTo>
                  <a:pt x="1925453" y="554510"/>
                  <a:pt x="1951235" y="610358"/>
                  <a:pt x="1968049" y="632747"/>
                </a:cubicBezTo>
                <a:cubicBezTo>
                  <a:pt x="2019611" y="744442"/>
                  <a:pt x="2049874" y="817018"/>
                  <a:pt x="2099195" y="920349"/>
                </a:cubicBezTo>
                <a:cubicBezTo>
                  <a:pt x="2113769" y="934374"/>
                  <a:pt x="2141791" y="998585"/>
                  <a:pt x="2128343" y="948398"/>
                </a:cubicBezTo>
                <a:cubicBezTo>
                  <a:pt x="2121619" y="923305"/>
                  <a:pt x="2121619" y="923305"/>
                  <a:pt x="2136194" y="937330"/>
                </a:cubicBezTo>
                <a:cubicBezTo>
                  <a:pt x="2157492" y="976448"/>
                  <a:pt x="2168698" y="1018271"/>
                  <a:pt x="2187755" y="1049025"/>
                </a:cubicBezTo>
                <a:cubicBezTo>
                  <a:pt x="2187755" y="1049025"/>
                  <a:pt x="2225869" y="1110532"/>
                  <a:pt x="2214663" y="1068710"/>
                </a:cubicBezTo>
                <a:cubicBezTo>
                  <a:pt x="2203456" y="1026887"/>
                  <a:pt x="2165342" y="965379"/>
                  <a:pt x="2144044" y="926261"/>
                </a:cubicBezTo>
                <a:cubicBezTo>
                  <a:pt x="2131711" y="920601"/>
                  <a:pt x="2110413" y="881482"/>
                  <a:pt x="2118263" y="870413"/>
                </a:cubicBezTo>
                <a:cubicBezTo>
                  <a:pt x="2118263" y="870413"/>
                  <a:pt x="2137321" y="901168"/>
                  <a:pt x="2139562" y="909533"/>
                </a:cubicBezTo>
                <a:cubicBezTo>
                  <a:pt x="2154136" y="923557"/>
                  <a:pt x="2158618" y="940286"/>
                  <a:pt x="2173193" y="954312"/>
                </a:cubicBezTo>
                <a:cubicBezTo>
                  <a:pt x="2167584" y="973745"/>
                  <a:pt x="2183285" y="951607"/>
                  <a:pt x="2173193" y="954312"/>
                </a:cubicBezTo>
                <a:cubicBezTo>
                  <a:pt x="2140688" y="873371"/>
                  <a:pt x="2102575" y="811862"/>
                  <a:pt x="2072312" y="739285"/>
                </a:cubicBezTo>
                <a:cubicBezTo>
                  <a:pt x="2105943" y="784064"/>
                  <a:pt x="2122758" y="806454"/>
                  <a:pt x="2148539" y="862302"/>
                </a:cubicBezTo>
                <a:cubicBezTo>
                  <a:pt x="2164228" y="920853"/>
                  <a:pt x="2247179" y="1068963"/>
                  <a:pt x="2285293" y="1130470"/>
                </a:cubicBezTo>
                <a:cubicBezTo>
                  <a:pt x="2289775" y="1147200"/>
                  <a:pt x="2313315" y="1194682"/>
                  <a:pt x="2304350" y="1161224"/>
                </a:cubicBezTo>
                <a:cubicBezTo>
                  <a:pt x="2295385" y="1127767"/>
                  <a:pt x="2242697" y="1052234"/>
                  <a:pt x="2235973" y="1027140"/>
                </a:cubicBezTo>
                <a:cubicBezTo>
                  <a:pt x="2233732" y="1018775"/>
                  <a:pt x="2246065" y="1024436"/>
                  <a:pt x="2243823" y="1016071"/>
                </a:cubicBezTo>
                <a:cubicBezTo>
                  <a:pt x="2232617" y="974249"/>
                  <a:pt x="2193377" y="948903"/>
                  <a:pt x="2194504" y="912740"/>
                </a:cubicBezTo>
                <a:cubicBezTo>
                  <a:pt x="2194504" y="912740"/>
                  <a:pt x="2206837" y="918401"/>
                  <a:pt x="2206837" y="918401"/>
                </a:cubicBezTo>
                <a:cubicBezTo>
                  <a:pt x="2227020" y="912993"/>
                  <a:pt x="2200113" y="893307"/>
                  <a:pt x="2210204" y="890604"/>
                </a:cubicBezTo>
                <a:cubicBezTo>
                  <a:pt x="2222537" y="896264"/>
                  <a:pt x="2258410" y="949408"/>
                  <a:pt x="2275226" y="971796"/>
                </a:cubicBezTo>
                <a:cubicBezTo>
                  <a:pt x="2315581" y="1041669"/>
                  <a:pt x="2329028" y="1091856"/>
                  <a:pt x="2369383" y="1161728"/>
                </a:cubicBezTo>
                <a:cubicBezTo>
                  <a:pt x="2388440" y="1192482"/>
                  <a:pt x="2414220" y="1248330"/>
                  <a:pt x="2426554" y="1253991"/>
                </a:cubicBezTo>
                <a:cubicBezTo>
                  <a:pt x="2428795" y="1262355"/>
                  <a:pt x="2438887" y="1259651"/>
                  <a:pt x="2448979" y="1256947"/>
                </a:cubicBezTo>
                <a:cubicBezTo>
                  <a:pt x="2468036" y="1287701"/>
                  <a:pt x="2477001" y="1321158"/>
                  <a:pt x="2485965" y="1354617"/>
                </a:cubicBezTo>
                <a:cubicBezTo>
                  <a:pt x="2596939" y="1566938"/>
                  <a:pt x="2707913" y="1779260"/>
                  <a:pt x="2811035" y="2002649"/>
                </a:cubicBezTo>
                <a:cubicBezTo>
                  <a:pt x="2836816" y="2058497"/>
                  <a:pt x="2811035" y="2002649"/>
                  <a:pt x="2806552" y="1985920"/>
                </a:cubicBezTo>
                <a:cubicBezTo>
                  <a:pt x="2711280" y="1751462"/>
                  <a:pt x="2607031" y="1564234"/>
                  <a:pt x="2498299" y="1360277"/>
                </a:cubicBezTo>
                <a:cubicBezTo>
                  <a:pt x="2491575" y="1335183"/>
                  <a:pt x="2478128" y="1284996"/>
                  <a:pt x="2499425" y="1324115"/>
                </a:cubicBezTo>
                <a:cubicBezTo>
                  <a:pt x="2539781" y="1393987"/>
                  <a:pt x="2581250" y="1508387"/>
                  <a:pt x="2614882" y="1553166"/>
                </a:cubicBezTo>
                <a:cubicBezTo>
                  <a:pt x="2614882" y="1553166"/>
                  <a:pt x="2627215" y="1558825"/>
                  <a:pt x="2639548" y="1564486"/>
                </a:cubicBezTo>
                <a:cubicBezTo>
                  <a:pt x="2644031" y="1581215"/>
                  <a:pt x="2650754" y="1606309"/>
                  <a:pt x="2657478" y="1631402"/>
                </a:cubicBezTo>
                <a:cubicBezTo>
                  <a:pt x="2719131" y="1740393"/>
                  <a:pt x="2775175" y="1868817"/>
                  <a:pt x="2834587" y="1969443"/>
                </a:cubicBezTo>
                <a:cubicBezTo>
                  <a:pt x="2839070" y="1986172"/>
                  <a:pt x="2864850" y="2042020"/>
                  <a:pt x="2851403" y="1991833"/>
                </a:cubicBezTo>
                <a:cubicBezTo>
                  <a:pt x="2786394" y="1829951"/>
                  <a:pt x="2701201" y="1673476"/>
                  <a:pt x="2630582" y="1531028"/>
                </a:cubicBezTo>
                <a:cubicBezTo>
                  <a:pt x="2604802" y="1475181"/>
                  <a:pt x="2571170" y="1430402"/>
                  <a:pt x="2557723" y="1380215"/>
                </a:cubicBezTo>
                <a:cubicBezTo>
                  <a:pt x="2538666" y="1349461"/>
                  <a:pt x="2542034" y="1321664"/>
                  <a:pt x="2563333" y="1360782"/>
                </a:cubicBezTo>
                <a:cubicBezTo>
                  <a:pt x="2697845" y="1620586"/>
                  <a:pt x="2805451" y="1860705"/>
                  <a:pt x="2932112" y="2131578"/>
                </a:cubicBezTo>
                <a:cubicBezTo>
                  <a:pt x="2934354" y="2139942"/>
                  <a:pt x="2985915" y="2251637"/>
                  <a:pt x="2993766" y="2240569"/>
                </a:cubicBezTo>
                <a:cubicBezTo>
                  <a:pt x="3003857" y="2237864"/>
                  <a:pt x="2991524" y="2232204"/>
                  <a:pt x="2991524" y="2232204"/>
                </a:cubicBezTo>
                <a:cubicBezTo>
                  <a:pt x="2952296" y="2126170"/>
                  <a:pt x="2914182" y="2064661"/>
                  <a:pt x="2881677" y="1983720"/>
                </a:cubicBezTo>
                <a:cubicBezTo>
                  <a:pt x="2879437" y="1975356"/>
                  <a:pt x="2825634" y="1855297"/>
                  <a:pt x="2849173" y="1902779"/>
                </a:cubicBezTo>
                <a:cubicBezTo>
                  <a:pt x="2894011" y="1989381"/>
                  <a:pt x="2911941" y="2056297"/>
                  <a:pt x="2956778" y="2142898"/>
                </a:cubicBezTo>
                <a:cubicBezTo>
                  <a:pt x="2959020" y="2151263"/>
                  <a:pt x="2992651" y="2196042"/>
                  <a:pt x="2983687" y="2162583"/>
                </a:cubicBezTo>
                <a:cubicBezTo>
                  <a:pt x="2939975" y="2039820"/>
                  <a:pt x="2888414" y="1928125"/>
                  <a:pt x="2832370" y="1799702"/>
                </a:cubicBezTo>
                <a:cubicBezTo>
                  <a:pt x="2799865" y="1718761"/>
                  <a:pt x="2744936" y="1634863"/>
                  <a:pt x="2716914" y="1570651"/>
                </a:cubicBezTo>
                <a:cubicBezTo>
                  <a:pt x="2700098" y="1548262"/>
                  <a:pt x="2684410" y="1489710"/>
                  <a:pt x="2686651" y="1498075"/>
                </a:cubicBezTo>
                <a:cubicBezTo>
                  <a:pt x="2694501" y="1487006"/>
                  <a:pt x="2741580" y="1581972"/>
                  <a:pt x="2739339" y="1573608"/>
                </a:cubicBezTo>
                <a:cubicBezTo>
                  <a:pt x="2784177" y="1660209"/>
                  <a:pt x="2804348" y="1735489"/>
                  <a:pt x="2861519" y="1827751"/>
                </a:cubicBezTo>
                <a:cubicBezTo>
                  <a:pt x="2866001" y="1844480"/>
                  <a:pt x="2882817" y="1866870"/>
                  <a:pt x="2895150" y="1872530"/>
                </a:cubicBezTo>
                <a:cubicBezTo>
                  <a:pt x="2918689" y="1920013"/>
                  <a:pt x="2953435" y="2009318"/>
                  <a:pt x="2964641" y="2051141"/>
                </a:cubicBezTo>
                <a:cubicBezTo>
                  <a:pt x="2983698" y="2081895"/>
                  <a:pt x="2990422" y="2106988"/>
                  <a:pt x="2994904" y="2123718"/>
                </a:cubicBezTo>
                <a:cubicBezTo>
                  <a:pt x="2997146" y="2132082"/>
                  <a:pt x="3011720" y="2146107"/>
                  <a:pt x="3013961" y="2154472"/>
                </a:cubicBezTo>
                <a:cubicBezTo>
                  <a:pt x="3047593" y="2199250"/>
                  <a:pt x="3063282" y="2257802"/>
                  <a:pt x="3047593" y="2199250"/>
                </a:cubicBezTo>
                <a:cubicBezTo>
                  <a:pt x="3011733" y="2065418"/>
                  <a:pt x="2929896" y="1961835"/>
                  <a:pt x="2881703" y="1822343"/>
                </a:cubicBezTo>
                <a:cubicBezTo>
                  <a:pt x="2837991" y="1699579"/>
                  <a:pt x="2780821" y="1607318"/>
                  <a:pt x="2735983" y="1520716"/>
                </a:cubicBezTo>
                <a:cubicBezTo>
                  <a:pt x="2710203" y="1464869"/>
                  <a:pt x="2665365" y="1378267"/>
                  <a:pt x="2639585" y="1322419"/>
                </a:cubicBezTo>
                <a:cubicBezTo>
                  <a:pt x="2620528" y="1291666"/>
                  <a:pt x="2600356" y="1216386"/>
                  <a:pt x="2626137" y="1272232"/>
                </a:cubicBezTo>
                <a:cubicBezTo>
                  <a:pt x="2678825" y="1347765"/>
                  <a:pt x="2694514" y="1406317"/>
                  <a:pt x="2739352" y="1492918"/>
                </a:cubicBezTo>
                <a:cubicBezTo>
                  <a:pt x="2769615" y="1565495"/>
                  <a:pt x="2816694" y="1660461"/>
                  <a:pt x="2859290" y="1738698"/>
                </a:cubicBezTo>
                <a:cubicBezTo>
                  <a:pt x="2882829" y="1786181"/>
                  <a:pt x="2862658" y="1710901"/>
                  <a:pt x="2858176" y="1694171"/>
                </a:cubicBezTo>
                <a:cubicBezTo>
                  <a:pt x="2787557" y="1551722"/>
                  <a:pt x="2713571" y="1437071"/>
                  <a:pt x="2655285" y="1300283"/>
                </a:cubicBezTo>
                <a:cubicBezTo>
                  <a:pt x="2629505" y="1244435"/>
                  <a:pt x="2648562" y="1275189"/>
                  <a:pt x="2667618" y="1305943"/>
                </a:cubicBezTo>
                <a:cubicBezTo>
                  <a:pt x="2688917" y="1345061"/>
                  <a:pt x="2672101" y="1322672"/>
                  <a:pt x="2688917" y="1345061"/>
                </a:cubicBezTo>
                <a:cubicBezTo>
                  <a:pt x="2917588" y="1794798"/>
                  <a:pt x="3146245" y="2325222"/>
                  <a:pt x="3342399" y="2774706"/>
                </a:cubicBezTo>
                <a:cubicBezTo>
                  <a:pt x="3370420" y="2838918"/>
                  <a:pt x="3388350" y="2905834"/>
                  <a:pt x="3401799" y="2956021"/>
                </a:cubicBezTo>
                <a:cubicBezTo>
                  <a:pt x="3416373" y="2970046"/>
                  <a:pt x="3435418" y="3081489"/>
                  <a:pt x="3447751" y="3087149"/>
                </a:cubicBezTo>
                <a:cubicBezTo>
                  <a:pt x="3460084" y="3092809"/>
                  <a:pt x="3453359" y="3067716"/>
                  <a:pt x="3446636" y="3042622"/>
                </a:cubicBezTo>
                <a:cubicBezTo>
                  <a:pt x="3442153" y="3025893"/>
                  <a:pt x="3446636" y="3042622"/>
                  <a:pt x="3432062" y="3028597"/>
                </a:cubicBezTo>
                <a:cubicBezTo>
                  <a:pt x="3402925" y="2919859"/>
                  <a:pt x="3363697" y="2813825"/>
                  <a:pt x="3336801" y="2713450"/>
                </a:cubicBezTo>
                <a:cubicBezTo>
                  <a:pt x="3315504" y="2674331"/>
                  <a:pt x="3355859" y="2744204"/>
                  <a:pt x="3362583" y="2769298"/>
                </a:cubicBezTo>
                <a:cubicBezTo>
                  <a:pt x="3397328" y="2858604"/>
                  <a:pt x="3417499" y="2933884"/>
                  <a:pt x="3439912" y="3017529"/>
                </a:cubicBezTo>
                <a:cubicBezTo>
                  <a:pt x="3461211" y="3056647"/>
                  <a:pt x="3495955" y="3145953"/>
                  <a:pt x="3497070" y="3190480"/>
                </a:cubicBezTo>
                <a:cubicBezTo>
                  <a:pt x="3495944" y="3226642"/>
                  <a:pt x="3510530" y="3159978"/>
                  <a:pt x="3510530" y="3159978"/>
                </a:cubicBezTo>
                <a:cubicBezTo>
                  <a:pt x="3532956" y="3162934"/>
                  <a:pt x="3532943" y="3243623"/>
                  <a:pt x="3535184" y="3251987"/>
                </a:cubicBezTo>
                <a:cubicBezTo>
                  <a:pt x="3540781" y="3313243"/>
                  <a:pt x="3568803" y="3377455"/>
                  <a:pt x="3530677" y="3396636"/>
                </a:cubicBezTo>
                <a:cubicBezTo>
                  <a:pt x="3530677" y="3396636"/>
                  <a:pt x="3490310" y="3407452"/>
                  <a:pt x="3488068" y="3399088"/>
                </a:cubicBezTo>
                <a:cubicBezTo>
                  <a:pt x="3488068" y="3399088"/>
                  <a:pt x="3495919" y="3388019"/>
                  <a:pt x="3495919" y="3388019"/>
                </a:cubicBezTo>
                <a:cubicBezTo>
                  <a:pt x="3475735" y="3393427"/>
                  <a:pt x="3495919" y="3388019"/>
                  <a:pt x="3477977" y="3401792"/>
                </a:cubicBezTo>
                <a:cubicBezTo>
                  <a:pt x="3460034" y="3415564"/>
                  <a:pt x="3437609" y="3412608"/>
                  <a:pt x="3452184" y="3426633"/>
                </a:cubicBezTo>
                <a:cubicBezTo>
                  <a:pt x="3476850" y="3437954"/>
                  <a:pt x="3419667" y="3426380"/>
                  <a:pt x="3419667" y="3426380"/>
                </a:cubicBezTo>
                <a:cubicBezTo>
                  <a:pt x="3399483" y="3431790"/>
                  <a:pt x="3411816" y="3437449"/>
                  <a:pt x="3401725" y="3440154"/>
                </a:cubicBezTo>
                <a:cubicBezTo>
                  <a:pt x="3393874" y="3451222"/>
                  <a:pt x="3381541" y="3445562"/>
                  <a:pt x="3371449" y="3448266"/>
                </a:cubicBezTo>
                <a:cubicBezTo>
                  <a:pt x="3363599" y="3459335"/>
                  <a:pt x="3355748" y="3470403"/>
                  <a:pt x="3347897" y="3481471"/>
                </a:cubicBezTo>
                <a:cubicBezTo>
                  <a:pt x="3327714" y="3486879"/>
                  <a:pt x="3303048" y="3475559"/>
                  <a:pt x="3307530" y="3492289"/>
                </a:cubicBezTo>
                <a:cubicBezTo>
                  <a:pt x="3299679" y="3503356"/>
                  <a:pt x="3347897" y="3481471"/>
                  <a:pt x="3340047" y="3492540"/>
                </a:cubicBezTo>
                <a:cubicBezTo>
                  <a:pt x="3322104" y="3506313"/>
                  <a:pt x="3281738" y="3517130"/>
                  <a:pt x="3241370" y="3527946"/>
                </a:cubicBezTo>
                <a:cubicBezTo>
                  <a:pt x="3241370" y="3527946"/>
                  <a:pt x="3183060" y="3552535"/>
                  <a:pt x="3183060" y="3552535"/>
                </a:cubicBezTo>
                <a:cubicBezTo>
                  <a:pt x="3172968" y="3555239"/>
                  <a:pt x="3189784" y="3577629"/>
                  <a:pt x="3179693" y="3580333"/>
                </a:cubicBezTo>
                <a:cubicBezTo>
                  <a:pt x="3163991" y="3602469"/>
                  <a:pt x="3048499" y="3615486"/>
                  <a:pt x="3040649" y="3626555"/>
                </a:cubicBezTo>
                <a:cubicBezTo>
                  <a:pt x="3030556" y="3629258"/>
                  <a:pt x="3014855" y="3651396"/>
                  <a:pt x="3017096" y="3659760"/>
                </a:cubicBezTo>
                <a:cubicBezTo>
                  <a:pt x="3007004" y="3662464"/>
                  <a:pt x="2996913" y="3665169"/>
                  <a:pt x="2986821" y="3667872"/>
                </a:cubicBezTo>
                <a:cubicBezTo>
                  <a:pt x="2976729" y="3670577"/>
                  <a:pt x="2928511" y="3692462"/>
                  <a:pt x="2928511" y="3692462"/>
                </a:cubicBezTo>
                <a:cubicBezTo>
                  <a:pt x="2920661" y="3703530"/>
                  <a:pt x="2915052" y="3722963"/>
                  <a:pt x="2904959" y="3725668"/>
                </a:cubicBezTo>
                <a:cubicBezTo>
                  <a:pt x="2894867" y="3728371"/>
                  <a:pt x="2884776" y="3731076"/>
                  <a:pt x="2864593" y="3736484"/>
                </a:cubicBezTo>
                <a:cubicBezTo>
                  <a:pt x="2854500" y="3739188"/>
                  <a:pt x="2838800" y="3761325"/>
                  <a:pt x="2828707" y="3764029"/>
                </a:cubicBezTo>
                <a:cubicBezTo>
                  <a:pt x="2800674" y="3780506"/>
                  <a:pt x="2765915" y="3771889"/>
                  <a:pt x="2760306" y="3791322"/>
                </a:cubicBezTo>
                <a:cubicBezTo>
                  <a:pt x="2762547" y="3799686"/>
                  <a:pt x="2806270" y="3841762"/>
                  <a:pt x="2823086" y="3864151"/>
                </a:cubicBezTo>
                <a:cubicBezTo>
                  <a:pt x="2849993" y="3883836"/>
                  <a:pt x="2854476" y="3900566"/>
                  <a:pt x="2873533" y="3931320"/>
                </a:cubicBezTo>
                <a:cubicBezTo>
                  <a:pt x="2858959" y="3917295"/>
                  <a:pt x="2812994" y="3866855"/>
                  <a:pt x="2775995" y="3849874"/>
                </a:cubicBezTo>
                <a:cubicBezTo>
                  <a:pt x="2746846" y="3821824"/>
                  <a:pt x="2778236" y="3858239"/>
                  <a:pt x="2790569" y="3863899"/>
                </a:cubicBezTo>
                <a:cubicBezTo>
                  <a:pt x="2861200" y="3925659"/>
                  <a:pt x="2923979" y="3998488"/>
                  <a:pt x="2976668" y="4074020"/>
                </a:cubicBezTo>
                <a:cubicBezTo>
                  <a:pt x="3027114" y="4141188"/>
                  <a:pt x="3102228" y="4219677"/>
                  <a:pt x="3165007" y="4292507"/>
                </a:cubicBezTo>
                <a:cubicBezTo>
                  <a:pt x="3227787" y="4365336"/>
                  <a:pt x="3292808" y="4446528"/>
                  <a:pt x="3343255" y="4513697"/>
                </a:cubicBezTo>
                <a:cubicBezTo>
                  <a:pt x="3301774" y="4479987"/>
                  <a:pt x="3278234" y="4432503"/>
                  <a:pt x="3234511" y="4390429"/>
                </a:cubicBezTo>
                <a:cubicBezTo>
                  <a:pt x="3234511" y="4390429"/>
                  <a:pt x="3203121" y="4354014"/>
                  <a:pt x="3203121" y="4354014"/>
                </a:cubicBezTo>
                <a:cubicBezTo>
                  <a:pt x="3193030" y="4356719"/>
                  <a:pt x="3222177" y="4384768"/>
                  <a:pt x="3224419" y="4393132"/>
                </a:cubicBezTo>
                <a:cubicBezTo>
                  <a:pt x="3293923" y="4491055"/>
                  <a:pt x="3395943" y="4589230"/>
                  <a:pt x="3455355" y="4689856"/>
                </a:cubicBezTo>
                <a:cubicBezTo>
                  <a:pt x="3380243" y="4611366"/>
                  <a:pt x="3308497" y="4505080"/>
                  <a:pt x="3233384" y="4426591"/>
                </a:cubicBezTo>
                <a:cubicBezTo>
                  <a:pt x="3250200" y="4448980"/>
                  <a:pt x="3216569" y="4404201"/>
                  <a:pt x="3206477" y="4406906"/>
                </a:cubicBezTo>
                <a:cubicBezTo>
                  <a:pt x="3208718" y="4415270"/>
                  <a:pt x="3223293" y="4429294"/>
                  <a:pt x="3223293" y="4429294"/>
                </a:cubicBezTo>
                <a:cubicBezTo>
                  <a:pt x="3302888" y="4524513"/>
                  <a:pt x="3382483" y="4619732"/>
                  <a:pt x="3451988" y="4717654"/>
                </a:cubicBezTo>
                <a:cubicBezTo>
                  <a:pt x="3427321" y="4706332"/>
                  <a:pt x="3420597" y="4681239"/>
                  <a:pt x="3391449" y="4653189"/>
                </a:cubicBezTo>
                <a:cubicBezTo>
                  <a:pt x="3389207" y="4644825"/>
                  <a:pt x="3351094" y="4583317"/>
                  <a:pt x="3341001" y="4586021"/>
                </a:cubicBezTo>
                <a:cubicBezTo>
                  <a:pt x="3330910" y="4588725"/>
                  <a:pt x="3379116" y="4647529"/>
                  <a:pt x="3366783" y="4641869"/>
                </a:cubicBezTo>
                <a:cubicBezTo>
                  <a:pt x="3381357" y="4655894"/>
                  <a:pt x="3408265" y="4675579"/>
                  <a:pt x="3412746" y="4692308"/>
                </a:cubicBezTo>
                <a:cubicBezTo>
                  <a:pt x="3404896" y="4703376"/>
                  <a:pt x="3371264" y="4658597"/>
                  <a:pt x="3369024" y="4650233"/>
                </a:cubicBezTo>
                <a:cubicBezTo>
                  <a:pt x="3301761" y="4560675"/>
                  <a:pt x="3236740" y="4479482"/>
                  <a:pt x="3171718" y="4398289"/>
                </a:cubicBezTo>
                <a:cubicBezTo>
                  <a:pt x="3159385" y="4392628"/>
                  <a:pt x="3102215" y="4300367"/>
                  <a:pt x="3084273" y="4314139"/>
                </a:cubicBezTo>
                <a:lnTo>
                  <a:pt x="3086514" y="4322504"/>
                </a:lnTo>
                <a:lnTo>
                  <a:pt x="3086829" y="4323681"/>
                </a:lnTo>
                <a:cubicBezTo>
                  <a:pt x="3090157" y="4328532"/>
                  <a:pt x="3095062" y="4334222"/>
                  <a:pt x="3098846" y="4338251"/>
                </a:cubicBezTo>
                <a:lnTo>
                  <a:pt x="3100751" y="4339909"/>
                </a:lnTo>
                <a:lnTo>
                  <a:pt x="3172976" y="4428209"/>
                </a:lnTo>
                <a:cubicBezTo>
                  <a:pt x="3199741" y="4462501"/>
                  <a:pt x="3224964" y="4496085"/>
                  <a:pt x="3250188" y="4529670"/>
                </a:cubicBezTo>
                <a:cubicBezTo>
                  <a:pt x="3262520" y="4535329"/>
                  <a:pt x="3323060" y="4599794"/>
                  <a:pt x="3315209" y="4610862"/>
                </a:cubicBezTo>
                <a:cubicBezTo>
                  <a:pt x="3307358" y="4621931"/>
                  <a:pt x="3271486" y="4568788"/>
                  <a:pt x="3271486" y="4568788"/>
                </a:cubicBezTo>
                <a:cubicBezTo>
                  <a:pt x="3204223" y="4479230"/>
                  <a:pt x="3158259" y="4428790"/>
                  <a:pt x="3080905" y="4341937"/>
                </a:cubicBezTo>
                <a:cubicBezTo>
                  <a:pt x="3078663" y="4333572"/>
                  <a:pt x="3013643" y="4252379"/>
                  <a:pt x="3005791" y="4263448"/>
                </a:cubicBezTo>
                <a:cubicBezTo>
                  <a:pt x="3005791" y="4263448"/>
                  <a:pt x="3066330" y="4327913"/>
                  <a:pt x="3064089" y="4319547"/>
                </a:cubicBezTo>
                <a:cubicBezTo>
                  <a:pt x="3080905" y="4341937"/>
                  <a:pt x="3095479" y="4355962"/>
                  <a:pt x="3104444" y="4389420"/>
                </a:cubicBezTo>
                <a:cubicBezTo>
                  <a:pt x="3073054" y="4353006"/>
                  <a:pt x="3041664" y="4316591"/>
                  <a:pt x="3010274" y="4280177"/>
                </a:cubicBezTo>
                <a:cubicBezTo>
                  <a:pt x="3005791" y="4263448"/>
                  <a:pt x="2983367" y="4260492"/>
                  <a:pt x="2971034" y="4254831"/>
                </a:cubicBezTo>
                <a:cubicBezTo>
                  <a:pt x="2939644" y="4218417"/>
                  <a:pt x="2891439" y="4159613"/>
                  <a:pt x="2860048" y="4123198"/>
                </a:cubicBezTo>
                <a:cubicBezTo>
                  <a:pt x="2862290" y="4131563"/>
                  <a:pt x="2845474" y="4109173"/>
                  <a:pt x="2835382" y="4111878"/>
                </a:cubicBezTo>
                <a:cubicBezTo>
                  <a:pt x="2825290" y="4114581"/>
                  <a:pt x="2864531" y="4139927"/>
                  <a:pt x="2864531" y="4139927"/>
                </a:cubicBezTo>
                <a:cubicBezTo>
                  <a:pt x="2946368" y="4243510"/>
                  <a:pt x="3023721" y="4330365"/>
                  <a:pt x="3090984" y="4419921"/>
                </a:cubicBezTo>
                <a:cubicBezTo>
                  <a:pt x="3015871" y="4341432"/>
                  <a:pt x="2975517" y="4271560"/>
                  <a:pt x="2890312" y="4195775"/>
                </a:cubicBezTo>
                <a:cubicBezTo>
                  <a:pt x="2890312" y="4195775"/>
                  <a:pt x="2836497" y="4156404"/>
                  <a:pt x="2853313" y="4178794"/>
                </a:cubicBezTo>
                <a:cubicBezTo>
                  <a:pt x="2935149" y="4282377"/>
                  <a:pt x="3020354" y="4358162"/>
                  <a:pt x="3089858" y="4456083"/>
                </a:cubicBezTo>
                <a:cubicBezTo>
                  <a:pt x="3104432" y="4470109"/>
                  <a:pt x="3132454" y="4534321"/>
                  <a:pt x="3096582" y="4481177"/>
                </a:cubicBezTo>
                <a:cubicBezTo>
                  <a:pt x="3040526" y="4433442"/>
                  <a:pt x="2992320" y="4374638"/>
                  <a:pt x="2931781" y="4310174"/>
                </a:cubicBezTo>
                <a:cubicBezTo>
                  <a:pt x="2917206" y="4296149"/>
                  <a:pt x="2856668" y="4231685"/>
                  <a:pt x="2904873" y="4290489"/>
                </a:cubicBezTo>
                <a:cubicBezTo>
                  <a:pt x="2972136" y="4380046"/>
                  <a:pt x="3078639" y="4494950"/>
                  <a:pt x="3145901" y="4584508"/>
                </a:cubicBezTo>
                <a:cubicBezTo>
                  <a:pt x="3175050" y="4612558"/>
                  <a:pt x="3218773" y="4654632"/>
                  <a:pt x="3240072" y="4693751"/>
                </a:cubicBezTo>
                <a:cubicBezTo>
                  <a:pt x="3246795" y="4718845"/>
                  <a:pt x="3251278" y="4735573"/>
                  <a:pt x="3253519" y="4743938"/>
                </a:cubicBezTo>
                <a:cubicBezTo>
                  <a:pt x="3270335" y="4766327"/>
                  <a:pt x="3299484" y="4794376"/>
                  <a:pt x="3308448" y="4827835"/>
                </a:cubicBezTo>
                <a:cubicBezTo>
                  <a:pt x="3320781" y="4833496"/>
                  <a:pt x="3312931" y="4844564"/>
                  <a:pt x="3315172" y="4852929"/>
                </a:cubicBezTo>
                <a:cubicBezTo>
                  <a:pt x="3329747" y="4866954"/>
                  <a:pt x="3346562" y="4889342"/>
                  <a:pt x="3351044" y="4906072"/>
                </a:cubicBezTo>
                <a:cubicBezTo>
                  <a:pt x="3367860" y="4928462"/>
                  <a:pt x="3411583" y="4970536"/>
                  <a:pt x="3386917" y="4959215"/>
                </a:cubicBezTo>
                <a:cubicBezTo>
                  <a:pt x="3362251" y="4947895"/>
                  <a:pt x="3353286" y="4914436"/>
                  <a:pt x="3340953" y="4908776"/>
                </a:cubicBezTo>
                <a:cubicBezTo>
                  <a:pt x="3280414" y="4844312"/>
                  <a:pt x="3398123" y="5001038"/>
                  <a:pt x="3352158" y="4950598"/>
                </a:cubicBezTo>
                <a:cubicBezTo>
                  <a:pt x="3320769" y="4914184"/>
                  <a:pt x="3297229" y="4866701"/>
                  <a:pt x="3268081" y="4838651"/>
                </a:cubicBezTo>
                <a:cubicBezTo>
                  <a:pt x="3251265" y="4816262"/>
                  <a:pt x="3257989" y="4841356"/>
                  <a:pt x="3262472" y="4858084"/>
                </a:cubicBezTo>
                <a:cubicBezTo>
                  <a:pt x="3281528" y="4888838"/>
                  <a:pt x="3281528" y="4888838"/>
                  <a:pt x="3298344" y="4911228"/>
                </a:cubicBezTo>
                <a:cubicBezTo>
                  <a:pt x="3307309" y="4944686"/>
                  <a:pt x="3361124" y="4984057"/>
                  <a:pt x="3353274" y="4995126"/>
                </a:cubicBezTo>
                <a:cubicBezTo>
                  <a:pt x="3355514" y="5003490"/>
                  <a:pt x="3309551" y="4953050"/>
                  <a:pt x="3321884" y="4958711"/>
                </a:cubicBezTo>
                <a:cubicBezTo>
                  <a:pt x="3307309" y="4944686"/>
                  <a:pt x="3286011" y="4905568"/>
                  <a:pt x="3278161" y="4916636"/>
                </a:cubicBezTo>
                <a:cubicBezTo>
                  <a:pt x="3270310" y="4927705"/>
                  <a:pt x="3303941" y="4972484"/>
                  <a:pt x="3318515" y="4986509"/>
                </a:cubicBezTo>
                <a:cubicBezTo>
                  <a:pt x="3320757" y="4994873"/>
                  <a:pt x="3364480" y="5036947"/>
                  <a:pt x="3356630" y="5048016"/>
                </a:cubicBezTo>
                <a:cubicBezTo>
                  <a:pt x="3356630" y="5048016"/>
                  <a:pt x="3306182" y="4980848"/>
                  <a:pt x="3308424" y="4989212"/>
                </a:cubicBezTo>
                <a:cubicBezTo>
                  <a:pt x="3296091" y="4983553"/>
                  <a:pt x="3288240" y="4994620"/>
                  <a:pt x="3300573" y="5000281"/>
                </a:cubicBezTo>
                <a:cubicBezTo>
                  <a:pt x="3275906" y="4988961"/>
                  <a:pt x="3300573" y="5000281"/>
                  <a:pt x="3285999" y="4986256"/>
                </a:cubicBezTo>
                <a:cubicBezTo>
                  <a:pt x="3266942" y="4955502"/>
                  <a:pt x="3263574" y="4983300"/>
                  <a:pt x="3263574" y="4983300"/>
                </a:cubicBezTo>
                <a:cubicBezTo>
                  <a:pt x="3268056" y="5000030"/>
                  <a:pt x="3297205" y="5028079"/>
                  <a:pt x="3299447" y="5036443"/>
                </a:cubicBezTo>
                <a:cubicBezTo>
                  <a:pt x="3299447" y="5036443"/>
                  <a:pt x="3289355" y="5039148"/>
                  <a:pt x="3281504" y="5050217"/>
                </a:cubicBezTo>
                <a:cubicBezTo>
                  <a:pt x="3279262" y="5041851"/>
                  <a:pt x="3279262" y="5041851"/>
                  <a:pt x="3279262" y="5041851"/>
                </a:cubicBezTo>
                <a:cubicBezTo>
                  <a:pt x="3281504" y="5050217"/>
                  <a:pt x="3281504" y="5050217"/>
                  <a:pt x="3281504" y="5050217"/>
                </a:cubicBezTo>
                <a:cubicBezTo>
                  <a:pt x="3293837" y="5055876"/>
                  <a:pt x="3310653" y="5078266"/>
                  <a:pt x="3310653" y="5078266"/>
                </a:cubicBezTo>
                <a:cubicBezTo>
                  <a:pt x="3302802" y="5089335"/>
                  <a:pt x="3296078" y="5064241"/>
                  <a:pt x="3285987" y="5066945"/>
                </a:cubicBezTo>
                <a:cubicBezTo>
                  <a:pt x="3281504" y="5050217"/>
                  <a:pt x="3229930" y="5019210"/>
                  <a:pt x="3240022" y="5016506"/>
                </a:cubicBezTo>
                <a:cubicBezTo>
                  <a:pt x="3219839" y="5021914"/>
                  <a:pt x="3246746" y="5041600"/>
                  <a:pt x="3263562" y="5063989"/>
                </a:cubicBezTo>
                <a:cubicBezTo>
                  <a:pt x="3278136" y="5078014"/>
                  <a:pt x="3316250" y="5139522"/>
                  <a:pt x="3287101" y="5111472"/>
                </a:cubicBezTo>
                <a:cubicBezTo>
                  <a:pt x="3272526" y="5097447"/>
                  <a:pt x="3257952" y="5083422"/>
                  <a:pt x="3243378" y="5069397"/>
                </a:cubicBezTo>
                <a:cubicBezTo>
                  <a:pt x="3190690" y="4993864"/>
                  <a:pt x="3180598" y="4996568"/>
                  <a:pt x="3132392" y="4937764"/>
                </a:cubicBezTo>
                <a:cubicBezTo>
                  <a:pt x="3130151" y="4929400"/>
                  <a:pt x="3079704" y="4862231"/>
                  <a:pt x="3088669" y="4895690"/>
                </a:cubicBezTo>
                <a:cubicBezTo>
                  <a:pt x="3105485" y="4918079"/>
                  <a:pt x="3136875" y="4954494"/>
                  <a:pt x="3151449" y="4968519"/>
                </a:cubicBezTo>
                <a:cubicBezTo>
                  <a:pt x="3185080" y="5013298"/>
                  <a:pt x="3210861" y="5069145"/>
                  <a:pt x="3232159" y="5108264"/>
                </a:cubicBezTo>
                <a:cubicBezTo>
                  <a:pt x="3255699" y="5155746"/>
                  <a:pt x="3213103" y="5077509"/>
                  <a:pt x="3195160" y="5091282"/>
                </a:cubicBezTo>
                <a:cubicBezTo>
                  <a:pt x="3195160" y="5091282"/>
                  <a:pt x="3279238" y="5203229"/>
                  <a:pt x="3239998" y="5177884"/>
                </a:cubicBezTo>
                <a:cubicBezTo>
                  <a:pt x="3225423" y="5163859"/>
                  <a:pt x="3174977" y="5096690"/>
                  <a:pt x="3164884" y="5099394"/>
                </a:cubicBezTo>
                <a:cubicBezTo>
                  <a:pt x="3154793" y="5102099"/>
                  <a:pt x="3151425" y="5129896"/>
                  <a:pt x="3151425" y="5129896"/>
                </a:cubicBezTo>
                <a:lnTo>
                  <a:pt x="3150899" y="5127933"/>
                </a:lnTo>
                <a:lnTo>
                  <a:pt x="3150305" y="5125715"/>
                </a:lnTo>
                <a:cubicBezTo>
                  <a:pt x="3149744" y="5123624"/>
                  <a:pt x="3149184" y="5121532"/>
                  <a:pt x="3149184" y="5121532"/>
                </a:cubicBezTo>
                <a:lnTo>
                  <a:pt x="3150899" y="5127933"/>
                </a:lnTo>
                <a:lnTo>
                  <a:pt x="3151145" y="5128851"/>
                </a:lnTo>
                <a:cubicBezTo>
                  <a:pt x="3151425" y="5129896"/>
                  <a:pt x="3151425" y="5129896"/>
                  <a:pt x="3151425" y="5129896"/>
                </a:cubicBezTo>
                <a:cubicBezTo>
                  <a:pt x="3151425" y="5129896"/>
                  <a:pt x="3153666" y="5138261"/>
                  <a:pt x="3155907" y="5146625"/>
                </a:cubicBezTo>
                <a:cubicBezTo>
                  <a:pt x="3141333" y="5132600"/>
                  <a:pt x="3107702" y="5087821"/>
                  <a:pt x="3129000" y="5126940"/>
                </a:cubicBezTo>
                <a:cubicBezTo>
                  <a:pt x="3162631" y="5171719"/>
                  <a:pt x="3114425" y="5112915"/>
                  <a:pt x="3097610" y="5090525"/>
                </a:cubicBezTo>
                <a:cubicBezTo>
                  <a:pt x="3009050" y="4961849"/>
                  <a:pt x="2898063" y="4830217"/>
                  <a:pt x="2803894" y="4720973"/>
                </a:cubicBezTo>
                <a:cubicBezTo>
                  <a:pt x="2837525" y="4765752"/>
                  <a:pt x="2873397" y="4818896"/>
                  <a:pt x="2921603" y="4877700"/>
                </a:cubicBezTo>
                <a:cubicBezTo>
                  <a:pt x="2967568" y="4928138"/>
                  <a:pt x="2995589" y="4992351"/>
                  <a:pt x="3031461" y="5045494"/>
                </a:cubicBezTo>
                <a:cubicBezTo>
                  <a:pt x="3043795" y="5051155"/>
                  <a:pt x="3106575" y="5123984"/>
                  <a:pt x="3098725" y="5135052"/>
                </a:cubicBezTo>
                <a:cubicBezTo>
                  <a:pt x="3098725" y="5135052"/>
                  <a:pt x="3055002" y="5092977"/>
                  <a:pt x="3057243" y="5101342"/>
                </a:cubicBezTo>
                <a:cubicBezTo>
                  <a:pt x="3068449" y="5143164"/>
                  <a:pt x="3112172" y="5185239"/>
                  <a:pt x="3133470" y="5224357"/>
                </a:cubicBezTo>
                <a:cubicBezTo>
                  <a:pt x="3171584" y="5285866"/>
                  <a:pt x="3123378" y="5227062"/>
                  <a:pt x="3113286" y="5229765"/>
                </a:cubicBezTo>
                <a:cubicBezTo>
                  <a:pt x="3103195" y="5232470"/>
                  <a:pt x="3151400" y="5291274"/>
                  <a:pt x="3153641" y="5299638"/>
                </a:cubicBezTo>
                <a:cubicBezTo>
                  <a:pt x="3128975" y="5288317"/>
                  <a:pt x="3136825" y="5277249"/>
                  <a:pt x="3117769" y="5246495"/>
                </a:cubicBezTo>
                <a:cubicBezTo>
                  <a:pt x="3117769" y="5246495"/>
                  <a:pt x="3081896" y="5193351"/>
                  <a:pt x="3071805" y="5196056"/>
                </a:cubicBezTo>
                <a:cubicBezTo>
                  <a:pt x="3071805" y="5196056"/>
                  <a:pt x="3085252" y="5246242"/>
                  <a:pt x="3085252" y="5246242"/>
                </a:cubicBezTo>
                <a:cubicBezTo>
                  <a:pt x="3075160" y="5248947"/>
                  <a:pt x="2961934" y="5108950"/>
                  <a:pt x="3012380" y="5176118"/>
                </a:cubicBezTo>
                <a:cubicBezTo>
                  <a:pt x="3046012" y="5220896"/>
                  <a:pt x="3065069" y="5251650"/>
                  <a:pt x="3076275" y="5293473"/>
                </a:cubicBezTo>
                <a:cubicBezTo>
                  <a:pt x="3093090" y="5315862"/>
                  <a:pt x="3107665" y="5329888"/>
                  <a:pt x="3126722" y="5360641"/>
                </a:cubicBezTo>
                <a:cubicBezTo>
                  <a:pt x="3094205" y="5360389"/>
                  <a:pt x="3074033" y="5285109"/>
                  <a:pt x="3061700" y="5279448"/>
                </a:cubicBezTo>
                <a:cubicBezTo>
                  <a:pt x="3061700" y="5279448"/>
                  <a:pt x="3031425" y="5287561"/>
                  <a:pt x="3043759" y="5293220"/>
                </a:cubicBezTo>
                <a:cubicBezTo>
                  <a:pt x="3016851" y="5273535"/>
                  <a:pt x="3017977" y="5237373"/>
                  <a:pt x="2993311" y="5226053"/>
                </a:cubicBezTo>
                <a:cubicBezTo>
                  <a:pt x="2991070" y="5217689"/>
                  <a:pt x="2980978" y="5220392"/>
                  <a:pt x="2970887" y="5223097"/>
                </a:cubicBezTo>
                <a:cubicBezTo>
                  <a:pt x="2946221" y="5211776"/>
                  <a:pt x="2929405" y="5189387"/>
                  <a:pt x="2912589" y="5166997"/>
                </a:cubicBezTo>
                <a:cubicBezTo>
                  <a:pt x="2876717" y="5113853"/>
                  <a:pt x="2855418" y="5074735"/>
                  <a:pt x="2811695" y="5032660"/>
                </a:cubicBezTo>
                <a:cubicBezTo>
                  <a:pt x="2800489" y="4990838"/>
                  <a:pt x="2782547" y="5004610"/>
                  <a:pt x="2811695" y="5032660"/>
                </a:cubicBezTo>
                <a:cubicBezTo>
                  <a:pt x="2847568" y="5085804"/>
                  <a:pt x="2878957" y="5122218"/>
                  <a:pt x="2904739" y="5178065"/>
                </a:cubicBezTo>
                <a:cubicBezTo>
                  <a:pt x="2909220" y="5194795"/>
                  <a:pt x="2936128" y="5214480"/>
                  <a:pt x="2957427" y="5253598"/>
                </a:cubicBezTo>
                <a:cubicBezTo>
                  <a:pt x="2972001" y="5267623"/>
                  <a:pt x="3039263" y="5357181"/>
                  <a:pt x="2983207" y="5309446"/>
                </a:cubicBezTo>
                <a:cubicBezTo>
                  <a:pt x="2980966" y="5301081"/>
                  <a:pt x="2937243" y="5259007"/>
                  <a:pt x="2935002" y="5250642"/>
                </a:cubicBezTo>
                <a:cubicBezTo>
                  <a:pt x="2922669" y="5244982"/>
                  <a:pt x="2912576" y="5247685"/>
                  <a:pt x="2912576" y="5247685"/>
                </a:cubicBezTo>
                <a:cubicBezTo>
                  <a:pt x="2898002" y="5233660"/>
                  <a:pt x="2891279" y="5208567"/>
                  <a:pt x="2876704" y="5194542"/>
                </a:cubicBezTo>
                <a:cubicBezTo>
                  <a:pt x="2862130" y="5180517"/>
                  <a:pt x="2840831" y="5141399"/>
                  <a:pt x="2828498" y="5135738"/>
                </a:cubicBezTo>
                <a:cubicBezTo>
                  <a:pt x="2818407" y="5138443"/>
                  <a:pt x="2847556" y="5166492"/>
                  <a:pt x="2832981" y="5152468"/>
                </a:cubicBezTo>
                <a:cubicBezTo>
                  <a:pt x="2808315" y="5141146"/>
                  <a:pt x="2774684" y="5096367"/>
                  <a:pt x="2812798" y="5157876"/>
                </a:cubicBezTo>
                <a:cubicBezTo>
                  <a:pt x="2846428" y="5202655"/>
                  <a:pt x="2861003" y="5216680"/>
                  <a:pt x="2886784" y="5272527"/>
                </a:cubicBezTo>
                <a:cubicBezTo>
                  <a:pt x="2862117" y="5261206"/>
                  <a:pt x="2824004" y="5199699"/>
                  <a:pt x="2809429" y="5185673"/>
                </a:cubicBezTo>
                <a:cubicBezTo>
                  <a:pt x="2770189" y="5160328"/>
                  <a:pt x="2799338" y="5188377"/>
                  <a:pt x="2803821" y="5205107"/>
                </a:cubicBezTo>
                <a:cubicBezTo>
                  <a:pt x="2743282" y="5140642"/>
                  <a:pt x="2700685" y="5062405"/>
                  <a:pt x="2640147" y="4997941"/>
                </a:cubicBezTo>
                <a:cubicBezTo>
                  <a:pt x="2552700" y="4913792"/>
                  <a:pt x="2483197" y="4815870"/>
                  <a:pt x="2395750" y="4731720"/>
                </a:cubicBezTo>
                <a:cubicBezTo>
                  <a:pt x="2391268" y="4714990"/>
                  <a:pt x="2385659" y="4734423"/>
                  <a:pt x="2395750" y="4731720"/>
                </a:cubicBezTo>
                <a:cubicBezTo>
                  <a:pt x="2438346" y="4809956"/>
                  <a:pt x="2506736" y="4863352"/>
                  <a:pt x="2559424" y="4938885"/>
                </a:cubicBezTo>
                <a:cubicBezTo>
                  <a:pt x="2517942" y="4905175"/>
                  <a:pt x="2484311" y="4860396"/>
                  <a:pt x="2440588" y="4818321"/>
                </a:cubicBezTo>
                <a:cubicBezTo>
                  <a:pt x="2421532" y="4787568"/>
                  <a:pt x="2428255" y="4812661"/>
                  <a:pt x="2442829" y="4826686"/>
                </a:cubicBezTo>
                <a:cubicBezTo>
                  <a:pt x="2560539" y="4983411"/>
                  <a:pt x="2683857" y="5120704"/>
                  <a:pt x="2789234" y="5271771"/>
                </a:cubicBezTo>
                <a:cubicBezTo>
                  <a:pt x="2793716" y="5288499"/>
                  <a:pt x="2854254" y="5352963"/>
                  <a:pt x="2846404" y="5364031"/>
                </a:cubicBezTo>
                <a:cubicBezTo>
                  <a:pt x="2846404" y="5364031"/>
                  <a:pt x="2834071" y="5358371"/>
                  <a:pt x="2834071" y="5358371"/>
                </a:cubicBezTo>
                <a:cubicBezTo>
                  <a:pt x="2804922" y="5330321"/>
                  <a:pt x="2783625" y="5291203"/>
                  <a:pt x="2766809" y="5268814"/>
                </a:cubicBezTo>
                <a:cubicBezTo>
                  <a:pt x="2747752" y="5238060"/>
                  <a:pt x="2724213" y="5190577"/>
                  <a:pt x="2699546" y="5179256"/>
                </a:cubicBezTo>
                <a:cubicBezTo>
                  <a:pt x="2699546" y="5179256"/>
                  <a:pt x="2687213" y="5173596"/>
                  <a:pt x="2687213" y="5173596"/>
                </a:cubicBezTo>
                <a:cubicBezTo>
                  <a:pt x="2672638" y="5159571"/>
                  <a:pt x="2639008" y="5114792"/>
                  <a:pt x="2624433" y="5100767"/>
                </a:cubicBezTo>
                <a:cubicBezTo>
                  <a:pt x="2612100" y="5095107"/>
                  <a:pt x="2602008" y="5097810"/>
                  <a:pt x="2602008" y="5097810"/>
                </a:cubicBezTo>
                <a:cubicBezTo>
                  <a:pt x="2602008" y="5097810"/>
                  <a:pt x="2601448" y="5095720"/>
                  <a:pt x="2599345" y="5092921"/>
                </a:cubicBezTo>
                <a:lnTo>
                  <a:pt x="2597407" y="5091433"/>
                </a:lnTo>
                <a:lnTo>
                  <a:pt x="2602149" y="5093290"/>
                </a:lnTo>
                <a:cubicBezTo>
                  <a:pt x="2603410" y="5092952"/>
                  <a:pt x="2599767" y="5089446"/>
                  <a:pt x="2587433" y="5083785"/>
                </a:cubicBezTo>
                <a:cubicBezTo>
                  <a:pt x="2585193" y="5075421"/>
                  <a:pt x="2572859" y="5069761"/>
                  <a:pt x="2572859" y="5069761"/>
                </a:cubicBezTo>
                <a:cubicBezTo>
                  <a:pt x="2552676" y="5075169"/>
                  <a:pt x="2616582" y="5111836"/>
                  <a:pt x="2625548" y="5145294"/>
                </a:cubicBezTo>
                <a:cubicBezTo>
                  <a:pt x="2627789" y="5153658"/>
                  <a:pt x="2630030" y="5162023"/>
                  <a:pt x="2632271" y="5170387"/>
                </a:cubicBezTo>
                <a:cubicBezTo>
                  <a:pt x="2636754" y="5187116"/>
                  <a:pt x="2655811" y="5217870"/>
                  <a:pt x="2674868" y="5248624"/>
                </a:cubicBezTo>
                <a:cubicBezTo>
                  <a:pt x="2687201" y="5254284"/>
                  <a:pt x="2754463" y="5343842"/>
                  <a:pt x="2754463" y="5343842"/>
                </a:cubicBezTo>
                <a:cubicBezTo>
                  <a:pt x="2756705" y="5352206"/>
                  <a:pt x="2732039" y="5340886"/>
                  <a:pt x="2721946" y="5343589"/>
                </a:cubicBezTo>
                <a:cubicBezTo>
                  <a:pt x="2719705" y="5335225"/>
                  <a:pt x="2671500" y="5276422"/>
                  <a:pt x="2692798" y="5315540"/>
                </a:cubicBezTo>
                <a:cubicBezTo>
                  <a:pt x="2728670" y="5368683"/>
                  <a:pt x="2661408" y="5279125"/>
                  <a:pt x="2649075" y="5273466"/>
                </a:cubicBezTo>
                <a:cubicBezTo>
                  <a:pt x="2630018" y="5242712"/>
                  <a:pt x="2613202" y="5220322"/>
                  <a:pt x="2598628" y="5206297"/>
                </a:cubicBezTo>
                <a:cubicBezTo>
                  <a:pt x="2504458" y="5097053"/>
                  <a:pt x="2424862" y="5001836"/>
                  <a:pt x="2343025" y="4898254"/>
                </a:cubicBezTo>
                <a:cubicBezTo>
                  <a:pt x="2328451" y="4884229"/>
                  <a:pt x="2292579" y="4831085"/>
                  <a:pt x="2282487" y="4833789"/>
                </a:cubicBezTo>
                <a:cubicBezTo>
                  <a:pt x="2272395" y="4836493"/>
                  <a:pt x="2303785" y="4872907"/>
                  <a:pt x="2316118" y="4878568"/>
                </a:cubicBezTo>
                <a:cubicBezTo>
                  <a:pt x="2381140" y="4959761"/>
                  <a:pt x="2429345" y="5018564"/>
                  <a:pt x="2492125" y="5091394"/>
                </a:cubicBezTo>
                <a:cubicBezTo>
                  <a:pt x="2498848" y="5116487"/>
                  <a:pt x="2552663" y="5155858"/>
                  <a:pt x="2559387" y="5180952"/>
                </a:cubicBezTo>
                <a:cubicBezTo>
                  <a:pt x="2561629" y="5189316"/>
                  <a:pt x="2541445" y="5194724"/>
                  <a:pt x="2543686" y="5203088"/>
                </a:cubicBezTo>
                <a:cubicBezTo>
                  <a:pt x="2538077" y="5222522"/>
                  <a:pt x="2560502" y="5225478"/>
                  <a:pt x="2567226" y="5250572"/>
                </a:cubicBezTo>
                <a:cubicBezTo>
                  <a:pt x="2581800" y="5264596"/>
                  <a:pt x="2588523" y="5289690"/>
                  <a:pt x="2590765" y="5298054"/>
                </a:cubicBezTo>
                <a:cubicBezTo>
                  <a:pt x="2624396" y="5342833"/>
                  <a:pt x="2655786" y="5379247"/>
                  <a:pt x="2691658" y="5432391"/>
                </a:cubicBezTo>
                <a:cubicBezTo>
                  <a:pt x="2691658" y="5432391"/>
                  <a:pt x="2733140" y="5466101"/>
                  <a:pt x="2725290" y="5477170"/>
                </a:cubicBezTo>
                <a:cubicBezTo>
                  <a:pt x="2725290" y="5477170"/>
                  <a:pt x="2679325" y="5426730"/>
                  <a:pt x="2696141" y="5449120"/>
                </a:cubicBezTo>
                <a:cubicBezTo>
                  <a:pt x="2664751" y="5412705"/>
                  <a:pt x="2636729" y="5348494"/>
                  <a:pt x="2612063" y="5337173"/>
                </a:cubicBezTo>
                <a:cubicBezTo>
                  <a:pt x="2607580" y="5320444"/>
                  <a:pt x="2599730" y="5331513"/>
                  <a:pt x="2587397" y="5325852"/>
                </a:cubicBezTo>
                <a:cubicBezTo>
                  <a:pt x="2585156" y="5317488"/>
                  <a:pt x="2570582" y="5303463"/>
                  <a:pt x="2556007" y="5289437"/>
                </a:cubicBezTo>
                <a:cubicBezTo>
                  <a:pt x="2551524" y="5272709"/>
                  <a:pt x="2507801" y="5230634"/>
                  <a:pt x="2529100" y="5269753"/>
                </a:cubicBezTo>
                <a:cubicBezTo>
                  <a:pt x="2543674" y="5283778"/>
                  <a:pt x="2572823" y="5311827"/>
                  <a:pt x="2575064" y="5320192"/>
                </a:cubicBezTo>
                <a:cubicBezTo>
                  <a:pt x="2579546" y="5336921"/>
                  <a:pt x="2581787" y="5345285"/>
                  <a:pt x="2584029" y="5353650"/>
                </a:cubicBezTo>
                <a:cubicBezTo>
                  <a:pt x="2586270" y="5362014"/>
                  <a:pt x="2596362" y="5359310"/>
                  <a:pt x="2598603" y="5367675"/>
                </a:cubicBezTo>
                <a:cubicBezTo>
                  <a:pt x="2610936" y="5373335"/>
                  <a:pt x="2605327" y="5392768"/>
                  <a:pt x="2607569" y="5401132"/>
                </a:cubicBezTo>
                <a:cubicBezTo>
                  <a:pt x="2619902" y="5406793"/>
                  <a:pt x="2636717" y="5429182"/>
                  <a:pt x="2655774" y="5459936"/>
                </a:cubicBezTo>
                <a:cubicBezTo>
                  <a:pt x="2674831" y="5490690"/>
                  <a:pt x="2710703" y="5543833"/>
                  <a:pt x="2679314" y="5507420"/>
                </a:cubicBezTo>
                <a:cubicBezTo>
                  <a:pt x="2635590" y="5465344"/>
                  <a:pt x="2612051" y="5417862"/>
                  <a:pt x="2578420" y="5373083"/>
                </a:cubicBezTo>
                <a:cubicBezTo>
                  <a:pt x="2549271" y="5345033"/>
                  <a:pt x="2517881" y="5308619"/>
                  <a:pt x="2486491" y="5272204"/>
                </a:cubicBezTo>
                <a:cubicBezTo>
                  <a:pt x="2484250" y="5263840"/>
                  <a:pt x="2452859" y="5227425"/>
                  <a:pt x="2457342" y="5244154"/>
                </a:cubicBezTo>
                <a:cubicBezTo>
                  <a:pt x="2493215" y="5297297"/>
                  <a:pt x="2534697" y="5331008"/>
                  <a:pt x="2568327" y="5375786"/>
                </a:cubicBezTo>
                <a:cubicBezTo>
                  <a:pt x="2585143" y="5398176"/>
                  <a:pt x="2618775" y="5442955"/>
                  <a:pt x="2579534" y="5417609"/>
                </a:cubicBezTo>
                <a:cubicBezTo>
                  <a:pt x="2554868" y="5406289"/>
                  <a:pt x="2535811" y="5375535"/>
                  <a:pt x="2518995" y="5353145"/>
                </a:cubicBezTo>
                <a:cubicBezTo>
                  <a:pt x="2393436" y="5207488"/>
                  <a:pt x="2263393" y="5045101"/>
                  <a:pt x="2137833" y="4899444"/>
                </a:cubicBezTo>
                <a:cubicBezTo>
                  <a:pt x="2062720" y="4820954"/>
                  <a:pt x="1987608" y="4742465"/>
                  <a:pt x="1912494" y="4663976"/>
                </a:cubicBezTo>
                <a:cubicBezTo>
                  <a:pt x="1839623" y="4593852"/>
                  <a:pt x="1744326" y="4520771"/>
                  <a:pt x="1653512" y="4464419"/>
                </a:cubicBezTo>
                <a:cubicBezTo>
                  <a:pt x="1772348" y="4584983"/>
                  <a:pt x="1906885" y="4683410"/>
                  <a:pt x="2027962" y="4812338"/>
                </a:cubicBezTo>
                <a:cubicBezTo>
                  <a:pt x="2132224" y="4918878"/>
                  <a:pt x="2240969" y="5042146"/>
                  <a:pt x="2327288" y="5162456"/>
                </a:cubicBezTo>
                <a:cubicBezTo>
                  <a:pt x="2344104" y="5184846"/>
                  <a:pt x="2390067" y="5235285"/>
                  <a:pt x="2363160" y="5215600"/>
                </a:cubicBezTo>
                <a:cubicBezTo>
                  <a:pt x="2338494" y="5204279"/>
                  <a:pt x="2314955" y="5156796"/>
                  <a:pt x="2312714" y="5148432"/>
                </a:cubicBezTo>
                <a:cubicBezTo>
                  <a:pt x="2208451" y="5041893"/>
                  <a:pt x="2138948" y="4943971"/>
                  <a:pt x="2017871" y="4815042"/>
                </a:cubicBezTo>
                <a:cubicBezTo>
                  <a:pt x="1930424" y="4730892"/>
                  <a:pt x="1828404" y="4632718"/>
                  <a:pt x="1733107" y="4559637"/>
                </a:cubicBezTo>
                <a:cubicBezTo>
                  <a:pt x="1730866" y="4551273"/>
                  <a:pt x="1691625" y="4525927"/>
                  <a:pt x="1691625" y="4525927"/>
                </a:cubicBezTo>
                <a:cubicBezTo>
                  <a:pt x="1681534" y="4528631"/>
                  <a:pt x="1710683" y="4556681"/>
                  <a:pt x="1725257" y="4570706"/>
                </a:cubicBezTo>
                <a:cubicBezTo>
                  <a:pt x="1752164" y="4590391"/>
                  <a:pt x="1768980" y="4612781"/>
                  <a:pt x="1781313" y="4618441"/>
                </a:cubicBezTo>
                <a:cubicBezTo>
                  <a:pt x="1771222" y="4621145"/>
                  <a:pt x="1771222" y="4621145"/>
                  <a:pt x="1771222" y="4621145"/>
                </a:cubicBezTo>
                <a:cubicBezTo>
                  <a:pt x="1771222" y="4621145"/>
                  <a:pt x="1761129" y="4623850"/>
                  <a:pt x="1771222" y="4621145"/>
                </a:cubicBezTo>
                <a:cubicBezTo>
                  <a:pt x="1773462" y="4629509"/>
                  <a:pt x="1783555" y="4626806"/>
                  <a:pt x="1781313" y="4618441"/>
                </a:cubicBezTo>
                <a:cubicBezTo>
                  <a:pt x="1818312" y="4635423"/>
                  <a:pt x="1827277" y="4668880"/>
                  <a:pt x="1868759" y="4702591"/>
                </a:cubicBezTo>
                <a:cubicBezTo>
                  <a:pt x="1920333" y="4733597"/>
                  <a:pt x="1953963" y="4778376"/>
                  <a:pt x="1999928" y="4828814"/>
                </a:cubicBezTo>
                <a:cubicBezTo>
                  <a:pt x="2014502" y="4842840"/>
                  <a:pt x="2082892" y="4896235"/>
                  <a:pt x="2050375" y="4895983"/>
                </a:cubicBezTo>
                <a:cubicBezTo>
                  <a:pt x="2052616" y="4904348"/>
                  <a:pt x="2064950" y="4910008"/>
                  <a:pt x="2064950" y="4910008"/>
                </a:cubicBezTo>
                <a:cubicBezTo>
                  <a:pt x="2142304" y="4996862"/>
                  <a:pt x="2219658" y="5083716"/>
                  <a:pt x="2291403" y="5190002"/>
                </a:cubicBezTo>
                <a:cubicBezTo>
                  <a:pt x="2214048" y="5103148"/>
                  <a:pt x="2129971" y="4991202"/>
                  <a:pt x="2052616" y="4904348"/>
                </a:cubicBezTo>
                <a:cubicBezTo>
                  <a:pt x="2038042" y="4890323"/>
                  <a:pt x="1973021" y="4809129"/>
                  <a:pt x="1962929" y="4811834"/>
                </a:cubicBezTo>
                <a:cubicBezTo>
                  <a:pt x="1922984" y="4814132"/>
                  <a:pt x="2126418" y="5050636"/>
                  <a:pt x="1997744" y="4870366"/>
                </a:cubicBezTo>
                <a:lnTo>
                  <a:pt x="1997364" y="4869841"/>
                </a:lnTo>
                <a:lnTo>
                  <a:pt x="2066277" y="4936408"/>
                </a:lnTo>
                <a:cubicBezTo>
                  <a:pt x="2141950" y="5018249"/>
                  <a:pt x="2205637" y="5112126"/>
                  <a:pt x="2261127" y="5198114"/>
                </a:cubicBezTo>
                <a:cubicBezTo>
                  <a:pt x="2152383" y="5074846"/>
                  <a:pt x="2041398" y="4943214"/>
                  <a:pt x="1920320" y="4814285"/>
                </a:cubicBezTo>
                <a:cubicBezTo>
                  <a:pt x="1803725" y="4702086"/>
                  <a:pt x="1691614" y="4606616"/>
                  <a:pt x="1567168" y="4505485"/>
                </a:cubicBezTo>
                <a:cubicBezTo>
                  <a:pt x="1552594" y="4491460"/>
                  <a:pt x="1527927" y="4480139"/>
                  <a:pt x="1554834" y="4499825"/>
                </a:cubicBezTo>
                <a:cubicBezTo>
                  <a:pt x="1571650" y="4522214"/>
                  <a:pt x="1625465" y="4561585"/>
                  <a:pt x="1640039" y="4575610"/>
                </a:cubicBezTo>
                <a:cubicBezTo>
                  <a:pt x="1851931" y="4760890"/>
                  <a:pt x="2055972" y="4957239"/>
                  <a:pt x="2224128" y="5181134"/>
                </a:cubicBezTo>
                <a:cubicBezTo>
                  <a:pt x="2257759" y="5225912"/>
                  <a:pt x="2303724" y="5276351"/>
                  <a:pt x="2312689" y="5309810"/>
                </a:cubicBezTo>
                <a:cubicBezTo>
                  <a:pt x="2319412" y="5334903"/>
                  <a:pt x="2327264" y="5323835"/>
                  <a:pt x="2331745" y="5340563"/>
                </a:cubicBezTo>
                <a:cubicBezTo>
                  <a:pt x="2348561" y="5362953"/>
                  <a:pt x="2365377" y="5385342"/>
                  <a:pt x="2338470" y="5365657"/>
                </a:cubicBezTo>
                <a:cubicBezTo>
                  <a:pt x="2294746" y="5323582"/>
                  <a:pt x="2275689" y="5292828"/>
                  <a:pt x="2244300" y="5256414"/>
                </a:cubicBezTo>
                <a:cubicBezTo>
                  <a:pt x="2120981" y="5119121"/>
                  <a:pt x="2024570" y="5001513"/>
                  <a:pt x="1901251" y="4864220"/>
                </a:cubicBezTo>
                <a:cubicBezTo>
                  <a:pt x="1828379" y="4794096"/>
                  <a:pt x="1770082" y="4737996"/>
                  <a:pt x="1687118" y="4670576"/>
                </a:cubicBezTo>
                <a:cubicBezTo>
                  <a:pt x="1643395" y="4628501"/>
                  <a:pt x="1572765" y="4566740"/>
                  <a:pt x="1529042" y="4524666"/>
                </a:cubicBezTo>
                <a:cubicBezTo>
                  <a:pt x="1516708" y="4519005"/>
                  <a:pt x="1465135" y="4487999"/>
                  <a:pt x="1465135" y="4487999"/>
                </a:cubicBezTo>
                <a:cubicBezTo>
                  <a:pt x="1455044" y="4490703"/>
                  <a:pt x="1481951" y="4510388"/>
                  <a:pt x="1481951" y="4510388"/>
                </a:cubicBezTo>
                <a:cubicBezTo>
                  <a:pt x="1613120" y="4636613"/>
                  <a:pt x="1757749" y="4732335"/>
                  <a:pt x="1878827" y="4861264"/>
                </a:cubicBezTo>
                <a:cubicBezTo>
                  <a:pt x="1985329" y="4976168"/>
                  <a:pt x="2098556" y="5116164"/>
                  <a:pt x="2207300" y="5239432"/>
                </a:cubicBezTo>
                <a:cubicBezTo>
                  <a:pt x="2221874" y="5253457"/>
                  <a:pt x="2240932" y="5284211"/>
                  <a:pt x="2255506" y="5298236"/>
                </a:cubicBezTo>
                <a:cubicBezTo>
                  <a:pt x="2259989" y="5314965"/>
                  <a:pt x="2247656" y="5309305"/>
                  <a:pt x="2249896" y="5317670"/>
                </a:cubicBezTo>
                <a:cubicBezTo>
                  <a:pt x="2249896" y="5317670"/>
                  <a:pt x="2254379" y="5334398"/>
                  <a:pt x="2254379" y="5334398"/>
                </a:cubicBezTo>
                <a:cubicBezTo>
                  <a:pt x="2254379" y="5334398"/>
                  <a:pt x="2215139" y="5309053"/>
                  <a:pt x="2183748" y="5272638"/>
                </a:cubicBezTo>
                <a:cubicBezTo>
                  <a:pt x="2183748" y="5272638"/>
                  <a:pt x="2186272" y="5271962"/>
                  <a:pt x="2188794" y="5271286"/>
                </a:cubicBezTo>
                <a:lnTo>
                  <a:pt x="2193305" y="5270078"/>
                </a:lnTo>
                <a:lnTo>
                  <a:pt x="2195921" y="5272808"/>
                </a:lnTo>
                <a:cubicBezTo>
                  <a:pt x="2208047" y="5285739"/>
                  <a:pt x="2222568" y="5301459"/>
                  <a:pt x="2239805" y="5320373"/>
                </a:cubicBezTo>
                <a:cubicBezTo>
                  <a:pt x="2235322" y="5303645"/>
                  <a:pt x="2193840" y="5269934"/>
                  <a:pt x="2193840" y="5269934"/>
                </a:cubicBezTo>
                <a:lnTo>
                  <a:pt x="2193305" y="5270078"/>
                </a:lnTo>
                <a:lnTo>
                  <a:pt x="2166409" y="5241985"/>
                </a:lnTo>
                <a:cubicBezTo>
                  <a:pt x="2120479" y="5195459"/>
                  <a:pt x="2149275" y="5234809"/>
                  <a:pt x="2183748" y="5272638"/>
                </a:cubicBezTo>
                <a:cubicBezTo>
                  <a:pt x="2183748" y="5272638"/>
                  <a:pt x="2185990" y="5281002"/>
                  <a:pt x="2185990" y="5281002"/>
                </a:cubicBezTo>
                <a:cubicBezTo>
                  <a:pt x="2156841" y="5252953"/>
                  <a:pt x="2135543" y="5213834"/>
                  <a:pt x="2104153" y="5177420"/>
                </a:cubicBezTo>
                <a:cubicBezTo>
                  <a:pt x="1949445" y="5003713"/>
                  <a:pt x="1794736" y="4830006"/>
                  <a:pt x="1616476" y="4689504"/>
                </a:cubicBezTo>
                <a:cubicBezTo>
                  <a:pt x="1545846" y="4627744"/>
                  <a:pt x="1477456" y="4574349"/>
                  <a:pt x="1406826" y="4512589"/>
                </a:cubicBezTo>
                <a:cubicBezTo>
                  <a:pt x="1280139" y="4403093"/>
                  <a:pt x="1146728" y="4268505"/>
                  <a:pt x="997617" y="4156053"/>
                </a:cubicBezTo>
                <a:cubicBezTo>
                  <a:pt x="892228" y="4085675"/>
                  <a:pt x="792449" y="3995866"/>
                  <a:pt x="682578" y="3908760"/>
                </a:cubicBezTo>
                <a:cubicBezTo>
                  <a:pt x="655671" y="3889075"/>
                  <a:pt x="626522" y="3861025"/>
                  <a:pt x="601856" y="3849704"/>
                </a:cubicBezTo>
                <a:cubicBezTo>
                  <a:pt x="587282" y="3835679"/>
                  <a:pt x="550283" y="3818698"/>
                  <a:pt x="579431" y="3846748"/>
                </a:cubicBezTo>
                <a:cubicBezTo>
                  <a:pt x="606339" y="3866433"/>
                  <a:pt x="647821" y="3900144"/>
                  <a:pt x="662395" y="3914169"/>
                </a:cubicBezTo>
                <a:cubicBezTo>
                  <a:pt x="772266" y="4001274"/>
                  <a:pt x="867562" y="4074355"/>
                  <a:pt x="965100" y="4155800"/>
                </a:cubicBezTo>
                <a:cubicBezTo>
                  <a:pt x="1033490" y="4209196"/>
                  <a:pt x="1101879" y="4262592"/>
                  <a:pt x="1170268" y="4315987"/>
                </a:cubicBezTo>
                <a:cubicBezTo>
                  <a:pt x="1199417" y="4344037"/>
                  <a:pt x="1226324" y="4363722"/>
                  <a:pt x="1257714" y="4400137"/>
                </a:cubicBezTo>
                <a:cubicBezTo>
                  <a:pt x="1284622" y="4419823"/>
                  <a:pt x="1313771" y="4447872"/>
                  <a:pt x="1340678" y="4467557"/>
                </a:cubicBezTo>
                <a:cubicBezTo>
                  <a:pt x="1384401" y="4509632"/>
                  <a:pt x="1332827" y="4478626"/>
                  <a:pt x="1318253" y="4464602"/>
                </a:cubicBezTo>
                <a:cubicBezTo>
                  <a:pt x="1218474" y="4374791"/>
                  <a:pt x="1123176" y="4301710"/>
                  <a:pt x="1025638" y="4220265"/>
                </a:cubicBezTo>
                <a:cubicBezTo>
                  <a:pt x="913527" y="4124795"/>
                  <a:pt x="803655" y="4037689"/>
                  <a:pt x="696026" y="3958947"/>
                </a:cubicBezTo>
                <a:cubicBezTo>
                  <a:pt x="573822" y="3866181"/>
                  <a:pt x="468433" y="3795804"/>
                  <a:pt x="356321" y="3700334"/>
                </a:cubicBezTo>
                <a:cubicBezTo>
                  <a:pt x="258783" y="3618888"/>
                  <a:pt x="151153" y="3540147"/>
                  <a:pt x="81650" y="3442225"/>
                </a:cubicBezTo>
                <a:cubicBezTo>
                  <a:pt x="69316" y="3436565"/>
                  <a:pt x="48018" y="3397446"/>
                  <a:pt x="48018" y="3397446"/>
                </a:cubicBezTo>
                <a:cubicBezTo>
                  <a:pt x="35685" y="3391786"/>
                  <a:pt x="56983" y="3430904"/>
                  <a:pt x="59224" y="3439268"/>
                </a:cubicBezTo>
                <a:cubicBezTo>
                  <a:pt x="76040" y="3461658"/>
                  <a:pt x="44650" y="3425244"/>
                  <a:pt x="44650" y="3425244"/>
                </a:cubicBezTo>
                <a:cubicBezTo>
                  <a:pt x="13261" y="3388829"/>
                  <a:pt x="-15876" y="3280090"/>
                  <a:pt x="9917" y="3255250"/>
                </a:cubicBezTo>
                <a:cubicBezTo>
                  <a:pt x="14400" y="3271978"/>
                  <a:pt x="-3543" y="3285751"/>
                  <a:pt x="11031" y="3299776"/>
                </a:cubicBezTo>
                <a:cubicBezTo>
                  <a:pt x="23364" y="3305437"/>
                  <a:pt x="17767" y="3244181"/>
                  <a:pt x="20008" y="3252545"/>
                </a:cubicBezTo>
                <a:cubicBezTo>
                  <a:pt x="17767" y="3244181"/>
                  <a:pt x="37951" y="3238773"/>
                  <a:pt x="37951" y="3238773"/>
                </a:cubicBezTo>
                <a:cubicBezTo>
                  <a:pt x="55894" y="3225000"/>
                  <a:pt x="41320" y="3210975"/>
                  <a:pt x="59261" y="3197202"/>
                </a:cubicBezTo>
                <a:cubicBezTo>
                  <a:pt x="74963" y="3175065"/>
                  <a:pt x="95146" y="3169657"/>
                  <a:pt x="110848" y="3147520"/>
                </a:cubicBezTo>
                <a:cubicBezTo>
                  <a:pt x="118698" y="3136451"/>
                  <a:pt x="126549" y="3125382"/>
                  <a:pt x="134399" y="3114314"/>
                </a:cubicBezTo>
                <a:cubicBezTo>
                  <a:pt x="144491" y="3111609"/>
                  <a:pt x="154582" y="3108906"/>
                  <a:pt x="162434" y="3097837"/>
                </a:cubicBezTo>
                <a:cubicBezTo>
                  <a:pt x="180375" y="3084064"/>
                  <a:pt x="168042" y="3078404"/>
                  <a:pt x="188227" y="3072996"/>
                </a:cubicBezTo>
                <a:cubicBezTo>
                  <a:pt x="178134" y="3075700"/>
                  <a:pt x="172525" y="3095132"/>
                  <a:pt x="182617" y="3092429"/>
                </a:cubicBezTo>
                <a:cubicBezTo>
                  <a:pt x="184858" y="3100793"/>
                  <a:pt x="214020" y="3048154"/>
                  <a:pt x="214020" y="3048154"/>
                </a:cubicBezTo>
                <a:cubicBezTo>
                  <a:pt x="231962" y="3034382"/>
                  <a:pt x="224111" y="3045451"/>
                  <a:pt x="242053" y="3031677"/>
                </a:cubicBezTo>
                <a:cubicBezTo>
                  <a:pt x="249904" y="3020609"/>
                  <a:pt x="247663" y="3012244"/>
                  <a:pt x="255513" y="3001176"/>
                </a:cubicBezTo>
                <a:cubicBezTo>
                  <a:pt x="263363" y="2990107"/>
                  <a:pt x="285789" y="2993063"/>
                  <a:pt x="295881" y="2990360"/>
                </a:cubicBezTo>
                <a:cubicBezTo>
                  <a:pt x="303731" y="2979291"/>
                  <a:pt x="303731" y="2979291"/>
                  <a:pt x="311582" y="2968222"/>
                </a:cubicBezTo>
                <a:cubicBezTo>
                  <a:pt x="327282" y="2946085"/>
                  <a:pt x="337375" y="2943381"/>
                  <a:pt x="355317" y="2929608"/>
                </a:cubicBezTo>
                <a:cubicBezTo>
                  <a:pt x="363167" y="2918540"/>
                  <a:pt x="368777" y="2899107"/>
                  <a:pt x="378868" y="2896402"/>
                </a:cubicBezTo>
                <a:cubicBezTo>
                  <a:pt x="386720" y="2885333"/>
                  <a:pt x="406903" y="2879925"/>
                  <a:pt x="416995" y="2877222"/>
                </a:cubicBezTo>
                <a:cubicBezTo>
                  <a:pt x="414753" y="2868857"/>
                  <a:pt x="412512" y="2860492"/>
                  <a:pt x="420363" y="2849424"/>
                </a:cubicBezTo>
                <a:cubicBezTo>
                  <a:pt x="430455" y="2846720"/>
                  <a:pt x="440546" y="2844016"/>
                  <a:pt x="450638" y="2841311"/>
                </a:cubicBezTo>
                <a:cubicBezTo>
                  <a:pt x="468581" y="2827539"/>
                  <a:pt x="464098" y="2810810"/>
                  <a:pt x="482041" y="2797037"/>
                </a:cubicBezTo>
                <a:cubicBezTo>
                  <a:pt x="492132" y="2794333"/>
                  <a:pt x="502224" y="2791629"/>
                  <a:pt x="502224" y="2791629"/>
                </a:cubicBezTo>
                <a:cubicBezTo>
                  <a:pt x="520167" y="2777856"/>
                  <a:pt x="525776" y="2758423"/>
                  <a:pt x="543718" y="2744650"/>
                </a:cubicBezTo>
                <a:cubicBezTo>
                  <a:pt x="553810" y="2741946"/>
                  <a:pt x="573993" y="2736538"/>
                  <a:pt x="581844" y="2725470"/>
                </a:cubicBezTo>
                <a:cubicBezTo>
                  <a:pt x="581844" y="2725470"/>
                  <a:pt x="585212" y="2697672"/>
                  <a:pt x="585212" y="2697672"/>
                </a:cubicBezTo>
                <a:cubicBezTo>
                  <a:pt x="595305" y="2694968"/>
                  <a:pt x="615488" y="2689560"/>
                  <a:pt x="615488" y="2689560"/>
                </a:cubicBezTo>
                <a:cubicBezTo>
                  <a:pt x="625579" y="2686856"/>
                  <a:pt x="623338" y="2678491"/>
                  <a:pt x="623338" y="2678491"/>
                </a:cubicBezTo>
                <a:cubicBezTo>
                  <a:pt x="631189" y="2667423"/>
                  <a:pt x="643522" y="2673083"/>
                  <a:pt x="641281" y="2664718"/>
                </a:cubicBezTo>
                <a:cubicBezTo>
                  <a:pt x="651372" y="2662015"/>
                  <a:pt x="646890" y="2645285"/>
                  <a:pt x="656982" y="2642581"/>
                </a:cubicBezTo>
                <a:cubicBezTo>
                  <a:pt x="654741" y="2634217"/>
                  <a:pt x="664832" y="2631513"/>
                  <a:pt x="674924" y="2628809"/>
                </a:cubicBezTo>
                <a:cubicBezTo>
                  <a:pt x="690625" y="2606671"/>
                  <a:pt x="688384" y="2598307"/>
                  <a:pt x="708567" y="2592899"/>
                </a:cubicBezTo>
                <a:cubicBezTo>
                  <a:pt x="716418" y="2581830"/>
                  <a:pt x="714177" y="2573465"/>
                  <a:pt x="724269" y="2570762"/>
                </a:cubicBezTo>
                <a:cubicBezTo>
                  <a:pt x="732120" y="2559693"/>
                  <a:pt x="764636" y="2559946"/>
                  <a:pt x="762395" y="2551580"/>
                </a:cubicBezTo>
                <a:cubicBezTo>
                  <a:pt x="764918" y="2550905"/>
                  <a:pt x="765408" y="2550212"/>
                  <a:pt x="764760" y="2549686"/>
                </a:cubicBezTo>
                <a:lnTo>
                  <a:pt x="761314" y="2548989"/>
                </a:lnTo>
                <a:lnTo>
                  <a:pt x="766320" y="2546046"/>
                </a:lnTo>
                <a:cubicBezTo>
                  <a:pt x="771366" y="2544694"/>
                  <a:pt x="776412" y="2543342"/>
                  <a:pt x="780337" y="2537808"/>
                </a:cubicBezTo>
                <a:cubicBezTo>
                  <a:pt x="790429" y="2535103"/>
                  <a:pt x="783705" y="2510010"/>
                  <a:pt x="801648" y="2496238"/>
                </a:cubicBezTo>
                <a:cubicBezTo>
                  <a:pt x="809498" y="2485169"/>
                  <a:pt x="819590" y="2482465"/>
                  <a:pt x="829682" y="2479761"/>
                </a:cubicBezTo>
                <a:cubicBezTo>
                  <a:pt x="847624" y="2465988"/>
                  <a:pt x="855475" y="2454920"/>
                  <a:pt x="853234" y="2446555"/>
                </a:cubicBezTo>
                <a:cubicBezTo>
                  <a:pt x="863325" y="2443850"/>
                  <a:pt x="873417" y="2441147"/>
                  <a:pt x="883509" y="2438443"/>
                </a:cubicBezTo>
                <a:cubicBezTo>
                  <a:pt x="891360" y="2427374"/>
                  <a:pt x="889118" y="2419009"/>
                  <a:pt x="899210" y="2416306"/>
                </a:cubicBezTo>
                <a:cubicBezTo>
                  <a:pt x="907060" y="2405237"/>
                  <a:pt x="919393" y="2410897"/>
                  <a:pt x="917153" y="2402533"/>
                </a:cubicBezTo>
                <a:cubicBezTo>
                  <a:pt x="917153" y="2402533"/>
                  <a:pt x="904820" y="2396872"/>
                  <a:pt x="912670" y="2385804"/>
                </a:cubicBezTo>
                <a:cubicBezTo>
                  <a:pt x="922762" y="2383100"/>
                  <a:pt x="935095" y="2388760"/>
                  <a:pt x="932853" y="2380395"/>
                </a:cubicBezTo>
                <a:cubicBezTo>
                  <a:pt x="942945" y="2377692"/>
                  <a:pt x="940705" y="2369327"/>
                  <a:pt x="948555" y="2358258"/>
                </a:cubicBezTo>
                <a:cubicBezTo>
                  <a:pt x="966498" y="2344486"/>
                  <a:pt x="988922" y="2347442"/>
                  <a:pt x="996772" y="2336373"/>
                </a:cubicBezTo>
                <a:cubicBezTo>
                  <a:pt x="1004624" y="2325304"/>
                  <a:pt x="997899" y="2300211"/>
                  <a:pt x="1005750" y="2289143"/>
                </a:cubicBezTo>
                <a:cubicBezTo>
                  <a:pt x="1005750" y="2289143"/>
                  <a:pt x="1086485" y="2267510"/>
                  <a:pt x="1096576" y="2264805"/>
                </a:cubicBezTo>
                <a:lnTo>
                  <a:pt x="1098157" y="2265336"/>
                </a:lnTo>
                <a:lnTo>
                  <a:pt x="1086485" y="2267510"/>
                </a:lnTo>
                <a:lnTo>
                  <a:pt x="1102519" y="2266799"/>
                </a:lnTo>
                <a:lnTo>
                  <a:pt x="1104005" y="2267298"/>
                </a:lnTo>
                <a:cubicBezTo>
                  <a:pt x="1108349" y="2268375"/>
                  <a:pt x="1113955" y="2269114"/>
                  <a:pt x="1119002" y="2267762"/>
                </a:cubicBezTo>
                <a:cubicBezTo>
                  <a:pt x="1119002" y="2267762"/>
                  <a:pt x="1113395" y="2267023"/>
                  <a:pt x="1106527" y="2266622"/>
                </a:cubicBezTo>
                <a:lnTo>
                  <a:pt x="1102519" y="2266799"/>
                </a:lnTo>
                <a:lnTo>
                  <a:pt x="1098157" y="2265336"/>
                </a:lnTo>
                <a:lnTo>
                  <a:pt x="1144757" y="2256659"/>
                </a:lnTo>
                <a:cubicBezTo>
                  <a:pt x="1202257" y="2255540"/>
                  <a:pt x="1256916" y="2277874"/>
                  <a:pt x="1304010" y="2271979"/>
                </a:cubicBezTo>
                <a:cubicBezTo>
                  <a:pt x="1318584" y="2286004"/>
                  <a:pt x="1334285" y="2263868"/>
                  <a:pt x="1304010" y="2271979"/>
                </a:cubicBezTo>
                <a:cubicBezTo>
                  <a:pt x="1304010" y="2271979"/>
                  <a:pt x="1301769" y="2263616"/>
                  <a:pt x="1301769" y="2263616"/>
                </a:cubicBezTo>
                <a:cubicBezTo>
                  <a:pt x="1369043" y="2272484"/>
                  <a:pt x="1426226" y="2284057"/>
                  <a:pt x="1493501" y="2292926"/>
                </a:cubicBezTo>
                <a:cubicBezTo>
                  <a:pt x="1495742" y="2301291"/>
                  <a:pt x="1513684" y="2287517"/>
                  <a:pt x="1493501" y="2292926"/>
                </a:cubicBezTo>
                <a:cubicBezTo>
                  <a:pt x="1481168" y="2287265"/>
                  <a:pt x="1458743" y="2284309"/>
                  <a:pt x="1446410" y="2278648"/>
                </a:cubicBezTo>
                <a:cubicBezTo>
                  <a:pt x="1464352" y="2264876"/>
                  <a:pt x="1493501" y="2292926"/>
                  <a:pt x="1513684" y="2287517"/>
                </a:cubicBezTo>
                <a:cubicBezTo>
                  <a:pt x="1531627" y="2273745"/>
                  <a:pt x="1499111" y="2273493"/>
                  <a:pt x="1494628" y="2256764"/>
                </a:cubicBezTo>
                <a:cubicBezTo>
                  <a:pt x="1494628" y="2256764"/>
                  <a:pt x="1504720" y="2254060"/>
                  <a:pt x="1504720" y="2254060"/>
                </a:cubicBezTo>
                <a:cubicBezTo>
                  <a:pt x="1514811" y="2251355"/>
                  <a:pt x="1490145" y="2240035"/>
                  <a:pt x="1487904" y="2231670"/>
                </a:cubicBezTo>
                <a:cubicBezTo>
                  <a:pt x="1487904" y="2231670"/>
                  <a:pt x="1485662" y="2223306"/>
                  <a:pt x="1485662" y="2223306"/>
                </a:cubicBezTo>
                <a:cubicBezTo>
                  <a:pt x="1483421" y="2214941"/>
                  <a:pt x="1481181" y="2206577"/>
                  <a:pt x="1478939" y="2198213"/>
                </a:cubicBezTo>
                <a:cubicBezTo>
                  <a:pt x="1465491" y="2148025"/>
                  <a:pt x="1436343" y="2119975"/>
                  <a:pt x="1412803" y="2072493"/>
                </a:cubicBezTo>
                <a:cubicBezTo>
                  <a:pt x="1363483" y="1969163"/>
                  <a:pt x="1311922" y="1857467"/>
                  <a:pt x="1250269" y="1748476"/>
                </a:cubicBezTo>
                <a:cubicBezTo>
                  <a:pt x="1224488" y="1692629"/>
                  <a:pt x="1206558" y="1625713"/>
                  <a:pt x="1172927" y="1580934"/>
                </a:cubicBezTo>
                <a:cubicBezTo>
                  <a:pt x="1158352" y="1566909"/>
                  <a:pt x="1143778" y="1552884"/>
                  <a:pt x="1126962" y="1530494"/>
                </a:cubicBezTo>
                <a:cubicBezTo>
                  <a:pt x="1103423" y="1483012"/>
                  <a:pt x="1075401" y="1418800"/>
                  <a:pt x="1047379" y="1354588"/>
                </a:cubicBezTo>
                <a:cubicBezTo>
                  <a:pt x="995818" y="1242893"/>
                  <a:pt x="954348" y="1128493"/>
                  <a:pt x="912879" y="1014094"/>
                </a:cubicBezTo>
                <a:cubicBezTo>
                  <a:pt x="889339" y="966612"/>
                  <a:pt x="865800" y="919128"/>
                  <a:pt x="887110" y="877558"/>
                </a:cubicBezTo>
                <a:cubicBezTo>
                  <a:pt x="892720" y="858126"/>
                  <a:pt x="884869" y="869194"/>
                  <a:pt x="902811" y="855421"/>
                </a:cubicBezTo>
                <a:cubicBezTo>
                  <a:pt x="910662" y="844352"/>
                  <a:pt x="918513" y="833284"/>
                  <a:pt x="926363" y="822216"/>
                </a:cubicBezTo>
                <a:cubicBezTo>
                  <a:pt x="934213" y="811147"/>
                  <a:pt x="921880" y="805487"/>
                  <a:pt x="931972" y="802782"/>
                </a:cubicBezTo>
                <a:cubicBezTo>
                  <a:pt x="929732" y="794418"/>
                  <a:pt x="942065" y="800079"/>
                  <a:pt x="952156" y="797374"/>
                </a:cubicBezTo>
                <a:cubicBezTo>
                  <a:pt x="962248" y="794670"/>
                  <a:pt x="949915" y="789010"/>
                  <a:pt x="947673" y="780646"/>
                </a:cubicBezTo>
                <a:cubicBezTo>
                  <a:pt x="957765" y="777941"/>
                  <a:pt x="965616" y="766872"/>
                  <a:pt x="965616" y="766872"/>
                </a:cubicBezTo>
                <a:cubicBezTo>
                  <a:pt x="983558" y="753100"/>
                  <a:pt x="980191" y="780897"/>
                  <a:pt x="988041" y="769828"/>
                </a:cubicBezTo>
                <a:cubicBezTo>
                  <a:pt x="998132" y="767125"/>
                  <a:pt x="981317" y="744735"/>
                  <a:pt x="1001501" y="739327"/>
                </a:cubicBezTo>
                <a:cubicBezTo>
                  <a:pt x="1011592" y="736623"/>
                  <a:pt x="1034017" y="739580"/>
                  <a:pt x="1034017" y="739580"/>
                </a:cubicBezTo>
                <a:cubicBezTo>
                  <a:pt x="1031776" y="731214"/>
                  <a:pt x="1017201" y="717190"/>
                  <a:pt x="1017201" y="717190"/>
                </a:cubicBezTo>
                <a:cubicBezTo>
                  <a:pt x="1037385" y="711782"/>
                  <a:pt x="1034017" y="739580"/>
                  <a:pt x="1044110" y="736875"/>
                </a:cubicBezTo>
                <a:cubicBezTo>
                  <a:pt x="1044110" y="736875"/>
                  <a:pt x="1079994" y="709330"/>
                  <a:pt x="1069902" y="712034"/>
                </a:cubicBezTo>
                <a:cubicBezTo>
                  <a:pt x="1077753" y="700965"/>
                  <a:pt x="1065420" y="695305"/>
                  <a:pt x="1075512" y="692601"/>
                </a:cubicBezTo>
                <a:cubicBezTo>
                  <a:pt x="1083362" y="681532"/>
                  <a:pt x="1095695" y="687192"/>
                  <a:pt x="1105787" y="684489"/>
                </a:cubicBezTo>
                <a:cubicBezTo>
                  <a:pt x="1105787" y="684489"/>
                  <a:pt x="1096822" y="651030"/>
                  <a:pt x="1088972" y="662099"/>
                </a:cubicBezTo>
                <a:cubicBezTo>
                  <a:pt x="1104672" y="639962"/>
                  <a:pt x="1109155" y="656691"/>
                  <a:pt x="1119246" y="653987"/>
                </a:cubicBezTo>
                <a:cubicBezTo>
                  <a:pt x="1129339" y="651282"/>
                  <a:pt x="1134948" y="631850"/>
                  <a:pt x="1145039" y="629145"/>
                </a:cubicBezTo>
                <a:cubicBezTo>
                  <a:pt x="1155132" y="626442"/>
                  <a:pt x="1155132" y="626442"/>
                  <a:pt x="1165224" y="623737"/>
                </a:cubicBezTo>
                <a:cubicBezTo>
                  <a:pt x="1185407" y="618329"/>
                  <a:pt x="1170832" y="604304"/>
                  <a:pt x="1187648" y="626693"/>
                </a:cubicBezTo>
                <a:cubicBezTo>
                  <a:pt x="1256038" y="680089"/>
                  <a:pt x="1155144" y="545753"/>
                  <a:pt x="1220177" y="546257"/>
                </a:cubicBezTo>
                <a:cubicBezTo>
                  <a:pt x="1203361" y="523867"/>
                  <a:pt x="1262786" y="543805"/>
                  <a:pt x="1272878" y="541101"/>
                </a:cubicBezTo>
                <a:cubicBezTo>
                  <a:pt x="1286338" y="510599"/>
                  <a:pt x="1233637" y="515756"/>
                  <a:pt x="1263913" y="507643"/>
                </a:cubicBezTo>
                <a:cubicBezTo>
                  <a:pt x="1302039" y="488462"/>
                  <a:pt x="1319969" y="555378"/>
                  <a:pt x="1342394" y="558334"/>
                </a:cubicBezTo>
                <a:cubicBezTo>
                  <a:pt x="1362577" y="552926"/>
                  <a:pt x="1335670" y="533241"/>
                  <a:pt x="1341279" y="513808"/>
                </a:cubicBezTo>
                <a:cubicBezTo>
                  <a:pt x="1341279" y="513808"/>
                  <a:pt x="1353612" y="519468"/>
                  <a:pt x="1353612" y="519468"/>
                </a:cubicBezTo>
                <a:cubicBezTo>
                  <a:pt x="1351371" y="511104"/>
                  <a:pt x="1317739" y="466325"/>
                  <a:pt x="1317739" y="466325"/>
                </a:cubicBezTo>
                <a:cubicBezTo>
                  <a:pt x="1281868" y="413181"/>
                  <a:pt x="1372681" y="469533"/>
                  <a:pt x="1362590" y="472237"/>
                </a:cubicBezTo>
                <a:cubicBezTo>
                  <a:pt x="1382773" y="466830"/>
                  <a:pt x="1339050" y="424755"/>
                  <a:pt x="1367084" y="408278"/>
                </a:cubicBezTo>
                <a:cubicBezTo>
                  <a:pt x="1374935" y="397209"/>
                  <a:pt x="1428750" y="436580"/>
                  <a:pt x="1409693" y="405826"/>
                </a:cubicBezTo>
                <a:cubicBezTo>
                  <a:pt x="1392877" y="383436"/>
                  <a:pt x="1407452" y="397461"/>
                  <a:pt x="1425395" y="383689"/>
                </a:cubicBezTo>
                <a:cubicBezTo>
                  <a:pt x="1425395" y="383689"/>
                  <a:pt x="1426520" y="347527"/>
                  <a:pt x="1428762" y="355891"/>
                </a:cubicBezTo>
                <a:cubicBezTo>
                  <a:pt x="1426520" y="347527"/>
                  <a:pt x="1426520" y="347527"/>
                  <a:pt x="1426520" y="347527"/>
                </a:cubicBezTo>
                <a:cubicBezTo>
                  <a:pt x="1474739" y="325642"/>
                  <a:pt x="1424280" y="339162"/>
                  <a:pt x="1429889" y="319729"/>
                </a:cubicBezTo>
                <a:cubicBezTo>
                  <a:pt x="1439980" y="317025"/>
                  <a:pt x="1454555" y="331050"/>
                  <a:pt x="1470256" y="308913"/>
                </a:cubicBezTo>
                <a:cubicBezTo>
                  <a:pt x="1480348" y="306208"/>
                  <a:pt x="1457923" y="303252"/>
                  <a:pt x="1465774" y="292183"/>
                </a:cubicBezTo>
                <a:cubicBezTo>
                  <a:pt x="1468015" y="300548"/>
                  <a:pt x="1485958" y="286775"/>
                  <a:pt x="1485958" y="286775"/>
                </a:cubicBezTo>
                <a:cubicBezTo>
                  <a:pt x="1508382" y="289731"/>
                  <a:pt x="1527440" y="320485"/>
                  <a:pt x="1531921" y="337215"/>
                </a:cubicBezTo>
                <a:cubicBezTo>
                  <a:pt x="1544254" y="342875"/>
                  <a:pt x="1566680" y="345832"/>
                  <a:pt x="1581254" y="359856"/>
                </a:cubicBezTo>
                <a:cubicBezTo>
                  <a:pt x="1610403" y="387906"/>
                  <a:pt x="1633942" y="435389"/>
                  <a:pt x="1657481" y="482872"/>
                </a:cubicBezTo>
                <a:cubicBezTo>
                  <a:pt x="1670929" y="533059"/>
                  <a:pt x="1694468" y="580542"/>
                  <a:pt x="1715767" y="619660"/>
                </a:cubicBezTo>
                <a:cubicBezTo>
                  <a:pt x="1795349" y="795567"/>
                  <a:pt x="1872691" y="963110"/>
                  <a:pt x="1955643" y="1111219"/>
                </a:cubicBezTo>
                <a:cubicBezTo>
                  <a:pt x="2047560" y="1292786"/>
                  <a:pt x="2141717" y="1482719"/>
                  <a:pt x="2231392" y="1655921"/>
                </a:cubicBezTo>
                <a:cubicBezTo>
                  <a:pt x="2238116" y="1681014"/>
                  <a:pt x="2231392" y="1655921"/>
                  <a:pt x="2240357" y="1689378"/>
                </a:cubicBezTo>
                <a:cubicBezTo>
                  <a:pt x="2263896" y="1736862"/>
                  <a:pt x="2250449" y="1686675"/>
                  <a:pt x="2245966" y="1669946"/>
                </a:cubicBezTo>
                <a:cubicBezTo>
                  <a:pt x="2196647" y="1566616"/>
                  <a:pt x="2128269" y="1432531"/>
                  <a:pt x="2087914" y="1362659"/>
                </a:cubicBezTo>
                <a:cubicBezTo>
                  <a:pt x="2019538" y="1228574"/>
                  <a:pt x="1970218" y="1125244"/>
                  <a:pt x="1918656" y="1013549"/>
                </a:cubicBezTo>
                <a:cubicBezTo>
                  <a:pt x="1869336" y="910219"/>
                  <a:pt x="1815534" y="790159"/>
                  <a:pt x="1749398" y="664439"/>
                </a:cubicBezTo>
                <a:cubicBezTo>
                  <a:pt x="1716893" y="583498"/>
                  <a:pt x="1665332" y="471803"/>
                  <a:pt x="1624977" y="401931"/>
                </a:cubicBezTo>
                <a:cubicBezTo>
                  <a:pt x="1608162" y="379542"/>
                  <a:pt x="1559956" y="320738"/>
                  <a:pt x="1584622" y="332058"/>
                </a:cubicBezTo>
                <a:cubicBezTo>
                  <a:pt x="1609288" y="343380"/>
                  <a:pt x="1577899" y="306965"/>
                  <a:pt x="1580140" y="315330"/>
                </a:cubicBezTo>
                <a:cubicBezTo>
                  <a:pt x="1565566" y="301305"/>
                  <a:pt x="1521842" y="259230"/>
                  <a:pt x="1519601" y="250866"/>
                </a:cubicBezTo>
                <a:cubicBezTo>
                  <a:pt x="1525210" y="231433"/>
                  <a:pt x="1542026" y="253822"/>
                  <a:pt x="1547636" y="234389"/>
                </a:cubicBezTo>
                <a:cubicBezTo>
                  <a:pt x="1557727" y="231684"/>
                  <a:pt x="1533061" y="220364"/>
                  <a:pt x="1543153" y="217660"/>
                </a:cubicBezTo>
                <a:cubicBezTo>
                  <a:pt x="1551003" y="206591"/>
                  <a:pt x="1547636" y="234389"/>
                  <a:pt x="1565577" y="220616"/>
                </a:cubicBezTo>
                <a:cubicBezTo>
                  <a:pt x="1565577" y="220616"/>
                  <a:pt x="1563336" y="212251"/>
                  <a:pt x="1563336" y="212251"/>
                </a:cubicBezTo>
                <a:cubicBezTo>
                  <a:pt x="1563336" y="212251"/>
                  <a:pt x="1563336" y="212251"/>
                  <a:pt x="1583520" y="206843"/>
                </a:cubicBezTo>
                <a:cubicBezTo>
                  <a:pt x="1640702" y="218416"/>
                  <a:pt x="1583520" y="206843"/>
                  <a:pt x="1586887" y="179045"/>
                </a:cubicBezTo>
                <a:cubicBezTo>
                  <a:pt x="1586887" y="179045"/>
                  <a:pt x="1609313" y="182001"/>
                  <a:pt x="1609313" y="182001"/>
                </a:cubicBezTo>
                <a:cubicBezTo>
                  <a:pt x="1619405" y="179298"/>
                  <a:pt x="1625013" y="159865"/>
                  <a:pt x="1622772" y="151500"/>
                </a:cubicBezTo>
                <a:cubicBezTo>
                  <a:pt x="1630623" y="140431"/>
                  <a:pt x="1640715" y="137728"/>
                  <a:pt x="1640715" y="137728"/>
                </a:cubicBezTo>
                <a:cubicBezTo>
                  <a:pt x="1648565" y="126659"/>
                  <a:pt x="1656417" y="115590"/>
                  <a:pt x="1664267" y="104522"/>
                </a:cubicBezTo>
                <a:cubicBezTo>
                  <a:pt x="1664267" y="104522"/>
                  <a:pt x="1678841" y="118546"/>
                  <a:pt x="1678841" y="118546"/>
                </a:cubicBezTo>
                <a:cubicBezTo>
                  <a:pt x="1696784" y="104774"/>
                  <a:pt x="1684450" y="99114"/>
                  <a:pt x="1702393" y="85341"/>
                </a:cubicBezTo>
                <a:cubicBezTo>
                  <a:pt x="1710243" y="74273"/>
                  <a:pt x="1720335" y="71568"/>
                  <a:pt x="1722576" y="79932"/>
                </a:cubicBezTo>
                <a:cubicBezTo>
                  <a:pt x="1720335" y="71568"/>
                  <a:pt x="1720335" y="71568"/>
                  <a:pt x="1718094" y="63204"/>
                </a:cubicBezTo>
                <a:cubicBezTo>
                  <a:pt x="1691187" y="43518"/>
                  <a:pt x="1750611" y="63455"/>
                  <a:pt x="1750611" y="63455"/>
                </a:cubicBezTo>
                <a:cubicBezTo>
                  <a:pt x="1760702" y="60752"/>
                  <a:pt x="1751737" y="27293"/>
                  <a:pt x="1753979" y="35658"/>
                </a:cubicBezTo>
                <a:cubicBezTo>
                  <a:pt x="1751737" y="27293"/>
                  <a:pt x="1761829" y="24590"/>
                  <a:pt x="1771921" y="21885"/>
                </a:cubicBezTo>
                <a:cubicBezTo>
                  <a:pt x="1771921" y="21885"/>
                  <a:pt x="1779772" y="10816"/>
                  <a:pt x="1779772" y="10816"/>
                </a:cubicBezTo>
                <a:cubicBezTo>
                  <a:pt x="1787622" y="-252"/>
                  <a:pt x="1779772" y="10816"/>
                  <a:pt x="1802196" y="13774"/>
                </a:cubicBezTo>
                <a:cubicBezTo>
                  <a:pt x="1812288" y="11069"/>
                  <a:pt x="1820139" y="0"/>
                  <a:pt x="182013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586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304CF0-86C1-4C38-B68F-D09B75FB8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5022" y="1531033"/>
            <a:ext cx="4344156" cy="4076019"/>
          </a:xfrm>
          <a:custGeom>
            <a:avLst/>
            <a:gdLst>
              <a:gd name="connsiteX0" fmla="*/ 4112524 w 4344156"/>
              <a:gd name="connsiteY0" fmla="*/ 2798088 h 4076019"/>
              <a:gd name="connsiteX1" fmla="*/ 4115454 w 4344156"/>
              <a:gd name="connsiteY1" fmla="*/ 2798572 h 4076019"/>
              <a:gd name="connsiteX2" fmla="*/ 4129141 w 4344156"/>
              <a:gd name="connsiteY2" fmla="*/ 2806993 h 4076019"/>
              <a:gd name="connsiteX3" fmla="*/ 4063110 w 4344156"/>
              <a:gd name="connsiteY3" fmla="*/ 763811 h 4076019"/>
              <a:gd name="connsiteX4" fmla="*/ 4048890 w 4344156"/>
              <a:gd name="connsiteY4" fmla="*/ 792253 h 4076019"/>
              <a:gd name="connsiteX5" fmla="*/ 4047105 w 4344156"/>
              <a:gd name="connsiteY5" fmla="*/ 794249 h 4076019"/>
              <a:gd name="connsiteX6" fmla="*/ 1272749 w 4344156"/>
              <a:gd name="connsiteY6" fmla="*/ 681 h 4076019"/>
              <a:gd name="connsiteX7" fmla="*/ 1329425 w 4344156"/>
              <a:gd name="connsiteY7" fmla="*/ 4356 h 4076019"/>
              <a:gd name="connsiteX8" fmla="*/ 1426271 w 4344156"/>
              <a:gd name="connsiteY8" fmla="*/ 38654 h 4076019"/>
              <a:gd name="connsiteX9" fmla="*/ 1558333 w 4344156"/>
              <a:gd name="connsiteY9" fmla="*/ 102350 h 4076019"/>
              <a:gd name="connsiteX10" fmla="*/ 1615560 w 4344156"/>
              <a:gd name="connsiteY10" fmla="*/ 131748 h 4076019"/>
              <a:gd name="connsiteX11" fmla="*/ 2214241 w 4344156"/>
              <a:gd name="connsiteY11" fmla="*/ 611920 h 4076019"/>
              <a:gd name="connsiteX12" fmla="*/ 2447551 w 4344156"/>
              <a:gd name="connsiteY12" fmla="*/ 533525 h 4076019"/>
              <a:gd name="connsiteX13" fmla="*/ 2746892 w 4344156"/>
              <a:gd name="connsiteY13" fmla="*/ 347336 h 4076019"/>
              <a:gd name="connsiteX14" fmla="*/ 2865747 w 4344156"/>
              <a:gd name="connsiteY14" fmla="*/ 293439 h 4076019"/>
              <a:gd name="connsiteX15" fmla="*/ 3222315 w 4344156"/>
              <a:gd name="connsiteY15" fmla="*/ 82751 h 4076019"/>
              <a:gd name="connsiteX16" fmla="*/ 3270738 w 4344156"/>
              <a:gd name="connsiteY16" fmla="*/ 19055 h 4076019"/>
              <a:gd name="connsiteX17" fmla="*/ 3398398 w 4344156"/>
              <a:gd name="connsiteY17" fmla="*/ 195444 h 4076019"/>
              <a:gd name="connsiteX18" fmla="*/ 3416006 w 4344156"/>
              <a:gd name="connsiteY18" fmla="*/ 200344 h 4076019"/>
              <a:gd name="connsiteX19" fmla="*/ 3438017 w 4344156"/>
              <a:gd name="connsiteY19" fmla="*/ 146447 h 4076019"/>
              <a:gd name="connsiteX20" fmla="*/ 3451223 w 4344156"/>
              <a:gd name="connsiteY20" fmla="*/ 185645 h 4076019"/>
              <a:gd name="connsiteX21" fmla="*/ 3526058 w 4344156"/>
              <a:gd name="connsiteY21" fmla="*/ 170946 h 4076019"/>
              <a:gd name="connsiteX22" fmla="*/ 3565677 w 4344156"/>
              <a:gd name="connsiteY22" fmla="*/ 288539 h 4076019"/>
              <a:gd name="connsiteX23" fmla="*/ 3614099 w 4344156"/>
              <a:gd name="connsiteY23" fmla="*/ 244442 h 4076019"/>
              <a:gd name="connsiteX24" fmla="*/ 3631708 w 4344156"/>
              <a:gd name="connsiteY24" fmla="*/ 313038 h 4076019"/>
              <a:gd name="connsiteX25" fmla="*/ 3640512 w 4344156"/>
              <a:gd name="connsiteY25" fmla="*/ 371834 h 4076019"/>
              <a:gd name="connsiteX26" fmla="*/ 3684532 w 4344156"/>
              <a:gd name="connsiteY26" fmla="*/ 322837 h 4076019"/>
              <a:gd name="connsiteX27" fmla="*/ 3684532 w 4344156"/>
              <a:gd name="connsiteY27" fmla="*/ 396333 h 4076019"/>
              <a:gd name="connsiteX28" fmla="*/ 3754966 w 4344156"/>
              <a:gd name="connsiteY28" fmla="*/ 523725 h 4076019"/>
              <a:gd name="connsiteX29" fmla="*/ 3776976 w 4344156"/>
              <a:gd name="connsiteY29" fmla="*/ 484528 h 4076019"/>
              <a:gd name="connsiteX30" fmla="*/ 3759368 w 4344156"/>
              <a:gd name="connsiteY30" fmla="*/ 602121 h 4076019"/>
              <a:gd name="connsiteX31" fmla="*/ 3768172 w 4344156"/>
              <a:gd name="connsiteY31" fmla="*/ 611920 h 4076019"/>
              <a:gd name="connsiteX32" fmla="*/ 3847409 w 4344156"/>
              <a:gd name="connsiteY32" fmla="*/ 504127 h 4076019"/>
              <a:gd name="connsiteX33" fmla="*/ 3860615 w 4344156"/>
              <a:gd name="connsiteY33" fmla="*/ 611920 h 4076019"/>
              <a:gd name="connsiteX34" fmla="*/ 3843007 w 4344156"/>
              <a:gd name="connsiteY34" fmla="*/ 680516 h 4076019"/>
              <a:gd name="connsiteX35" fmla="*/ 3913440 w 4344156"/>
              <a:gd name="connsiteY35" fmla="*/ 611920 h 4076019"/>
              <a:gd name="connsiteX36" fmla="*/ 3900234 w 4344156"/>
              <a:gd name="connsiteY36" fmla="*/ 739313 h 4076019"/>
              <a:gd name="connsiteX37" fmla="*/ 3944255 w 4344156"/>
              <a:gd name="connsiteY37" fmla="*/ 680516 h 4076019"/>
              <a:gd name="connsiteX38" fmla="*/ 3948657 w 4344156"/>
              <a:gd name="connsiteY38" fmla="*/ 680516 h 4076019"/>
              <a:gd name="connsiteX39" fmla="*/ 3944255 w 4344156"/>
              <a:gd name="connsiteY39" fmla="*/ 758912 h 4076019"/>
              <a:gd name="connsiteX40" fmla="*/ 3961863 w 4344156"/>
              <a:gd name="connsiteY40" fmla="*/ 744213 h 4076019"/>
              <a:gd name="connsiteX41" fmla="*/ 3900234 w 4344156"/>
              <a:gd name="connsiteY41" fmla="*/ 886304 h 4076019"/>
              <a:gd name="connsiteX42" fmla="*/ 3900234 w 4344156"/>
              <a:gd name="connsiteY42" fmla="*/ 920602 h 4076019"/>
              <a:gd name="connsiteX43" fmla="*/ 4030232 w 4344156"/>
              <a:gd name="connsiteY43" fmla="*/ 813115 h 4076019"/>
              <a:gd name="connsiteX44" fmla="*/ 4047105 w 4344156"/>
              <a:gd name="connsiteY44" fmla="*/ 794249 h 4076019"/>
              <a:gd name="connsiteX45" fmla="*/ 4046121 w 4344156"/>
              <a:gd name="connsiteY45" fmla="*/ 796119 h 4076019"/>
              <a:gd name="connsiteX46" fmla="*/ 4005883 w 4344156"/>
              <a:gd name="connsiteY46" fmla="*/ 891204 h 4076019"/>
              <a:gd name="connsiteX47" fmla="*/ 4058708 w 4344156"/>
              <a:gd name="connsiteY47" fmla="*/ 871605 h 4076019"/>
              <a:gd name="connsiteX48" fmla="*/ 4102729 w 4344156"/>
              <a:gd name="connsiteY48" fmla="*/ 822608 h 4076019"/>
              <a:gd name="connsiteX49" fmla="*/ 4107131 w 4344156"/>
              <a:gd name="connsiteY49" fmla="*/ 827508 h 4076019"/>
              <a:gd name="connsiteX50" fmla="*/ 4115935 w 4344156"/>
              <a:gd name="connsiteY50" fmla="*/ 822608 h 4076019"/>
              <a:gd name="connsiteX51" fmla="*/ 4107131 w 4344156"/>
              <a:gd name="connsiteY51" fmla="*/ 940201 h 4076019"/>
              <a:gd name="connsiteX52" fmla="*/ 4120337 w 4344156"/>
              <a:gd name="connsiteY52" fmla="*/ 954900 h 4076019"/>
              <a:gd name="connsiteX53" fmla="*/ 4129141 w 4344156"/>
              <a:gd name="connsiteY53" fmla="*/ 950001 h 4076019"/>
              <a:gd name="connsiteX54" fmla="*/ 4133544 w 4344156"/>
              <a:gd name="connsiteY54" fmla="*/ 1062694 h 4076019"/>
              <a:gd name="connsiteX55" fmla="*/ 4203977 w 4344156"/>
              <a:gd name="connsiteY55" fmla="*/ 998998 h 4076019"/>
              <a:gd name="connsiteX56" fmla="*/ 4199575 w 4344156"/>
              <a:gd name="connsiteY56" fmla="*/ 1111691 h 4076019"/>
              <a:gd name="connsiteX57" fmla="*/ 4274410 w 4344156"/>
              <a:gd name="connsiteY57" fmla="*/ 1018597 h 4076019"/>
              <a:gd name="connsiteX58" fmla="*/ 4265606 w 4344156"/>
              <a:gd name="connsiteY58" fmla="*/ 1170488 h 4076019"/>
              <a:gd name="connsiteX59" fmla="*/ 3627305 w 4344156"/>
              <a:gd name="connsiteY59" fmla="*/ 1704557 h 4076019"/>
              <a:gd name="connsiteX60" fmla="*/ 3596491 w 4344156"/>
              <a:gd name="connsiteY60" fmla="*/ 1748654 h 4076019"/>
              <a:gd name="connsiteX61" fmla="*/ 3671326 w 4344156"/>
              <a:gd name="connsiteY61" fmla="*/ 1797651 h 4076019"/>
              <a:gd name="connsiteX62" fmla="*/ 3759368 w 4344156"/>
              <a:gd name="connsiteY62" fmla="*/ 1851548 h 4076019"/>
              <a:gd name="connsiteX63" fmla="*/ 3913440 w 4344156"/>
              <a:gd name="connsiteY63" fmla="*/ 1949543 h 4076019"/>
              <a:gd name="connsiteX64" fmla="*/ 3961863 w 4344156"/>
              <a:gd name="connsiteY64" fmla="*/ 1978941 h 4076019"/>
              <a:gd name="connsiteX65" fmla="*/ 4019090 w 4344156"/>
              <a:gd name="connsiteY65" fmla="*/ 2008339 h 4076019"/>
              <a:gd name="connsiteX66" fmla="*/ 4102729 w 4344156"/>
              <a:gd name="connsiteY66" fmla="*/ 2086735 h 4076019"/>
              <a:gd name="connsiteX67" fmla="*/ 4243595 w 4344156"/>
              <a:gd name="connsiteY67" fmla="*/ 2174930 h 4076019"/>
              <a:gd name="connsiteX68" fmla="*/ 4292018 w 4344156"/>
              <a:gd name="connsiteY68" fmla="*/ 2263124 h 4076019"/>
              <a:gd name="connsiteX69" fmla="*/ 4336039 w 4344156"/>
              <a:gd name="connsiteY69" fmla="*/ 2312122 h 4076019"/>
              <a:gd name="connsiteX70" fmla="*/ 4336039 w 4344156"/>
              <a:gd name="connsiteY70" fmla="*/ 2361119 h 4076019"/>
              <a:gd name="connsiteX71" fmla="*/ 4340441 w 4344156"/>
              <a:gd name="connsiteY71" fmla="*/ 2385617 h 4076019"/>
              <a:gd name="connsiteX72" fmla="*/ 4274410 w 4344156"/>
              <a:gd name="connsiteY72" fmla="*/ 2429715 h 4076019"/>
              <a:gd name="connsiteX73" fmla="*/ 4287616 w 4344156"/>
              <a:gd name="connsiteY73" fmla="*/ 2473812 h 4076019"/>
              <a:gd name="connsiteX74" fmla="*/ 4247997 w 4344156"/>
              <a:gd name="connsiteY74" fmla="*/ 2488511 h 4076019"/>
              <a:gd name="connsiteX75" fmla="*/ 4252400 w 4344156"/>
              <a:gd name="connsiteY75" fmla="*/ 2508110 h 4076019"/>
              <a:gd name="connsiteX76" fmla="*/ 4203977 w 4344156"/>
              <a:gd name="connsiteY76" fmla="*/ 2571806 h 4076019"/>
              <a:gd name="connsiteX77" fmla="*/ 4252400 w 4344156"/>
              <a:gd name="connsiteY77" fmla="*/ 2615904 h 4076019"/>
              <a:gd name="connsiteX78" fmla="*/ 4173162 w 4344156"/>
              <a:gd name="connsiteY78" fmla="*/ 2591405 h 4076019"/>
              <a:gd name="connsiteX79" fmla="*/ 4252400 w 4344156"/>
              <a:gd name="connsiteY79" fmla="*/ 2713898 h 4076019"/>
              <a:gd name="connsiteX80" fmla="*/ 4129141 w 4344156"/>
              <a:gd name="connsiteY80" fmla="*/ 2713898 h 4076019"/>
              <a:gd name="connsiteX81" fmla="*/ 4164358 w 4344156"/>
              <a:gd name="connsiteY81" fmla="*/ 2762895 h 4076019"/>
              <a:gd name="connsiteX82" fmla="*/ 4049904 w 4344156"/>
              <a:gd name="connsiteY82" fmla="*/ 2748196 h 4076019"/>
              <a:gd name="connsiteX83" fmla="*/ 4084570 w 4344156"/>
              <a:gd name="connsiteY83" fmla="*/ 2783107 h 4076019"/>
              <a:gd name="connsiteX84" fmla="*/ 4112524 w 4344156"/>
              <a:gd name="connsiteY84" fmla="*/ 2798088 h 4076019"/>
              <a:gd name="connsiteX85" fmla="*/ 4092274 w 4344156"/>
              <a:gd name="connsiteY85" fmla="*/ 2794744 h 4076019"/>
              <a:gd name="connsiteX86" fmla="*/ 4045502 w 4344156"/>
              <a:gd name="connsiteY86" fmla="*/ 2797193 h 4076019"/>
              <a:gd name="connsiteX87" fmla="*/ 4089523 w 4344156"/>
              <a:gd name="connsiteY87" fmla="*/ 2855990 h 4076019"/>
              <a:gd name="connsiteX88" fmla="*/ 4102729 w 4344156"/>
              <a:gd name="connsiteY88" fmla="*/ 2983383 h 4076019"/>
              <a:gd name="connsiteX89" fmla="*/ 3988275 w 4344156"/>
              <a:gd name="connsiteY89" fmla="*/ 3066678 h 4076019"/>
              <a:gd name="connsiteX90" fmla="*/ 3860615 w 4344156"/>
              <a:gd name="connsiteY90" fmla="*/ 3179371 h 4076019"/>
              <a:gd name="connsiteX91" fmla="*/ 3917842 w 4344156"/>
              <a:gd name="connsiteY91" fmla="*/ 3306764 h 4076019"/>
              <a:gd name="connsiteX92" fmla="*/ 3935450 w 4344156"/>
              <a:gd name="connsiteY92" fmla="*/ 3345962 h 4076019"/>
              <a:gd name="connsiteX93" fmla="*/ 3816594 w 4344156"/>
              <a:gd name="connsiteY93" fmla="*/ 3336162 h 4076019"/>
              <a:gd name="connsiteX94" fmla="*/ 3812192 w 4344156"/>
              <a:gd name="connsiteY94" fmla="*/ 3345962 h 4076019"/>
              <a:gd name="connsiteX95" fmla="*/ 3829801 w 4344156"/>
              <a:gd name="connsiteY95" fmla="*/ 3370460 h 4076019"/>
              <a:gd name="connsiteX96" fmla="*/ 3732955 w 4344156"/>
              <a:gd name="connsiteY96" fmla="*/ 3370460 h 4076019"/>
              <a:gd name="connsiteX97" fmla="*/ 3812192 w 4344156"/>
              <a:gd name="connsiteY97" fmla="*/ 3434156 h 4076019"/>
              <a:gd name="connsiteX98" fmla="*/ 3728553 w 4344156"/>
              <a:gd name="connsiteY98" fmla="*/ 3453755 h 4076019"/>
              <a:gd name="connsiteX99" fmla="*/ 3768172 w 4344156"/>
              <a:gd name="connsiteY99" fmla="*/ 3483154 h 4076019"/>
              <a:gd name="connsiteX100" fmla="*/ 3684532 w 4344156"/>
              <a:gd name="connsiteY100" fmla="*/ 3546850 h 4076019"/>
              <a:gd name="connsiteX101" fmla="*/ 3627305 w 4344156"/>
              <a:gd name="connsiteY101" fmla="*/ 3551750 h 4076019"/>
              <a:gd name="connsiteX102" fmla="*/ 3702141 w 4344156"/>
              <a:gd name="connsiteY102" fmla="*/ 3649744 h 4076019"/>
              <a:gd name="connsiteX103" fmla="*/ 3600893 w 4344156"/>
              <a:gd name="connsiteY103" fmla="*/ 3639944 h 4076019"/>
              <a:gd name="connsiteX104" fmla="*/ 3609697 w 4344156"/>
              <a:gd name="connsiteY104" fmla="*/ 3664443 h 4076019"/>
              <a:gd name="connsiteX105" fmla="*/ 3530460 w 4344156"/>
              <a:gd name="connsiteY105" fmla="*/ 3664443 h 4076019"/>
              <a:gd name="connsiteX106" fmla="*/ 3570079 w 4344156"/>
              <a:gd name="connsiteY106" fmla="*/ 3723240 h 4076019"/>
              <a:gd name="connsiteX107" fmla="*/ 3596491 w 4344156"/>
              <a:gd name="connsiteY107" fmla="*/ 3728139 h 4076019"/>
              <a:gd name="connsiteX108" fmla="*/ 3460027 w 4344156"/>
              <a:gd name="connsiteY108" fmla="*/ 3713440 h 4076019"/>
              <a:gd name="connsiteX109" fmla="*/ 3539264 w 4344156"/>
              <a:gd name="connsiteY109" fmla="*/ 3786936 h 4076019"/>
              <a:gd name="connsiteX110" fmla="*/ 3486439 w 4344156"/>
              <a:gd name="connsiteY110" fmla="*/ 3791836 h 4076019"/>
              <a:gd name="connsiteX111" fmla="*/ 3512852 w 4344156"/>
              <a:gd name="connsiteY111" fmla="*/ 3826134 h 4076019"/>
              <a:gd name="connsiteX112" fmla="*/ 3504048 w 4344156"/>
              <a:gd name="connsiteY112" fmla="*/ 3835933 h 4076019"/>
              <a:gd name="connsiteX113" fmla="*/ 3543666 w 4344156"/>
              <a:gd name="connsiteY113" fmla="*/ 3884930 h 4076019"/>
              <a:gd name="connsiteX114" fmla="*/ 3411604 w 4344156"/>
              <a:gd name="connsiteY114" fmla="*/ 3840833 h 4076019"/>
              <a:gd name="connsiteX115" fmla="*/ 3424810 w 4344156"/>
              <a:gd name="connsiteY115" fmla="*/ 3884930 h 4076019"/>
              <a:gd name="connsiteX116" fmla="*/ 3336769 w 4344156"/>
              <a:gd name="connsiteY116" fmla="*/ 3865331 h 4076019"/>
              <a:gd name="connsiteX117" fmla="*/ 3398398 w 4344156"/>
              <a:gd name="connsiteY117" fmla="*/ 3938827 h 4076019"/>
              <a:gd name="connsiteX118" fmla="*/ 3371985 w 4344156"/>
              <a:gd name="connsiteY118" fmla="*/ 3938827 h 4076019"/>
              <a:gd name="connsiteX119" fmla="*/ 3323563 w 4344156"/>
              <a:gd name="connsiteY119" fmla="*/ 3914329 h 4076019"/>
              <a:gd name="connsiteX120" fmla="*/ 3314759 w 4344156"/>
              <a:gd name="connsiteY120" fmla="*/ 3919228 h 4076019"/>
              <a:gd name="connsiteX121" fmla="*/ 3367583 w 4344156"/>
              <a:gd name="connsiteY121" fmla="*/ 3982925 h 4076019"/>
              <a:gd name="connsiteX122" fmla="*/ 3134274 w 4344156"/>
              <a:gd name="connsiteY122" fmla="*/ 3875131 h 4076019"/>
              <a:gd name="connsiteX123" fmla="*/ 3151882 w 4344156"/>
              <a:gd name="connsiteY123" fmla="*/ 3904529 h 4076019"/>
              <a:gd name="connsiteX124" fmla="*/ 3151882 w 4344156"/>
              <a:gd name="connsiteY124" fmla="*/ 3919228 h 4076019"/>
              <a:gd name="connsiteX125" fmla="*/ 3063841 w 4344156"/>
              <a:gd name="connsiteY125" fmla="*/ 3855532 h 4076019"/>
              <a:gd name="connsiteX126" fmla="*/ 2865747 w 4344156"/>
              <a:gd name="connsiteY126" fmla="*/ 3698741 h 4076019"/>
              <a:gd name="connsiteX127" fmla="*/ 2795314 w 4344156"/>
              <a:gd name="connsiteY127" fmla="*/ 3639944 h 4076019"/>
              <a:gd name="connsiteX128" fmla="*/ 2491572 w 4344156"/>
              <a:gd name="connsiteY128" fmla="*/ 3385159 h 4076019"/>
              <a:gd name="connsiteX129" fmla="*/ 2421138 w 4344156"/>
              <a:gd name="connsiteY129" fmla="*/ 3345962 h 4076019"/>
              <a:gd name="connsiteX130" fmla="*/ 2245056 w 4344156"/>
              <a:gd name="connsiteY130" fmla="*/ 3198970 h 4076019"/>
              <a:gd name="connsiteX131" fmla="*/ 1919303 w 4344156"/>
              <a:gd name="connsiteY131" fmla="*/ 3473354 h 4076019"/>
              <a:gd name="connsiteX132" fmla="*/ 1708003 w 4344156"/>
              <a:gd name="connsiteY132" fmla="*/ 3659543 h 4076019"/>
              <a:gd name="connsiteX133" fmla="*/ 1281002 w 4344156"/>
              <a:gd name="connsiteY133" fmla="*/ 3997624 h 4076019"/>
              <a:gd name="connsiteX134" fmla="*/ 1170951 w 4344156"/>
              <a:gd name="connsiteY134" fmla="*/ 4066220 h 4076019"/>
              <a:gd name="connsiteX135" fmla="*/ 1126930 w 4344156"/>
              <a:gd name="connsiteY135" fmla="*/ 4076019 h 4076019"/>
              <a:gd name="connsiteX136" fmla="*/ 1192961 w 4344156"/>
              <a:gd name="connsiteY136" fmla="*/ 3997624 h 4076019"/>
              <a:gd name="connsiteX137" fmla="*/ 1166549 w 4344156"/>
              <a:gd name="connsiteY137" fmla="*/ 3997624 h 4076019"/>
              <a:gd name="connsiteX138" fmla="*/ 1153342 w 4344156"/>
              <a:gd name="connsiteY138" fmla="*/ 4012323 h 4076019"/>
              <a:gd name="connsiteX139" fmla="*/ 1192961 w 4344156"/>
              <a:gd name="connsiteY139" fmla="*/ 3953526 h 4076019"/>
              <a:gd name="connsiteX140" fmla="*/ 1104920 w 4344156"/>
              <a:gd name="connsiteY140" fmla="*/ 4012323 h 4076019"/>
              <a:gd name="connsiteX141" fmla="*/ 1012476 w 4344156"/>
              <a:gd name="connsiteY141" fmla="*/ 4027022 h 4076019"/>
              <a:gd name="connsiteX142" fmla="*/ 1003672 w 4344156"/>
              <a:gd name="connsiteY142" fmla="*/ 4012323 h 4076019"/>
              <a:gd name="connsiteX143" fmla="*/ 1008074 w 4344156"/>
              <a:gd name="connsiteY143" fmla="*/ 3997624 h 4076019"/>
              <a:gd name="connsiteX144" fmla="*/ 1003672 w 4344156"/>
              <a:gd name="connsiteY144" fmla="*/ 3992724 h 4076019"/>
              <a:gd name="connsiteX145" fmla="*/ 1030085 w 4344156"/>
              <a:gd name="connsiteY145" fmla="*/ 3938827 h 4076019"/>
              <a:gd name="connsiteX146" fmla="*/ 977260 w 4344156"/>
              <a:gd name="connsiteY146" fmla="*/ 3933927 h 4076019"/>
              <a:gd name="connsiteX147" fmla="*/ 946445 w 4344156"/>
              <a:gd name="connsiteY147" fmla="*/ 3850632 h 4076019"/>
              <a:gd name="connsiteX148" fmla="*/ 933239 w 4344156"/>
              <a:gd name="connsiteY148" fmla="*/ 3855532 h 4076019"/>
              <a:gd name="connsiteX149" fmla="*/ 1038889 w 4344156"/>
              <a:gd name="connsiteY149" fmla="*/ 3693841 h 4076019"/>
              <a:gd name="connsiteX150" fmla="*/ 1008074 w 4344156"/>
              <a:gd name="connsiteY150" fmla="*/ 3688942 h 4076019"/>
              <a:gd name="connsiteX151" fmla="*/ 915631 w 4344156"/>
              <a:gd name="connsiteY151" fmla="*/ 3791836 h 4076019"/>
              <a:gd name="connsiteX152" fmla="*/ 950847 w 4344156"/>
              <a:gd name="connsiteY152" fmla="*/ 3674242 h 4076019"/>
              <a:gd name="connsiteX153" fmla="*/ 880414 w 4344156"/>
              <a:gd name="connsiteY153" fmla="*/ 3728139 h 4076019"/>
              <a:gd name="connsiteX154" fmla="*/ 854002 w 4344156"/>
              <a:gd name="connsiteY154" fmla="*/ 3698741 h 4076019"/>
              <a:gd name="connsiteX155" fmla="*/ 823187 w 4344156"/>
              <a:gd name="connsiteY155" fmla="*/ 3728139 h 4076019"/>
              <a:gd name="connsiteX156" fmla="*/ 889218 w 4344156"/>
              <a:gd name="connsiteY156" fmla="*/ 3649744 h 4076019"/>
              <a:gd name="connsiteX157" fmla="*/ 831991 w 4344156"/>
              <a:gd name="connsiteY157" fmla="*/ 3679142 h 4076019"/>
              <a:gd name="connsiteX158" fmla="*/ 876012 w 4344156"/>
              <a:gd name="connsiteY158" fmla="*/ 3620346 h 4076019"/>
              <a:gd name="connsiteX159" fmla="*/ 854002 w 4344156"/>
              <a:gd name="connsiteY159" fmla="*/ 3615446 h 4076019"/>
              <a:gd name="connsiteX160" fmla="*/ 871610 w 4344156"/>
              <a:gd name="connsiteY160" fmla="*/ 3566449 h 4076019"/>
              <a:gd name="connsiteX161" fmla="*/ 845198 w 4344156"/>
              <a:gd name="connsiteY161" fmla="*/ 3581148 h 4076019"/>
              <a:gd name="connsiteX162" fmla="*/ 845198 w 4344156"/>
              <a:gd name="connsiteY162" fmla="*/ 3546850 h 4076019"/>
              <a:gd name="connsiteX163" fmla="*/ 792373 w 4344156"/>
              <a:gd name="connsiteY163" fmla="*/ 3581148 h 4076019"/>
              <a:gd name="connsiteX164" fmla="*/ 787971 w 4344156"/>
              <a:gd name="connsiteY164" fmla="*/ 3571348 h 4076019"/>
              <a:gd name="connsiteX165" fmla="*/ 664713 w 4344156"/>
              <a:gd name="connsiteY165" fmla="*/ 3674242 h 4076019"/>
              <a:gd name="connsiteX166" fmla="*/ 647104 w 4344156"/>
              <a:gd name="connsiteY166" fmla="*/ 3693841 h 4076019"/>
              <a:gd name="connsiteX167" fmla="*/ 633898 w 4344156"/>
              <a:gd name="connsiteY167" fmla="*/ 3664443 h 4076019"/>
              <a:gd name="connsiteX168" fmla="*/ 647104 w 4344156"/>
              <a:gd name="connsiteY168" fmla="*/ 3659543 h 4076019"/>
              <a:gd name="connsiteX169" fmla="*/ 642702 w 4344156"/>
              <a:gd name="connsiteY169" fmla="*/ 3630145 h 4076019"/>
              <a:gd name="connsiteX170" fmla="*/ 664713 w 4344156"/>
              <a:gd name="connsiteY170" fmla="*/ 3566449 h 4076019"/>
              <a:gd name="connsiteX171" fmla="*/ 660311 w 4344156"/>
              <a:gd name="connsiteY171" fmla="*/ 3561549 h 4076019"/>
              <a:gd name="connsiteX172" fmla="*/ 642702 w 4344156"/>
              <a:gd name="connsiteY172" fmla="*/ 3581148 h 4076019"/>
              <a:gd name="connsiteX173" fmla="*/ 664713 w 4344156"/>
              <a:gd name="connsiteY173" fmla="*/ 3546850 h 4076019"/>
              <a:gd name="connsiteX174" fmla="*/ 660311 w 4344156"/>
              <a:gd name="connsiteY174" fmla="*/ 3532151 h 4076019"/>
              <a:gd name="connsiteX175" fmla="*/ 651506 w 4344156"/>
              <a:gd name="connsiteY175" fmla="*/ 3537050 h 4076019"/>
              <a:gd name="connsiteX176" fmla="*/ 647104 w 4344156"/>
              <a:gd name="connsiteY176" fmla="*/ 3453755 h 4076019"/>
              <a:gd name="connsiteX177" fmla="*/ 633898 w 4344156"/>
              <a:gd name="connsiteY177" fmla="*/ 3463555 h 4076019"/>
              <a:gd name="connsiteX178" fmla="*/ 695527 w 4344156"/>
              <a:gd name="connsiteY178" fmla="*/ 3345962 h 4076019"/>
              <a:gd name="connsiteX179" fmla="*/ 620692 w 4344156"/>
              <a:gd name="connsiteY179" fmla="*/ 3360661 h 4076019"/>
              <a:gd name="connsiteX180" fmla="*/ 576671 w 4344156"/>
              <a:gd name="connsiteY180" fmla="*/ 3404758 h 4076019"/>
              <a:gd name="connsiteX181" fmla="*/ 506238 w 4344156"/>
              <a:gd name="connsiteY181" fmla="*/ 3439056 h 4076019"/>
              <a:gd name="connsiteX182" fmla="*/ 506238 w 4344156"/>
              <a:gd name="connsiteY182" fmla="*/ 3390059 h 4076019"/>
              <a:gd name="connsiteX183" fmla="*/ 532651 w 4344156"/>
              <a:gd name="connsiteY183" fmla="*/ 3355761 h 4076019"/>
              <a:gd name="connsiteX184" fmla="*/ 528249 w 4344156"/>
              <a:gd name="connsiteY184" fmla="*/ 3345962 h 4076019"/>
              <a:gd name="connsiteX185" fmla="*/ 519444 w 4344156"/>
              <a:gd name="connsiteY185" fmla="*/ 3355761 h 4076019"/>
              <a:gd name="connsiteX186" fmla="*/ 462217 w 4344156"/>
              <a:gd name="connsiteY186" fmla="*/ 3370460 h 4076019"/>
              <a:gd name="connsiteX187" fmla="*/ 444609 w 4344156"/>
              <a:gd name="connsiteY187" fmla="*/ 3341062 h 4076019"/>
              <a:gd name="connsiteX188" fmla="*/ 431403 w 4344156"/>
              <a:gd name="connsiteY188" fmla="*/ 3321463 h 4076019"/>
              <a:gd name="connsiteX189" fmla="*/ 471022 w 4344156"/>
              <a:gd name="connsiteY189" fmla="*/ 3257767 h 4076019"/>
              <a:gd name="connsiteX190" fmla="*/ 457815 w 4344156"/>
              <a:gd name="connsiteY190" fmla="*/ 3247967 h 4076019"/>
              <a:gd name="connsiteX191" fmla="*/ 449011 w 4344156"/>
              <a:gd name="connsiteY191" fmla="*/ 3262666 h 4076019"/>
              <a:gd name="connsiteX192" fmla="*/ 462217 w 4344156"/>
              <a:gd name="connsiteY192" fmla="*/ 3149973 h 4076019"/>
              <a:gd name="connsiteX193" fmla="*/ 457815 w 4344156"/>
              <a:gd name="connsiteY193" fmla="*/ 3086277 h 4076019"/>
              <a:gd name="connsiteX194" fmla="*/ 290537 w 4344156"/>
              <a:gd name="connsiteY194" fmla="*/ 3135274 h 4076019"/>
              <a:gd name="connsiteX195" fmla="*/ 281733 w 4344156"/>
              <a:gd name="connsiteY195" fmla="*/ 3159772 h 4076019"/>
              <a:gd name="connsiteX196" fmla="*/ 290537 w 4344156"/>
              <a:gd name="connsiteY196" fmla="*/ 3130374 h 4076019"/>
              <a:gd name="connsiteX197" fmla="*/ 303743 w 4344156"/>
              <a:gd name="connsiteY197" fmla="*/ 3120575 h 4076019"/>
              <a:gd name="connsiteX198" fmla="*/ 281733 w 4344156"/>
              <a:gd name="connsiteY198" fmla="*/ 3110775 h 4076019"/>
              <a:gd name="connsiteX199" fmla="*/ 242114 w 4344156"/>
              <a:gd name="connsiteY199" fmla="*/ 3135274 h 4076019"/>
              <a:gd name="connsiteX200" fmla="*/ 299341 w 4344156"/>
              <a:gd name="connsiteY200" fmla="*/ 3037279 h 4076019"/>
              <a:gd name="connsiteX201" fmla="*/ 281733 w 4344156"/>
              <a:gd name="connsiteY201" fmla="*/ 3037279 h 4076019"/>
              <a:gd name="connsiteX202" fmla="*/ 334557 w 4344156"/>
              <a:gd name="connsiteY202" fmla="*/ 2958884 h 4076019"/>
              <a:gd name="connsiteX203" fmla="*/ 312547 w 4344156"/>
              <a:gd name="connsiteY203" fmla="*/ 2939285 h 4076019"/>
              <a:gd name="connsiteX204" fmla="*/ 316949 w 4344156"/>
              <a:gd name="connsiteY204" fmla="*/ 2914787 h 4076019"/>
              <a:gd name="connsiteX205" fmla="*/ 286135 w 4344156"/>
              <a:gd name="connsiteY205" fmla="*/ 2890288 h 4076019"/>
              <a:gd name="connsiteX206" fmla="*/ 246516 w 4344156"/>
              <a:gd name="connsiteY206" fmla="*/ 2909887 h 4076019"/>
              <a:gd name="connsiteX207" fmla="*/ 343362 w 4344156"/>
              <a:gd name="connsiteY207" fmla="*/ 2757996 h 4076019"/>
              <a:gd name="connsiteX208" fmla="*/ 290537 w 4344156"/>
              <a:gd name="connsiteY208" fmla="*/ 2811893 h 4076019"/>
              <a:gd name="connsiteX209" fmla="*/ 369774 w 4344156"/>
              <a:gd name="connsiteY209" fmla="*/ 2689400 h 4076019"/>
              <a:gd name="connsiteX210" fmla="*/ 400589 w 4344156"/>
              <a:gd name="connsiteY210" fmla="*/ 2650202 h 4076019"/>
              <a:gd name="connsiteX211" fmla="*/ 316949 w 4344156"/>
              <a:gd name="connsiteY211" fmla="*/ 2699199 h 4076019"/>
              <a:gd name="connsiteX212" fmla="*/ 404990 w 4344156"/>
              <a:gd name="connsiteY212" fmla="*/ 2581606 h 4076019"/>
              <a:gd name="connsiteX213" fmla="*/ 378578 w 4344156"/>
              <a:gd name="connsiteY213" fmla="*/ 2581606 h 4076019"/>
              <a:gd name="connsiteX214" fmla="*/ 471022 w 4344156"/>
              <a:gd name="connsiteY214" fmla="*/ 2508110 h 4076019"/>
              <a:gd name="connsiteX215" fmla="*/ 404990 w 4344156"/>
              <a:gd name="connsiteY215" fmla="*/ 2527709 h 4076019"/>
              <a:gd name="connsiteX216" fmla="*/ 281733 w 4344156"/>
              <a:gd name="connsiteY216" fmla="*/ 2640402 h 4076019"/>
              <a:gd name="connsiteX217" fmla="*/ 695527 w 4344156"/>
              <a:gd name="connsiteY217" fmla="*/ 2228826 h 4076019"/>
              <a:gd name="connsiteX218" fmla="*/ 876012 w 4344156"/>
              <a:gd name="connsiteY218" fmla="*/ 2062236 h 4076019"/>
              <a:gd name="connsiteX219" fmla="*/ 633898 w 4344156"/>
              <a:gd name="connsiteY219" fmla="*/ 1900546 h 4076019"/>
              <a:gd name="connsiteX220" fmla="*/ 299341 w 4344156"/>
              <a:gd name="connsiteY220" fmla="*/ 1596763 h 4076019"/>
              <a:gd name="connsiteX221" fmla="*/ 202495 w 4344156"/>
              <a:gd name="connsiteY221" fmla="*/ 1503669 h 4076019"/>
              <a:gd name="connsiteX222" fmla="*/ 237712 w 4344156"/>
              <a:gd name="connsiteY222" fmla="*/ 1493869 h 4076019"/>
              <a:gd name="connsiteX223" fmla="*/ 70433 w 4344156"/>
              <a:gd name="connsiteY223" fmla="*/ 1243984 h 4076019"/>
              <a:gd name="connsiteX224" fmla="*/ 0 w 4344156"/>
              <a:gd name="connsiteY224" fmla="*/ 1194986 h 4076019"/>
              <a:gd name="connsiteX225" fmla="*/ 0 w 4344156"/>
              <a:gd name="connsiteY225" fmla="*/ 1175388 h 4076019"/>
              <a:gd name="connsiteX226" fmla="*/ 52825 w 4344156"/>
              <a:gd name="connsiteY226" fmla="*/ 1175388 h 4076019"/>
              <a:gd name="connsiteX227" fmla="*/ 88042 w 4344156"/>
              <a:gd name="connsiteY227" fmla="*/ 1160688 h 4076019"/>
              <a:gd name="connsiteX228" fmla="*/ 52825 w 4344156"/>
              <a:gd name="connsiteY228" fmla="*/ 1096992 h 4076019"/>
              <a:gd name="connsiteX229" fmla="*/ 140866 w 4344156"/>
              <a:gd name="connsiteY229" fmla="*/ 1116591 h 4076019"/>
              <a:gd name="connsiteX230" fmla="*/ 132062 w 4344156"/>
              <a:gd name="connsiteY230" fmla="*/ 1082293 h 4076019"/>
              <a:gd name="connsiteX231" fmla="*/ 154073 w 4344156"/>
              <a:gd name="connsiteY231" fmla="*/ 1077393 h 4076019"/>
              <a:gd name="connsiteX232" fmla="*/ 154073 w 4344156"/>
              <a:gd name="connsiteY232" fmla="*/ 1062694 h 4076019"/>
              <a:gd name="connsiteX233" fmla="*/ 242114 w 4344156"/>
              <a:gd name="connsiteY233" fmla="*/ 1082293 h 4076019"/>
              <a:gd name="connsiteX234" fmla="*/ 202495 w 4344156"/>
              <a:gd name="connsiteY234" fmla="*/ 1028396 h 4076019"/>
              <a:gd name="connsiteX235" fmla="*/ 299341 w 4344156"/>
              <a:gd name="connsiteY235" fmla="*/ 1028396 h 4076019"/>
              <a:gd name="connsiteX236" fmla="*/ 237712 w 4344156"/>
              <a:gd name="connsiteY236" fmla="*/ 915703 h 4076019"/>
              <a:gd name="connsiteX237" fmla="*/ 127660 w 4344156"/>
              <a:gd name="connsiteY237" fmla="*/ 842207 h 4076019"/>
              <a:gd name="connsiteX238" fmla="*/ 145268 w 4344156"/>
              <a:gd name="connsiteY238" fmla="*/ 807909 h 4076019"/>
              <a:gd name="connsiteX239" fmla="*/ 198093 w 4344156"/>
              <a:gd name="connsiteY239" fmla="*/ 817708 h 4076019"/>
              <a:gd name="connsiteX240" fmla="*/ 176083 w 4344156"/>
              <a:gd name="connsiteY240" fmla="*/ 744213 h 4076019"/>
              <a:gd name="connsiteX241" fmla="*/ 303743 w 4344156"/>
              <a:gd name="connsiteY241" fmla="*/ 749112 h 4076019"/>
              <a:gd name="connsiteX242" fmla="*/ 286135 w 4344156"/>
              <a:gd name="connsiteY242" fmla="*/ 729513 h 4076019"/>
              <a:gd name="connsiteX243" fmla="*/ 330155 w 4344156"/>
              <a:gd name="connsiteY243" fmla="*/ 680516 h 4076019"/>
              <a:gd name="connsiteX244" fmla="*/ 334557 w 4344156"/>
              <a:gd name="connsiteY244" fmla="*/ 690316 h 4076019"/>
              <a:gd name="connsiteX245" fmla="*/ 369774 w 4344156"/>
              <a:gd name="connsiteY245" fmla="*/ 695215 h 4076019"/>
              <a:gd name="connsiteX246" fmla="*/ 462217 w 4344156"/>
              <a:gd name="connsiteY246" fmla="*/ 611920 h 4076019"/>
              <a:gd name="connsiteX247" fmla="*/ 488630 w 4344156"/>
              <a:gd name="connsiteY247" fmla="*/ 611920 h 4076019"/>
              <a:gd name="connsiteX248" fmla="*/ 484228 w 4344156"/>
              <a:gd name="connsiteY248" fmla="*/ 651118 h 4076019"/>
              <a:gd name="connsiteX249" fmla="*/ 515042 w 4344156"/>
              <a:gd name="connsiteY249" fmla="*/ 616820 h 4076019"/>
              <a:gd name="connsiteX250" fmla="*/ 488630 w 4344156"/>
              <a:gd name="connsiteY250" fmla="*/ 562923 h 4076019"/>
              <a:gd name="connsiteX251" fmla="*/ 537053 w 4344156"/>
              <a:gd name="connsiteY251" fmla="*/ 602121 h 4076019"/>
              <a:gd name="connsiteX252" fmla="*/ 545857 w 4344156"/>
              <a:gd name="connsiteY252" fmla="*/ 597221 h 4076019"/>
              <a:gd name="connsiteX253" fmla="*/ 532651 w 4344156"/>
              <a:gd name="connsiteY253" fmla="*/ 582522 h 4076019"/>
              <a:gd name="connsiteX254" fmla="*/ 537053 w 4344156"/>
              <a:gd name="connsiteY254" fmla="*/ 572723 h 4076019"/>
              <a:gd name="connsiteX255" fmla="*/ 642702 w 4344156"/>
              <a:gd name="connsiteY255" fmla="*/ 582522 h 4076019"/>
              <a:gd name="connsiteX256" fmla="*/ 660311 w 4344156"/>
              <a:gd name="connsiteY256" fmla="*/ 567823 h 4076019"/>
              <a:gd name="connsiteX257" fmla="*/ 620692 w 4344156"/>
              <a:gd name="connsiteY257" fmla="*/ 499227 h 4076019"/>
              <a:gd name="connsiteX258" fmla="*/ 647104 w 4344156"/>
              <a:gd name="connsiteY258" fmla="*/ 469829 h 4076019"/>
              <a:gd name="connsiteX259" fmla="*/ 633898 w 4344156"/>
              <a:gd name="connsiteY259" fmla="*/ 455129 h 4076019"/>
              <a:gd name="connsiteX260" fmla="*/ 735146 w 4344156"/>
              <a:gd name="connsiteY260" fmla="*/ 445330 h 4076019"/>
              <a:gd name="connsiteX261" fmla="*/ 717538 w 4344156"/>
              <a:gd name="connsiteY261" fmla="*/ 411032 h 4076019"/>
              <a:gd name="connsiteX262" fmla="*/ 761558 w 4344156"/>
              <a:gd name="connsiteY262" fmla="*/ 425731 h 4076019"/>
              <a:gd name="connsiteX263" fmla="*/ 774764 w 4344156"/>
              <a:gd name="connsiteY263" fmla="*/ 386533 h 4076019"/>
              <a:gd name="connsiteX264" fmla="*/ 792373 w 4344156"/>
              <a:gd name="connsiteY264" fmla="*/ 391433 h 4076019"/>
              <a:gd name="connsiteX265" fmla="*/ 805579 w 4344156"/>
              <a:gd name="connsiteY265" fmla="*/ 362035 h 4076019"/>
              <a:gd name="connsiteX266" fmla="*/ 889218 w 4344156"/>
              <a:gd name="connsiteY266" fmla="*/ 391433 h 4076019"/>
              <a:gd name="connsiteX267" fmla="*/ 849600 w 4344156"/>
              <a:gd name="connsiteY267" fmla="*/ 308138 h 4076019"/>
              <a:gd name="connsiteX268" fmla="*/ 902424 w 4344156"/>
              <a:gd name="connsiteY268" fmla="*/ 313038 h 4076019"/>
              <a:gd name="connsiteX269" fmla="*/ 924435 w 4344156"/>
              <a:gd name="connsiteY269" fmla="*/ 200344 h 4076019"/>
              <a:gd name="connsiteX270" fmla="*/ 915631 w 4344156"/>
              <a:gd name="connsiteY270" fmla="*/ 195444 h 4076019"/>
              <a:gd name="connsiteX271" fmla="*/ 920033 w 4344156"/>
              <a:gd name="connsiteY271" fmla="*/ 161146 h 4076019"/>
              <a:gd name="connsiteX272" fmla="*/ 994868 w 4344156"/>
              <a:gd name="connsiteY272" fmla="*/ 185645 h 4076019"/>
              <a:gd name="connsiteX273" fmla="*/ 977260 w 4344156"/>
              <a:gd name="connsiteY273" fmla="*/ 136648 h 4076019"/>
              <a:gd name="connsiteX274" fmla="*/ 977260 w 4344156"/>
              <a:gd name="connsiteY274" fmla="*/ 117049 h 4076019"/>
              <a:gd name="connsiteX275" fmla="*/ 1096116 w 4344156"/>
              <a:gd name="connsiteY275" fmla="*/ 102350 h 4076019"/>
              <a:gd name="connsiteX276" fmla="*/ 1162147 w 4344156"/>
              <a:gd name="connsiteY276" fmla="*/ 131748 h 4076019"/>
              <a:gd name="connsiteX277" fmla="*/ 1153342 w 4344156"/>
              <a:gd name="connsiteY277" fmla="*/ 92550 h 4076019"/>
              <a:gd name="connsiteX278" fmla="*/ 1179755 w 4344156"/>
              <a:gd name="connsiteY278" fmla="*/ 82751 h 4076019"/>
              <a:gd name="connsiteX279" fmla="*/ 1162147 w 4344156"/>
              <a:gd name="connsiteY279" fmla="*/ 53353 h 4076019"/>
              <a:gd name="connsiteX280" fmla="*/ 1236982 w 4344156"/>
              <a:gd name="connsiteY280" fmla="*/ 58252 h 4076019"/>
              <a:gd name="connsiteX281" fmla="*/ 1241384 w 4344156"/>
              <a:gd name="connsiteY281" fmla="*/ 68052 h 4076019"/>
              <a:gd name="connsiteX282" fmla="*/ 1219373 w 4344156"/>
              <a:gd name="connsiteY282" fmla="*/ 4356 h 4076019"/>
              <a:gd name="connsiteX283" fmla="*/ 1272749 w 4344156"/>
              <a:gd name="connsiteY283" fmla="*/ 681 h 407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4344156" h="4076019">
                <a:moveTo>
                  <a:pt x="4112524" y="2798088"/>
                </a:moveTo>
                <a:lnTo>
                  <a:pt x="4115454" y="2798572"/>
                </a:lnTo>
                <a:cubicBezTo>
                  <a:pt x="4121988" y="2800562"/>
                  <a:pt x="4126940" y="2803318"/>
                  <a:pt x="4129141" y="2806993"/>
                </a:cubicBezTo>
                <a:close/>
                <a:moveTo>
                  <a:pt x="4063110" y="763811"/>
                </a:moveTo>
                <a:cubicBezTo>
                  <a:pt x="4059259" y="774836"/>
                  <a:pt x="4054444" y="784176"/>
                  <a:pt x="4048890" y="792253"/>
                </a:cubicBezTo>
                <a:lnTo>
                  <a:pt x="4047105" y="794249"/>
                </a:lnTo>
                <a:close/>
                <a:moveTo>
                  <a:pt x="1272749" y="681"/>
                </a:moveTo>
                <a:cubicBezTo>
                  <a:pt x="1292008" y="1906"/>
                  <a:pt x="1311817" y="4356"/>
                  <a:pt x="1329425" y="4356"/>
                </a:cubicBezTo>
                <a:cubicBezTo>
                  <a:pt x="1360240" y="23954"/>
                  <a:pt x="1395456" y="53353"/>
                  <a:pt x="1426271" y="38654"/>
                </a:cubicBezTo>
                <a:cubicBezTo>
                  <a:pt x="1474694" y="53353"/>
                  <a:pt x="1501106" y="117049"/>
                  <a:pt x="1558333" y="102350"/>
                </a:cubicBezTo>
                <a:cubicBezTo>
                  <a:pt x="1575941" y="121949"/>
                  <a:pt x="1597951" y="117049"/>
                  <a:pt x="1615560" y="131748"/>
                </a:cubicBezTo>
                <a:cubicBezTo>
                  <a:pt x="1800447" y="337536"/>
                  <a:pt x="2011746" y="440430"/>
                  <a:pt x="2214241" y="611920"/>
                </a:cubicBezTo>
                <a:cubicBezTo>
                  <a:pt x="2297880" y="709915"/>
                  <a:pt x="2368314" y="553124"/>
                  <a:pt x="2447551" y="533525"/>
                </a:cubicBezTo>
                <a:cubicBezTo>
                  <a:pt x="2548798" y="469829"/>
                  <a:pt x="2632438" y="391433"/>
                  <a:pt x="2746892" y="347336"/>
                </a:cubicBezTo>
                <a:cubicBezTo>
                  <a:pt x="2782108" y="317937"/>
                  <a:pt x="2830531" y="322837"/>
                  <a:pt x="2865747" y="293439"/>
                </a:cubicBezTo>
                <a:cubicBezTo>
                  <a:pt x="2989005" y="219943"/>
                  <a:pt x="3090253" y="131748"/>
                  <a:pt x="3222315" y="82751"/>
                </a:cubicBezTo>
                <a:cubicBezTo>
                  <a:pt x="3239923" y="58252"/>
                  <a:pt x="3261934" y="43553"/>
                  <a:pt x="3270738" y="19055"/>
                </a:cubicBezTo>
                <a:cubicBezTo>
                  <a:pt x="3297150" y="82751"/>
                  <a:pt x="3358779" y="126848"/>
                  <a:pt x="3398398" y="195444"/>
                </a:cubicBezTo>
                <a:cubicBezTo>
                  <a:pt x="3402800" y="200344"/>
                  <a:pt x="3411604" y="200344"/>
                  <a:pt x="3416006" y="200344"/>
                </a:cubicBezTo>
                <a:cubicBezTo>
                  <a:pt x="3424810" y="180745"/>
                  <a:pt x="3442419" y="170946"/>
                  <a:pt x="3438017" y="146447"/>
                </a:cubicBezTo>
                <a:cubicBezTo>
                  <a:pt x="3433614" y="161146"/>
                  <a:pt x="3442419" y="170946"/>
                  <a:pt x="3451223" y="185645"/>
                </a:cubicBezTo>
                <a:cubicBezTo>
                  <a:pt x="3477635" y="190545"/>
                  <a:pt x="3495243" y="112149"/>
                  <a:pt x="3526058" y="170946"/>
                </a:cubicBezTo>
                <a:cubicBezTo>
                  <a:pt x="3556872" y="210144"/>
                  <a:pt x="3570079" y="239542"/>
                  <a:pt x="3565677" y="288539"/>
                </a:cubicBezTo>
                <a:cubicBezTo>
                  <a:pt x="3614099" y="244442"/>
                  <a:pt x="3614099" y="244442"/>
                  <a:pt x="3614099" y="244442"/>
                </a:cubicBezTo>
                <a:cubicBezTo>
                  <a:pt x="3614099" y="268940"/>
                  <a:pt x="3609697" y="308138"/>
                  <a:pt x="3631708" y="313038"/>
                </a:cubicBezTo>
                <a:cubicBezTo>
                  <a:pt x="3644914" y="337536"/>
                  <a:pt x="3609697" y="357135"/>
                  <a:pt x="3640512" y="371834"/>
                </a:cubicBezTo>
                <a:cubicBezTo>
                  <a:pt x="3684532" y="322837"/>
                  <a:pt x="3684532" y="322837"/>
                  <a:pt x="3684532" y="322837"/>
                </a:cubicBezTo>
                <a:cubicBezTo>
                  <a:pt x="3684532" y="347336"/>
                  <a:pt x="3653718" y="376734"/>
                  <a:pt x="3684532" y="396333"/>
                </a:cubicBezTo>
                <a:cubicBezTo>
                  <a:pt x="3763770" y="391433"/>
                  <a:pt x="3710945" y="499227"/>
                  <a:pt x="3754966" y="523725"/>
                </a:cubicBezTo>
                <a:cubicBezTo>
                  <a:pt x="3768172" y="513926"/>
                  <a:pt x="3772574" y="499227"/>
                  <a:pt x="3776976" y="484528"/>
                </a:cubicBezTo>
                <a:cubicBezTo>
                  <a:pt x="3763770" y="518826"/>
                  <a:pt x="3785780" y="572723"/>
                  <a:pt x="3759368" y="602121"/>
                </a:cubicBezTo>
                <a:cubicBezTo>
                  <a:pt x="3768172" y="611920"/>
                  <a:pt x="3768172" y="611920"/>
                  <a:pt x="3768172" y="611920"/>
                </a:cubicBezTo>
                <a:cubicBezTo>
                  <a:pt x="3803388" y="577622"/>
                  <a:pt x="3834203" y="553124"/>
                  <a:pt x="3847409" y="504127"/>
                </a:cubicBezTo>
                <a:cubicBezTo>
                  <a:pt x="3873821" y="523725"/>
                  <a:pt x="3856213" y="572723"/>
                  <a:pt x="3860615" y="611920"/>
                </a:cubicBezTo>
                <a:cubicBezTo>
                  <a:pt x="3843007" y="631519"/>
                  <a:pt x="3843007" y="660917"/>
                  <a:pt x="3843007" y="680516"/>
                </a:cubicBezTo>
                <a:cubicBezTo>
                  <a:pt x="3865017" y="665817"/>
                  <a:pt x="3904636" y="646218"/>
                  <a:pt x="3913440" y="611920"/>
                </a:cubicBezTo>
                <a:cubicBezTo>
                  <a:pt x="3904636" y="651118"/>
                  <a:pt x="3895832" y="700115"/>
                  <a:pt x="3900234" y="739313"/>
                </a:cubicBezTo>
                <a:cubicBezTo>
                  <a:pt x="3922244" y="719714"/>
                  <a:pt x="3939852" y="709915"/>
                  <a:pt x="3944255" y="680516"/>
                </a:cubicBezTo>
                <a:cubicBezTo>
                  <a:pt x="3948657" y="680516"/>
                  <a:pt x="3948657" y="680516"/>
                  <a:pt x="3948657" y="680516"/>
                </a:cubicBezTo>
                <a:cubicBezTo>
                  <a:pt x="3939852" y="700115"/>
                  <a:pt x="3931048" y="734413"/>
                  <a:pt x="3944255" y="758912"/>
                </a:cubicBezTo>
                <a:cubicBezTo>
                  <a:pt x="3953059" y="763811"/>
                  <a:pt x="3957461" y="749112"/>
                  <a:pt x="3961863" y="744213"/>
                </a:cubicBezTo>
                <a:cubicBezTo>
                  <a:pt x="3953059" y="798109"/>
                  <a:pt x="3926646" y="842207"/>
                  <a:pt x="3900234" y="886304"/>
                </a:cubicBezTo>
                <a:cubicBezTo>
                  <a:pt x="3909038" y="901004"/>
                  <a:pt x="3882626" y="905903"/>
                  <a:pt x="3900234" y="920602"/>
                </a:cubicBezTo>
                <a:cubicBezTo>
                  <a:pt x="3929948" y="854456"/>
                  <a:pt x="3989376" y="848944"/>
                  <a:pt x="4030232" y="813115"/>
                </a:cubicBezTo>
                <a:lnTo>
                  <a:pt x="4047105" y="794249"/>
                </a:lnTo>
                <a:lnTo>
                  <a:pt x="4046121" y="796119"/>
                </a:lnTo>
                <a:cubicBezTo>
                  <a:pt x="4026518" y="827814"/>
                  <a:pt x="4002582" y="858131"/>
                  <a:pt x="4005883" y="891204"/>
                </a:cubicBezTo>
                <a:cubicBezTo>
                  <a:pt x="4036698" y="905903"/>
                  <a:pt x="4032296" y="871605"/>
                  <a:pt x="4058708" y="871605"/>
                </a:cubicBezTo>
                <a:cubicBezTo>
                  <a:pt x="4071915" y="856906"/>
                  <a:pt x="4076317" y="837307"/>
                  <a:pt x="4102729" y="822608"/>
                </a:cubicBezTo>
                <a:cubicBezTo>
                  <a:pt x="4107131" y="827508"/>
                  <a:pt x="4107131" y="827508"/>
                  <a:pt x="4107131" y="827508"/>
                </a:cubicBezTo>
                <a:cubicBezTo>
                  <a:pt x="4115935" y="822608"/>
                  <a:pt x="4115935" y="822608"/>
                  <a:pt x="4115935" y="822608"/>
                </a:cubicBezTo>
                <a:cubicBezTo>
                  <a:pt x="4102729" y="866706"/>
                  <a:pt x="4115935" y="901004"/>
                  <a:pt x="4107131" y="940201"/>
                </a:cubicBezTo>
                <a:cubicBezTo>
                  <a:pt x="4120337" y="954900"/>
                  <a:pt x="4120337" y="954900"/>
                  <a:pt x="4120337" y="954900"/>
                </a:cubicBezTo>
                <a:cubicBezTo>
                  <a:pt x="4129141" y="950001"/>
                  <a:pt x="4129141" y="950001"/>
                  <a:pt x="4129141" y="950001"/>
                </a:cubicBezTo>
                <a:cubicBezTo>
                  <a:pt x="4120337" y="994098"/>
                  <a:pt x="4137946" y="1028396"/>
                  <a:pt x="4133544" y="1062694"/>
                </a:cubicBezTo>
                <a:cubicBezTo>
                  <a:pt x="4203977" y="998998"/>
                  <a:pt x="4203977" y="998998"/>
                  <a:pt x="4203977" y="998998"/>
                </a:cubicBezTo>
                <a:cubicBezTo>
                  <a:pt x="4208379" y="1033296"/>
                  <a:pt x="4190770" y="1082293"/>
                  <a:pt x="4199575" y="1111691"/>
                </a:cubicBezTo>
                <a:cubicBezTo>
                  <a:pt x="4230389" y="1092092"/>
                  <a:pt x="4261204" y="1062694"/>
                  <a:pt x="4274410" y="1018597"/>
                </a:cubicBezTo>
                <a:cubicBezTo>
                  <a:pt x="4314028" y="1062694"/>
                  <a:pt x="4278812" y="1111691"/>
                  <a:pt x="4265606" y="1170488"/>
                </a:cubicBezTo>
                <a:cubicBezTo>
                  <a:pt x="4076317" y="1395875"/>
                  <a:pt x="3847409" y="1537967"/>
                  <a:pt x="3627305" y="1704557"/>
                </a:cubicBezTo>
                <a:cubicBezTo>
                  <a:pt x="3596491" y="1748654"/>
                  <a:pt x="3596491" y="1748654"/>
                  <a:pt x="3596491" y="1748654"/>
                </a:cubicBezTo>
                <a:cubicBezTo>
                  <a:pt x="3609697" y="1768253"/>
                  <a:pt x="3644914" y="1787852"/>
                  <a:pt x="3671326" y="1797651"/>
                </a:cubicBezTo>
                <a:cubicBezTo>
                  <a:pt x="3688934" y="1827050"/>
                  <a:pt x="3732955" y="1827050"/>
                  <a:pt x="3759368" y="1851548"/>
                </a:cubicBezTo>
                <a:cubicBezTo>
                  <a:pt x="3816594" y="1885846"/>
                  <a:pt x="3851811" y="1929944"/>
                  <a:pt x="3913440" y="1949543"/>
                </a:cubicBezTo>
                <a:cubicBezTo>
                  <a:pt x="3922244" y="1964242"/>
                  <a:pt x="3939852" y="1983841"/>
                  <a:pt x="3961863" y="1978941"/>
                </a:cubicBezTo>
                <a:cubicBezTo>
                  <a:pt x="3970667" y="1998540"/>
                  <a:pt x="4001481" y="1998540"/>
                  <a:pt x="4019090" y="2008339"/>
                </a:cubicBezTo>
                <a:cubicBezTo>
                  <a:pt x="4045502" y="2032838"/>
                  <a:pt x="4085121" y="2052437"/>
                  <a:pt x="4102729" y="2086735"/>
                </a:cubicBezTo>
                <a:cubicBezTo>
                  <a:pt x="4159956" y="2096534"/>
                  <a:pt x="4195173" y="2145531"/>
                  <a:pt x="4243595" y="2174930"/>
                </a:cubicBezTo>
                <a:cubicBezTo>
                  <a:pt x="4265606" y="2194528"/>
                  <a:pt x="4292018" y="2219027"/>
                  <a:pt x="4292018" y="2263124"/>
                </a:cubicBezTo>
                <a:cubicBezTo>
                  <a:pt x="4336039" y="2312122"/>
                  <a:pt x="4336039" y="2312122"/>
                  <a:pt x="4336039" y="2312122"/>
                </a:cubicBezTo>
                <a:cubicBezTo>
                  <a:pt x="4314028" y="2326821"/>
                  <a:pt x="4362451" y="2341520"/>
                  <a:pt x="4336039" y="2361119"/>
                </a:cubicBezTo>
                <a:cubicBezTo>
                  <a:pt x="4349245" y="2366018"/>
                  <a:pt x="4340441" y="2380718"/>
                  <a:pt x="4340441" y="2385617"/>
                </a:cubicBezTo>
                <a:cubicBezTo>
                  <a:pt x="4318431" y="2405216"/>
                  <a:pt x="4300822" y="2415016"/>
                  <a:pt x="4274410" y="2429715"/>
                </a:cubicBezTo>
                <a:cubicBezTo>
                  <a:pt x="4287616" y="2473812"/>
                  <a:pt x="4287616" y="2473812"/>
                  <a:pt x="4287616" y="2473812"/>
                </a:cubicBezTo>
                <a:cubicBezTo>
                  <a:pt x="4270008" y="2473812"/>
                  <a:pt x="4256802" y="2468912"/>
                  <a:pt x="4247997" y="2488511"/>
                </a:cubicBezTo>
                <a:cubicBezTo>
                  <a:pt x="4247997" y="2493411"/>
                  <a:pt x="4243595" y="2503210"/>
                  <a:pt x="4252400" y="2508110"/>
                </a:cubicBezTo>
                <a:cubicBezTo>
                  <a:pt x="4203977" y="2571806"/>
                  <a:pt x="4203977" y="2571806"/>
                  <a:pt x="4203977" y="2571806"/>
                </a:cubicBezTo>
                <a:cubicBezTo>
                  <a:pt x="4212781" y="2591405"/>
                  <a:pt x="4243595" y="2596305"/>
                  <a:pt x="4252400" y="2615904"/>
                </a:cubicBezTo>
                <a:cubicBezTo>
                  <a:pt x="4225987" y="2606104"/>
                  <a:pt x="4203977" y="2566907"/>
                  <a:pt x="4173162" y="2591405"/>
                </a:cubicBezTo>
                <a:cubicBezTo>
                  <a:pt x="4190770" y="2630603"/>
                  <a:pt x="4230389" y="2679600"/>
                  <a:pt x="4252400" y="2713898"/>
                </a:cubicBezTo>
                <a:cubicBezTo>
                  <a:pt x="4217183" y="2689400"/>
                  <a:pt x="4164358" y="2689400"/>
                  <a:pt x="4129141" y="2713898"/>
                </a:cubicBezTo>
                <a:cubicBezTo>
                  <a:pt x="4137946" y="2728597"/>
                  <a:pt x="4159956" y="2743297"/>
                  <a:pt x="4164358" y="2762895"/>
                </a:cubicBezTo>
                <a:cubicBezTo>
                  <a:pt x="4133544" y="2743297"/>
                  <a:pt x="4085121" y="2718798"/>
                  <a:pt x="4049904" y="2748196"/>
                </a:cubicBezTo>
                <a:cubicBezTo>
                  <a:pt x="4058708" y="2762896"/>
                  <a:pt x="4070814" y="2773920"/>
                  <a:pt x="4084570" y="2783107"/>
                </a:cubicBezTo>
                <a:lnTo>
                  <a:pt x="4112524" y="2798088"/>
                </a:lnTo>
                <a:lnTo>
                  <a:pt x="4092274" y="2794744"/>
                </a:lnTo>
                <a:cubicBezTo>
                  <a:pt x="4075216" y="2793519"/>
                  <a:pt x="4056507" y="2794744"/>
                  <a:pt x="4045502" y="2797193"/>
                </a:cubicBezTo>
                <a:cubicBezTo>
                  <a:pt x="4089523" y="2855990"/>
                  <a:pt x="4089523" y="2855990"/>
                  <a:pt x="4089523" y="2855990"/>
                </a:cubicBezTo>
                <a:cubicBezTo>
                  <a:pt x="4027894" y="2885388"/>
                  <a:pt x="4124739" y="2934385"/>
                  <a:pt x="4102729" y="2983383"/>
                </a:cubicBezTo>
                <a:cubicBezTo>
                  <a:pt x="4041100" y="2949085"/>
                  <a:pt x="4041100" y="3061778"/>
                  <a:pt x="3988275" y="3066678"/>
                </a:cubicBezTo>
                <a:cubicBezTo>
                  <a:pt x="3961863" y="3130374"/>
                  <a:pt x="3882626" y="3110775"/>
                  <a:pt x="3860615" y="3179371"/>
                </a:cubicBezTo>
                <a:cubicBezTo>
                  <a:pt x="3882626" y="3218569"/>
                  <a:pt x="3865017" y="3292065"/>
                  <a:pt x="3917842" y="3306764"/>
                </a:cubicBezTo>
                <a:cubicBezTo>
                  <a:pt x="3909038" y="3336162"/>
                  <a:pt x="3944255" y="3321463"/>
                  <a:pt x="3935450" y="3345962"/>
                </a:cubicBezTo>
                <a:cubicBezTo>
                  <a:pt x="3904636" y="3321463"/>
                  <a:pt x="3847409" y="3341062"/>
                  <a:pt x="3816594" y="3336162"/>
                </a:cubicBezTo>
                <a:cubicBezTo>
                  <a:pt x="3812192" y="3336162"/>
                  <a:pt x="3807790" y="3341062"/>
                  <a:pt x="3812192" y="3345962"/>
                </a:cubicBezTo>
                <a:cubicBezTo>
                  <a:pt x="3829801" y="3370460"/>
                  <a:pt x="3829801" y="3370460"/>
                  <a:pt x="3829801" y="3370460"/>
                </a:cubicBezTo>
                <a:cubicBezTo>
                  <a:pt x="3803388" y="3360661"/>
                  <a:pt x="3763770" y="3355761"/>
                  <a:pt x="3732955" y="3370460"/>
                </a:cubicBezTo>
                <a:cubicBezTo>
                  <a:pt x="3754966" y="3394959"/>
                  <a:pt x="3768172" y="3434156"/>
                  <a:pt x="3812192" y="3434156"/>
                </a:cubicBezTo>
                <a:cubicBezTo>
                  <a:pt x="3776976" y="3429257"/>
                  <a:pt x="3750563" y="3434156"/>
                  <a:pt x="3728553" y="3453755"/>
                </a:cubicBezTo>
                <a:cubicBezTo>
                  <a:pt x="3768172" y="3483154"/>
                  <a:pt x="3768172" y="3483154"/>
                  <a:pt x="3768172" y="3483154"/>
                </a:cubicBezTo>
                <a:cubicBezTo>
                  <a:pt x="3754966" y="3517452"/>
                  <a:pt x="3627305" y="3439056"/>
                  <a:pt x="3684532" y="3546850"/>
                </a:cubicBezTo>
                <a:cubicBezTo>
                  <a:pt x="3662522" y="3551750"/>
                  <a:pt x="3644914" y="3527251"/>
                  <a:pt x="3627305" y="3551750"/>
                </a:cubicBezTo>
                <a:cubicBezTo>
                  <a:pt x="3653718" y="3590947"/>
                  <a:pt x="3671326" y="3620346"/>
                  <a:pt x="3702141" y="3649744"/>
                </a:cubicBezTo>
                <a:cubicBezTo>
                  <a:pt x="3671326" y="3644844"/>
                  <a:pt x="3631708" y="3630145"/>
                  <a:pt x="3600893" y="3639944"/>
                </a:cubicBezTo>
                <a:cubicBezTo>
                  <a:pt x="3600893" y="3649744"/>
                  <a:pt x="3609697" y="3654644"/>
                  <a:pt x="3609697" y="3664443"/>
                </a:cubicBezTo>
                <a:cubicBezTo>
                  <a:pt x="3583285" y="3659543"/>
                  <a:pt x="3552470" y="3654644"/>
                  <a:pt x="3530460" y="3664443"/>
                </a:cubicBezTo>
                <a:cubicBezTo>
                  <a:pt x="3530460" y="3688942"/>
                  <a:pt x="3556872" y="3703641"/>
                  <a:pt x="3570079" y="3723240"/>
                </a:cubicBezTo>
                <a:cubicBezTo>
                  <a:pt x="3578883" y="3723240"/>
                  <a:pt x="3592089" y="3718340"/>
                  <a:pt x="3596491" y="3728139"/>
                </a:cubicBezTo>
                <a:cubicBezTo>
                  <a:pt x="3556872" y="3723240"/>
                  <a:pt x="3504048" y="3708540"/>
                  <a:pt x="3460027" y="3713440"/>
                </a:cubicBezTo>
                <a:cubicBezTo>
                  <a:pt x="3495243" y="3737939"/>
                  <a:pt x="3508450" y="3767337"/>
                  <a:pt x="3539264" y="3786936"/>
                </a:cubicBezTo>
                <a:cubicBezTo>
                  <a:pt x="3526058" y="3777136"/>
                  <a:pt x="3499645" y="3786936"/>
                  <a:pt x="3486439" y="3791836"/>
                </a:cubicBezTo>
                <a:cubicBezTo>
                  <a:pt x="3512852" y="3826134"/>
                  <a:pt x="3512852" y="3826134"/>
                  <a:pt x="3512852" y="3826134"/>
                </a:cubicBezTo>
                <a:cubicBezTo>
                  <a:pt x="3504048" y="3835933"/>
                  <a:pt x="3504048" y="3835933"/>
                  <a:pt x="3504048" y="3835933"/>
                </a:cubicBezTo>
                <a:cubicBezTo>
                  <a:pt x="3512852" y="3860432"/>
                  <a:pt x="3534862" y="3860432"/>
                  <a:pt x="3543666" y="3884930"/>
                </a:cubicBezTo>
                <a:cubicBezTo>
                  <a:pt x="3504048" y="3855532"/>
                  <a:pt x="3451223" y="3845732"/>
                  <a:pt x="3411604" y="3840833"/>
                </a:cubicBezTo>
                <a:cubicBezTo>
                  <a:pt x="3389594" y="3860432"/>
                  <a:pt x="3424810" y="3865331"/>
                  <a:pt x="3424810" y="3884930"/>
                </a:cubicBezTo>
                <a:cubicBezTo>
                  <a:pt x="3393996" y="3875131"/>
                  <a:pt x="3367583" y="3835933"/>
                  <a:pt x="3336769" y="3865331"/>
                </a:cubicBezTo>
                <a:cubicBezTo>
                  <a:pt x="3354377" y="3894730"/>
                  <a:pt x="3371985" y="3924128"/>
                  <a:pt x="3398398" y="3938827"/>
                </a:cubicBezTo>
                <a:cubicBezTo>
                  <a:pt x="3371985" y="3938827"/>
                  <a:pt x="3371985" y="3938827"/>
                  <a:pt x="3371985" y="3938827"/>
                </a:cubicBezTo>
                <a:cubicBezTo>
                  <a:pt x="3363181" y="3924128"/>
                  <a:pt x="3341171" y="3924128"/>
                  <a:pt x="3323563" y="3914329"/>
                </a:cubicBezTo>
                <a:cubicBezTo>
                  <a:pt x="3314759" y="3919228"/>
                  <a:pt x="3314759" y="3919228"/>
                  <a:pt x="3314759" y="3919228"/>
                </a:cubicBezTo>
                <a:cubicBezTo>
                  <a:pt x="3367583" y="3982925"/>
                  <a:pt x="3367583" y="3982925"/>
                  <a:pt x="3367583" y="3982925"/>
                </a:cubicBezTo>
                <a:cubicBezTo>
                  <a:pt x="3275140" y="3982925"/>
                  <a:pt x="3204707" y="3894730"/>
                  <a:pt x="3134274" y="3875131"/>
                </a:cubicBezTo>
                <a:cubicBezTo>
                  <a:pt x="3138676" y="3884930"/>
                  <a:pt x="3134274" y="3904529"/>
                  <a:pt x="3151882" y="3904529"/>
                </a:cubicBezTo>
                <a:cubicBezTo>
                  <a:pt x="3151882" y="3919228"/>
                  <a:pt x="3151882" y="3919228"/>
                  <a:pt x="3151882" y="3919228"/>
                </a:cubicBezTo>
                <a:cubicBezTo>
                  <a:pt x="3121067" y="3899629"/>
                  <a:pt x="3090253" y="3884930"/>
                  <a:pt x="3063841" y="3855532"/>
                </a:cubicBezTo>
                <a:cubicBezTo>
                  <a:pt x="2997810" y="3796735"/>
                  <a:pt x="2940583" y="3723240"/>
                  <a:pt x="2865747" y="3698741"/>
                </a:cubicBezTo>
                <a:cubicBezTo>
                  <a:pt x="2843737" y="3679142"/>
                  <a:pt x="2817325" y="3659543"/>
                  <a:pt x="2795314" y="3639944"/>
                </a:cubicBezTo>
                <a:cubicBezTo>
                  <a:pt x="2680861" y="3556649"/>
                  <a:pt x="2597221" y="3492953"/>
                  <a:pt x="2491572" y="3385159"/>
                </a:cubicBezTo>
                <a:cubicBezTo>
                  <a:pt x="2469561" y="3394959"/>
                  <a:pt x="2447551" y="3355761"/>
                  <a:pt x="2421138" y="3345962"/>
                </a:cubicBezTo>
                <a:cubicBezTo>
                  <a:pt x="2363912" y="3292065"/>
                  <a:pt x="2311087" y="3233268"/>
                  <a:pt x="2245056" y="3198970"/>
                </a:cubicBezTo>
                <a:cubicBezTo>
                  <a:pt x="2135004" y="3306764"/>
                  <a:pt x="1980932" y="3316563"/>
                  <a:pt x="1919303" y="3473354"/>
                </a:cubicBezTo>
                <a:cubicBezTo>
                  <a:pt x="1866478" y="3551750"/>
                  <a:pt x="1787240" y="3600747"/>
                  <a:pt x="1708003" y="3659543"/>
                </a:cubicBezTo>
                <a:cubicBezTo>
                  <a:pt x="1584745" y="3791836"/>
                  <a:pt x="1395456" y="3870231"/>
                  <a:pt x="1281002" y="3997624"/>
                </a:cubicBezTo>
                <a:cubicBezTo>
                  <a:pt x="1241384" y="4007423"/>
                  <a:pt x="1197363" y="4027022"/>
                  <a:pt x="1170951" y="4066220"/>
                </a:cubicBezTo>
                <a:cubicBezTo>
                  <a:pt x="1157744" y="4046621"/>
                  <a:pt x="1144538" y="4071119"/>
                  <a:pt x="1126930" y="4076019"/>
                </a:cubicBezTo>
                <a:cubicBezTo>
                  <a:pt x="1192961" y="3997624"/>
                  <a:pt x="1192961" y="3997624"/>
                  <a:pt x="1192961" y="3997624"/>
                </a:cubicBezTo>
                <a:cubicBezTo>
                  <a:pt x="1188559" y="3982925"/>
                  <a:pt x="1175353" y="3997624"/>
                  <a:pt x="1166549" y="3997624"/>
                </a:cubicBezTo>
                <a:cubicBezTo>
                  <a:pt x="1153342" y="4012323"/>
                  <a:pt x="1153342" y="4012323"/>
                  <a:pt x="1153342" y="4012323"/>
                </a:cubicBezTo>
                <a:cubicBezTo>
                  <a:pt x="1192961" y="3953526"/>
                  <a:pt x="1192961" y="3953526"/>
                  <a:pt x="1192961" y="3953526"/>
                </a:cubicBezTo>
                <a:cubicBezTo>
                  <a:pt x="1162147" y="3943727"/>
                  <a:pt x="1135734" y="3992724"/>
                  <a:pt x="1104920" y="4012323"/>
                </a:cubicBezTo>
                <a:cubicBezTo>
                  <a:pt x="1074105" y="3997624"/>
                  <a:pt x="1047693" y="4036821"/>
                  <a:pt x="1012476" y="4027022"/>
                </a:cubicBezTo>
                <a:cubicBezTo>
                  <a:pt x="1003672" y="4012323"/>
                  <a:pt x="1003672" y="4012323"/>
                  <a:pt x="1003672" y="4012323"/>
                </a:cubicBezTo>
                <a:cubicBezTo>
                  <a:pt x="1003672" y="4007423"/>
                  <a:pt x="1012476" y="4002523"/>
                  <a:pt x="1008074" y="3997624"/>
                </a:cubicBezTo>
                <a:cubicBezTo>
                  <a:pt x="1003672" y="3992724"/>
                  <a:pt x="1003672" y="3992724"/>
                  <a:pt x="1003672" y="3992724"/>
                </a:cubicBezTo>
                <a:cubicBezTo>
                  <a:pt x="1012476" y="3978025"/>
                  <a:pt x="1038889" y="3963326"/>
                  <a:pt x="1030085" y="3938827"/>
                </a:cubicBezTo>
                <a:cubicBezTo>
                  <a:pt x="1012476" y="3924128"/>
                  <a:pt x="994868" y="3924128"/>
                  <a:pt x="977260" y="3933927"/>
                </a:cubicBezTo>
                <a:cubicBezTo>
                  <a:pt x="968455" y="3933927"/>
                  <a:pt x="959651" y="3875131"/>
                  <a:pt x="946445" y="3850632"/>
                </a:cubicBezTo>
                <a:cubicBezTo>
                  <a:pt x="942043" y="3850632"/>
                  <a:pt x="937641" y="3855532"/>
                  <a:pt x="933239" y="3855532"/>
                </a:cubicBezTo>
                <a:cubicBezTo>
                  <a:pt x="959651" y="3796735"/>
                  <a:pt x="1003672" y="3747738"/>
                  <a:pt x="1038889" y="3693841"/>
                </a:cubicBezTo>
                <a:cubicBezTo>
                  <a:pt x="1034487" y="3679142"/>
                  <a:pt x="1021280" y="3688942"/>
                  <a:pt x="1008074" y="3688942"/>
                </a:cubicBezTo>
                <a:cubicBezTo>
                  <a:pt x="915631" y="3791836"/>
                  <a:pt x="915631" y="3791836"/>
                  <a:pt x="915631" y="3791836"/>
                </a:cubicBezTo>
                <a:cubicBezTo>
                  <a:pt x="915631" y="3747738"/>
                  <a:pt x="959651" y="3713440"/>
                  <a:pt x="950847" y="3674242"/>
                </a:cubicBezTo>
                <a:cubicBezTo>
                  <a:pt x="928837" y="3693841"/>
                  <a:pt x="884816" y="3688942"/>
                  <a:pt x="880414" y="3728139"/>
                </a:cubicBezTo>
                <a:cubicBezTo>
                  <a:pt x="854002" y="3698741"/>
                  <a:pt x="854002" y="3698741"/>
                  <a:pt x="854002" y="3698741"/>
                </a:cubicBezTo>
                <a:cubicBezTo>
                  <a:pt x="823187" y="3728139"/>
                  <a:pt x="823187" y="3728139"/>
                  <a:pt x="823187" y="3728139"/>
                </a:cubicBezTo>
                <a:cubicBezTo>
                  <a:pt x="889218" y="3649744"/>
                  <a:pt x="889218" y="3649744"/>
                  <a:pt x="889218" y="3649744"/>
                </a:cubicBezTo>
                <a:cubicBezTo>
                  <a:pt x="858404" y="3625245"/>
                  <a:pt x="849600" y="3669343"/>
                  <a:pt x="831991" y="3679142"/>
                </a:cubicBezTo>
                <a:cubicBezTo>
                  <a:pt x="836394" y="3659543"/>
                  <a:pt x="862806" y="3639944"/>
                  <a:pt x="876012" y="3620346"/>
                </a:cubicBezTo>
                <a:cubicBezTo>
                  <a:pt x="871610" y="3615446"/>
                  <a:pt x="862806" y="3615446"/>
                  <a:pt x="854002" y="3615446"/>
                </a:cubicBezTo>
                <a:cubicBezTo>
                  <a:pt x="858404" y="3600747"/>
                  <a:pt x="889218" y="3586048"/>
                  <a:pt x="871610" y="3566449"/>
                </a:cubicBezTo>
                <a:cubicBezTo>
                  <a:pt x="858404" y="3571348"/>
                  <a:pt x="849600" y="3571348"/>
                  <a:pt x="845198" y="3581148"/>
                </a:cubicBezTo>
                <a:cubicBezTo>
                  <a:pt x="836394" y="3566449"/>
                  <a:pt x="862806" y="3556649"/>
                  <a:pt x="845198" y="3546850"/>
                </a:cubicBezTo>
                <a:cubicBezTo>
                  <a:pt x="827589" y="3556649"/>
                  <a:pt x="809981" y="3571348"/>
                  <a:pt x="792373" y="3581148"/>
                </a:cubicBezTo>
                <a:cubicBezTo>
                  <a:pt x="787971" y="3571348"/>
                  <a:pt x="787971" y="3571348"/>
                  <a:pt x="787971" y="3571348"/>
                </a:cubicBezTo>
                <a:cubicBezTo>
                  <a:pt x="757156" y="3620346"/>
                  <a:pt x="695527" y="3630145"/>
                  <a:pt x="664713" y="3674242"/>
                </a:cubicBezTo>
                <a:cubicBezTo>
                  <a:pt x="647104" y="3693841"/>
                  <a:pt x="647104" y="3693841"/>
                  <a:pt x="647104" y="3693841"/>
                </a:cubicBezTo>
                <a:cubicBezTo>
                  <a:pt x="633898" y="3664443"/>
                  <a:pt x="633898" y="3664443"/>
                  <a:pt x="633898" y="3664443"/>
                </a:cubicBezTo>
                <a:cubicBezTo>
                  <a:pt x="642702" y="3669343"/>
                  <a:pt x="642702" y="3659543"/>
                  <a:pt x="647104" y="3659543"/>
                </a:cubicBezTo>
                <a:cubicBezTo>
                  <a:pt x="647104" y="3649744"/>
                  <a:pt x="651506" y="3635045"/>
                  <a:pt x="642702" y="3630145"/>
                </a:cubicBezTo>
                <a:cubicBezTo>
                  <a:pt x="673517" y="3625245"/>
                  <a:pt x="660311" y="3586048"/>
                  <a:pt x="664713" y="3566449"/>
                </a:cubicBezTo>
                <a:cubicBezTo>
                  <a:pt x="660311" y="3561549"/>
                  <a:pt x="660311" y="3561549"/>
                  <a:pt x="660311" y="3561549"/>
                </a:cubicBezTo>
                <a:cubicBezTo>
                  <a:pt x="642702" y="3581148"/>
                  <a:pt x="642702" y="3581148"/>
                  <a:pt x="642702" y="3581148"/>
                </a:cubicBezTo>
                <a:cubicBezTo>
                  <a:pt x="629496" y="3590947"/>
                  <a:pt x="660311" y="3566449"/>
                  <a:pt x="664713" y="3546850"/>
                </a:cubicBezTo>
                <a:cubicBezTo>
                  <a:pt x="669115" y="3537050"/>
                  <a:pt x="664713" y="3532151"/>
                  <a:pt x="660311" y="3532151"/>
                </a:cubicBezTo>
                <a:cubicBezTo>
                  <a:pt x="651506" y="3537050"/>
                  <a:pt x="651506" y="3537050"/>
                  <a:pt x="651506" y="3537050"/>
                </a:cubicBezTo>
                <a:cubicBezTo>
                  <a:pt x="642702" y="3522351"/>
                  <a:pt x="651506" y="3473354"/>
                  <a:pt x="647104" y="3453755"/>
                </a:cubicBezTo>
                <a:cubicBezTo>
                  <a:pt x="642702" y="3458655"/>
                  <a:pt x="642702" y="3463555"/>
                  <a:pt x="633898" y="3463555"/>
                </a:cubicBezTo>
                <a:cubicBezTo>
                  <a:pt x="642702" y="3419457"/>
                  <a:pt x="664713" y="3380260"/>
                  <a:pt x="695527" y="3345962"/>
                </a:cubicBezTo>
                <a:cubicBezTo>
                  <a:pt x="677919" y="3331262"/>
                  <a:pt x="647104" y="3365560"/>
                  <a:pt x="620692" y="3360661"/>
                </a:cubicBezTo>
                <a:cubicBezTo>
                  <a:pt x="576671" y="3404758"/>
                  <a:pt x="576671" y="3404758"/>
                  <a:pt x="576671" y="3404758"/>
                </a:cubicBezTo>
                <a:cubicBezTo>
                  <a:pt x="554661" y="3394959"/>
                  <a:pt x="528249" y="3414558"/>
                  <a:pt x="506238" y="3439056"/>
                </a:cubicBezTo>
                <a:cubicBezTo>
                  <a:pt x="488630" y="3434156"/>
                  <a:pt x="541455" y="3399858"/>
                  <a:pt x="506238" y="3390059"/>
                </a:cubicBezTo>
                <a:cubicBezTo>
                  <a:pt x="532651" y="3355761"/>
                  <a:pt x="532651" y="3355761"/>
                  <a:pt x="532651" y="3355761"/>
                </a:cubicBezTo>
                <a:cubicBezTo>
                  <a:pt x="528249" y="3345962"/>
                  <a:pt x="528249" y="3345962"/>
                  <a:pt x="528249" y="3345962"/>
                </a:cubicBezTo>
                <a:cubicBezTo>
                  <a:pt x="519444" y="3355761"/>
                  <a:pt x="519444" y="3355761"/>
                  <a:pt x="519444" y="3355761"/>
                </a:cubicBezTo>
                <a:cubicBezTo>
                  <a:pt x="506238" y="3345962"/>
                  <a:pt x="484228" y="3365560"/>
                  <a:pt x="462217" y="3370460"/>
                </a:cubicBezTo>
                <a:cubicBezTo>
                  <a:pt x="466620" y="3390059"/>
                  <a:pt x="457815" y="3341062"/>
                  <a:pt x="444609" y="3341062"/>
                </a:cubicBezTo>
                <a:cubicBezTo>
                  <a:pt x="449011" y="3331262"/>
                  <a:pt x="435805" y="3326363"/>
                  <a:pt x="431403" y="3321463"/>
                </a:cubicBezTo>
                <a:cubicBezTo>
                  <a:pt x="409393" y="3336162"/>
                  <a:pt x="466620" y="3282265"/>
                  <a:pt x="471022" y="3257767"/>
                </a:cubicBezTo>
                <a:cubicBezTo>
                  <a:pt x="466620" y="3252867"/>
                  <a:pt x="462217" y="3247967"/>
                  <a:pt x="457815" y="3247967"/>
                </a:cubicBezTo>
                <a:cubicBezTo>
                  <a:pt x="453413" y="3252867"/>
                  <a:pt x="449011" y="3257767"/>
                  <a:pt x="449011" y="3262666"/>
                </a:cubicBezTo>
                <a:cubicBezTo>
                  <a:pt x="444609" y="3228368"/>
                  <a:pt x="457815" y="3189171"/>
                  <a:pt x="462217" y="3149973"/>
                </a:cubicBezTo>
                <a:cubicBezTo>
                  <a:pt x="453413" y="3125474"/>
                  <a:pt x="457815" y="3110775"/>
                  <a:pt x="457815" y="3086277"/>
                </a:cubicBezTo>
                <a:cubicBezTo>
                  <a:pt x="404990" y="3115675"/>
                  <a:pt x="343362" y="3100976"/>
                  <a:pt x="290537" y="3135274"/>
                </a:cubicBezTo>
                <a:cubicBezTo>
                  <a:pt x="281733" y="3159772"/>
                  <a:pt x="281733" y="3159772"/>
                  <a:pt x="281733" y="3159772"/>
                </a:cubicBezTo>
                <a:cubicBezTo>
                  <a:pt x="272928" y="3169572"/>
                  <a:pt x="286135" y="3140173"/>
                  <a:pt x="290537" y="3130374"/>
                </a:cubicBezTo>
                <a:cubicBezTo>
                  <a:pt x="299341" y="3130374"/>
                  <a:pt x="299341" y="3125474"/>
                  <a:pt x="303743" y="3120575"/>
                </a:cubicBezTo>
                <a:cubicBezTo>
                  <a:pt x="299341" y="3115675"/>
                  <a:pt x="290537" y="3100976"/>
                  <a:pt x="281733" y="3110775"/>
                </a:cubicBezTo>
                <a:cubicBezTo>
                  <a:pt x="281733" y="3140173"/>
                  <a:pt x="246516" y="3105875"/>
                  <a:pt x="242114" y="3135274"/>
                </a:cubicBezTo>
                <a:cubicBezTo>
                  <a:pt x="250918" y="3105875"/>
                  <a:pt x="312547" y="3076477"/>
                  <a:pt x="299341" y="3037279"/>
                </a:cubicBezTo>
                <a:cubicBezTo>
                  <a:pt x="281733" y="3037279"/>
                  <a:pt x="281733" y="3037279"/>
                  <a:pt x="281733" y="3037279"/>
                </a:cubicBezTo>
                <a:cubicBezTo>
                  <a:pt x="299341" y="3022580"/>
                  <a:pt x="316949" y="2988282"/>
                  <a:pt x="334557" y="2958884"/>
                </a:cubicBezTo>
                <a:cubicBezTo>
                  <a:pt x="338960" y="2944185"/>
                  <a:pt x="316949" y="2944185"/>
                  <a:pt x="312547" y="2939285"/>
                </a:cubicBezTo>
                <a:cubicBezTo>
                  <a:pt x="316949" y="2914787"/>
                  <a:pt x="316949" y="2914787"/>
                  <a:pt x="316949" y="2914787"/>
                </a:cubicBezTo>
                <a:cubicBezTo>
                  <a:pt x="308145" y="2909887"/>
                  <a:pt x="286135" y="2909887"/>
                  <a:pt x="286135" y="2890288"/>
                </a:cubicBezTo>
                <a:cubicBezTo>
                  <a:pt x="246516" y="2909887"/>
                  <a:pt x="246516" y="2909887"/>
                  <a:pt x="246516" y="2909887"/>
                </a:cubicBezTo>
                <a:cubicBezTo>
                  <a:pt x="286135" y="2851090"/>
                  <a:pt x="352166" y="2836391"/>
                  <a:pt x="343362" y="2757996"/>
                </a:cubicBezTo>
                <a:cubicBezTo>
                  <a:pt x="290537" y="2811893"/>
                  <a:pt x="290537" y="2811893"/>
                  <a:pt x="290537" y="2811893"/>
                </a:cubicBezTo>
                <a:cubicBezTo>
                  <a:pt x="312547" y="2767795"/>
                  <a:pt x="343362" y="2733497"/>
                  <a:pt x="369774" y="2689400"/>
                </a:cubicBezTo>
                <a:cubicBezTo>
                  <a:pt x="400589" y="2650202"/>
                  <a:pt x="400589" y="2650202"/>
                  <a:pt x="400589" y="2650202"/>
                </a:cubicBezTo>
                <a:cubicBezTo>
                  <a:pt x="374176" y="2645302"/>
                  <a:pt x="330155" y="2674700"/>
                  <a:pt x="316949" y="2699199"/>
                </a:cubicBezTo>
                <a:cubicBezTo>
                  <a:pt x="343362" y="2664901"/>
                  <a:pt x="382980" y="2611004"/>
                  <a:pt x="404990" y="2581606"/>
                </a:cubicBezTo>
                <a:cubicBezTo>
                  <a:pt x="400589" y="2562007"/>
                  <a:pt x="391784" y="2581606"/>
                  <a:pt x="378578" y="2581606"/>
                </a:cubicBezTo>
                <a:cubicBezTo>
                  <a:pt x="413795" y="2562007"/>
                  <a:pt x="440207" y="2532609"/>
                  <a:pt x="471022" y="2508110"/>
                </a:cubicBezTo>
                <a:cubicBezTo>
                  <a:pt x="449011" y="2493411"/>
                  <a:pt x="427001" y="2517910"/>
                  <a:pt x="404990" y="2527709"/>
                </a:cubicBezTo>
                <a:cubicBezTo>
                  <a:pt x="360970" y="2566907"/>
                  <a:pt x="303743" y="2601205"/>
                  <a:pt x="281733" y="2640402"/>
                </a:cubicBezTo>
                <a:cubicBezTo>
                  <a:pt x="369774" y="2459113"/>
                  <a:pt x="563465" y="2361119"/>
                  <a:pt x="695527" y="2228826"/>
                </a:cubicBezTo>
                <a:cubicBezTo>
                  <a:pt x="757156" y="2170030"/>
                  <a:pt x="823187" y="2121033"/>
                  <a:pt x="876012" y="2062236"/>
                </a:cubicBezTo>
                <a:cubicBezTo>
                  <a:pt x="792373" y="1998540"/>
                  <a:pt x="704331" y="1964242"/>
                  <a:pt x="633898" y="1900546"/>
                </a:cubicBezTo>
                <a:cubicBezTo>
                  <a:pt x="537053" y="1787852"/>
                  <a:pt x="396186" y="1729055"/>
                  <a:pt x="299341" y="1596763"/>
                </a:cubicBezTo>
                <a:cubicBezTo>
                  <a:pt x="281733" y="1547766"/>
                  <a:pt x="211299" y="1552666"/>
                  <a:pt x="202495" y="1503669"/>
                </a:cubicBezTo>
                <a:cubicBezTo>
                  <a:pt x="237712" y="1493869"/>
                  <a:pt x="237712" y="1493869"/>
                  <a:pt x="237712" y="1493869"/>
                </a:cubicBezTo>
                <a:cubicBezTo>
                  <a:pt x="233310" y="1386075"/>
                  <a:pt x="118856" y="1327279"/>
                  <a:pt x="70433" y="1243984"/>
                </a:cubicBezTo>
                <a:cubicBezTo>
                  <a:pt x="13206" y="1273382"/>
                  <a:pt x="44021" y="1199886"/>
                  <a:pt x="0" y="1194986"/>
                </a:cubicBezTo>
                <a:cubicBezTo>
                  <a:pt x="0" y="1175388"/>
                  <a:pt x="0" y="1175388"/>
                  <a:pt x="0" y="1175388"/>
                </a:cubicBezTo>
                <a:cubicBezTo>
                  <a:pt x="26412" y="1190087"/>
                  <a:pt x="30815" y="1141090"/>
                  <a:pt x="52825" y="1175388"/>
                </a:cubicBezTo>
                <a:cubicBezTo>
                  <a:pt x="66031" y="1180287"/>
                  <a:pt x="79237" y="1165588"/>
                  <a:pt x="88042" y="1160688"/>
                </a:cubicBezTo>
                <a:cubicBezTo>
                  <a:pt x="83640" y="1136190"/>
                  <a:pt x="61629" y="1121491"/>
                  <a:pt x="52825" y="1096992"/>
                </a:cubicBezTo>
                <a:cubicBezTo>
                  <a:pt x="79237" y="1111691"/>
                  <a:pt x="110052" y="1131290"/>
                  <a:pt x="140866" y="1116591"/>
                </a:cubicBezTo>
                <a:cubicBezTo>
                  <a:pt x="136464" y="1106792"/>
                  <a:pt x="132062" y="1096992"/>
                  <a:pt x="132062" y="1082293"/>
                </a:cubicBezTo>
                <a:cubicBezTo>
                  <a:pt x="140866" y="1082293"/>
                  <a:pt x="149671" y="1082293"/>
                  <a:pt x="154073" y="1077393"/>
                </a:cubicBezTo>
                <a:cubicBezTo>
                  <a:pt x="154073" y="1062694"/>
                  <a:pt x="154073" y="1062694"/>
                  <a:pt x="154073" y="1062694"/>
                </a:cubicBezTo>
                <a:cubicBezTo>
                  <a:pt x="180485" y="1077393"/>
                  <a:pt x="220104" y="1082293"/>
                  <a:pt x="242114" y="1082293"/>
                </a:cubicBezTo>
                <a:cubicBezTo>
                  <a:pt x="242114" y="1057794"/>
                  <a:pt x="215702" y="1047995"/>
                  <a:pt x="202495" y="1028396"/>
                </a:cubicBezTo>
                <a:cubicBezTo>
                  <a:pt x="233310" y="1038196"/>
                  <a:pt x="277331" y="1038196"/>
                  <a:pt x="299341" y="1028396"/>
                </a:cubicBezTo>
                <a:cubicBezTo>
                  <a:pt x="290537" y="984299"/>
                  <a:pt x="268526" y="945101"/>
                  <a:pt x="237712" y="915703"/>
                </a:cubicBezTo>
                <a:cubicBezTo>
                  <a:pt x="193691" y="901004"/>
                  <a:pt x="158475" y="886304"/>
                  <a:pt x="127660" y="842207"/>
                </a:cubicBezTo>
                <a:cubicBezTo>
                  <a:pt x="132062" y="832408"/>
                  <a:pt x="132062" y="817708"/>
                  <a:pt x="145268" y="807909"/>
                </a:cubicBezTo>
                <a:cubicBezTo>
                  <a:pt x="158475" y="817708"/>
                  <a:pt x="180485" y="798109"/>
                  <a:pt x="198093" y="817708"/>
                </a:cubicBezTo>
                <a:cubicBezTo>
                  <a:pt x="215702" y="798109"/>
                  <a:pt x="189289" y="763811"/>
                  <a:pt x="176083" y="744213"/>
                </a:cubicBezTo>
                <a:cubicBezTo>
                  <a:pt x="220104" y="709915"/>
                  <a:pt x="264124" y="783410"/>
                  <a:pt x="303743" y="749112"/>
                </a:cubicBezTo>
                <a:cubicBezTo>
                  <a:pt x="299341" y="739313"/>
                  <a:pt x="281733" y="749112"/>
                  <a:pt x="286135" y="729513"/>
                </a:cubicBezTo>
                <a:cubicBezTo>
                  <a:pt x="303743" y="695215"/>
                  <a:pt x="360970" y="744213"/>
                  <a:pt x="330155" y="680516"/>
                </a:cubicBezTo>
                <a:cubicBezTo>
                  <a:pt x="334557" y="690316"/>
                  <a:pt x="334557" y="690316"/>
                  <a:pt x="334557" y="690316"/>
                </a:cubicBezTo>
                <a:cubicBezTo>
                  <a:pt x="343362" y="680516"/>
                  <a:pt x="360970" y="690316"/>
                  <a:pt x="369774" y="695215"/>
                </a:cubicBezTo>
                <a:cubicBezTo>
                  <a:pt x="409393" y="675617"/>
                  <a:pt x="440207" y="651118"/>
                  <a:pt x="462217" y="611920"/>
                </a:cubicBezTo>
                <a:cubicBezTo>
                  <a:pt x="488630" y="611920"/>
                  <a:pt x="488630" y="611920"/>
                  <a:pt x="488630" y="611920"/>
                </a:cubicBezTo>
                <a:cubicBezTo>
                  <a:pt x="488630" y="621720"/>
                  <a:pt x="466620" y="641319"/>
                  <a:pt x="484228" y="651118"/>
                </a:cubicBezTo>
                <a:cubicBezTo>
                  <a:pt x="501836" y="646218"/>
                  <a:pt x="510640" y="636419"/>
                  <a:pt x="515042" y="616820"/>
                </a:cubicBezTo>
                <a:cubicBezTo>
                  <a:pt x="488630" y="562923"/>
                  <a:pt x="488630" y="562923"/>
                  <a:pt x="488630" y="562923"/>
                </a:cubicBezTo>
                <a:cubicBezTo>
                  <a:pt x="510640" y="572723"/>
                  <a:pt x="515042" y="592321"/>
                  <a:pt x="537053" y="602121"/>
                </a:cubicBezTo>
                <a:cubicBezTo>
                  <a:pt x="545857" y="597221"/>
                  <a:pt x="545857" y="597221"/>
                  <a:pt x="545857" y="597221"/>
                </a:cubicBezTo>
                <a:cubicBezTo>
                  <a:pt x="532651" y="582522"/>
                  <a:pt x="532651" y="582522"/>
                  <a:pt x="532651" y="582522"/>
                </a:cubicBezTo>
                <a:cubicBezTo>
                  <a:pt x="537053" y="572723"/>
                  <a:pt x="537053" y="572723"/>
                  <a:pt x="537053" y="572723"/>
                </a:cubicBezTo>
                <a:cubicBezTo>
                  <a:pt x="567867" y="587422"/>
                  <a:pt x="611888" y="548224"/>
                  <a:pt x="642702" y="582522"/>
                </a:cubicBezTo>
                <a:cubicBezTo>
                  <a:pt x="660311" y="567823"/>
                  <a:pt x="660311" y="567823"/>
                  <a:pt x="660311" y="567823"/>
                </a:cubicBezTo>
                <a:cubicBezTo>
                  <a:pt x="647104" y="543324"/>
                  <a:pt x="629496" y="523725"/>
                  <a:pt x="620692" y="499227"/>
                </a:cubicBezTo>
                <a:cubicBezTo>
                  <a:pt x="633898" y="489427"/>
                  <a:pt x="647104" y="484528"/>
                  <a:pt x="647104" y="469829"/>
                </a:cubicBezTo>
                <a:cubicBezTo>
                  <a:pt x="633898" y="455129"/>
                  <a:pt x="633898" y="455129"/>
                  <a:pt x="633898" y="455129"/>
                </a:cubicBezTo>
                <a:cubicBezTo>
                  <a:pt x="677919" y="435531"/>
                  <a:pt x="704331" y="499227"/>
                  <a:pt x="735146" y="445330"/>
                </a:cubicBezTo>
                <a:cubicBezTo>
                  <a:pt x="721940" y="440430"/>
                  <a:pt x="721940" y="425731"/>
                  <a:pt x="717538" y="411032"/>
                </a:cubicBezTo>
                <a:cubicBezTo>
                  <a:pt x="730744" y="396333"/>
                  <a:pt x="748352" y="420831"/>
                  <a:pt x="761558" y="425731"/>
                </a:cubicBezTo>
                <a:cubicBezTo>
                  <a:pt x="774764" y="415932"/>
                  <a:pt x="774764" y="401233"/>
                  <a:pt x="774764" y="386533"/>
                </a:cubicBezTo>
                <a:cubicBezTo>
                  <a:pt x="779166" y="386533"/>
                  <a:pt x="792373" y="381634"/>
                  <a:pt x="792373" y="391433"/>
                </a:cubicBezTo>
                <a:cubicBezTo>
                  <a:pt x="805579" y="362035"/>
                  <a:pt x="805579" y="362035"/>
                  <a:pt x="805579" y="362035"/>
                </a:cubicBezTo>
                <a:cubicBezTo>
                  <a:pt x="836394" y="366935"/>
                  <a:pt x="862806" y="406132"/>
                  <a:pt x="889218" y="391433"/>
                </a:cubicBezTo>
                <a:cubicBezTo>
                  <a:pt x="876012" y="357135"/>
                  <a:pt x="862806" y="342436"/>
                  <a:pt x="849600" y="308138"/>
                </a:cubicBezTo>
                <a:cubicBezTo>
                  <a:pt x="862806" y="317937"/>
                  <a:pt x="884816" y="313038"/>
                  <a:pt x="902424" y="313038"/>
                </a:cubicBezTo>
                <a:cubicBezTo>
                  <a:pt x="946445" y="293439"/>
                  <a:pt x="915631" y="249341"/>
                  <a:pt x="924435" y="200344"/>
                </a:cubicBezTo>
                <a:cubicBezTo>
                  <a:pt x="924435" y="200344"/>
                  <a:pt x="920033" y="190545"/>
                  <a:pt x="915631" y="195444"/>
                </a:cubicBezTo>
                <a:cubicBezTo>
                  <a:pt x="920033" y="161146"/>
                  <a:pt x="920033" y="161146"/>
                  <a:pt x="920033" y="161146"/>
                </a:cubicBezTo>
                <a:cubicBezTo>
                  <a:pt x="950847" y="151347"/>
                  <a:pt x="968455" y="205244"/>
                  <a:pt x="994868" y="185645"/>
                </a:cubicBezTo>
                <a:cubicBezTo>
                  <a:pt x="981662" y="175846"/>
                  <a:pt x="1003672" y="141548"/>
                  <a:pt x="977260" y="136648"/>
                </a:cubicBezTo>
                <a:cubicBezTo>
                  <a:pt x="977260" y="117049"/>
                  <a:pt x="977260" y="117049"/>
                  <a:pt x="977260" y="117049"/>
                </a:cubicBezTo>
                <a:cubicBezTo>
                  <a:pt x="1025682" y="112149"/>
                  <a:pt x="1074105" y="170946"/>
                  <a:pt x="1096116" y="102350"/>
                </a:cubicBezTo>
                <a:cubicBezTo>
                  <a:pt x="1118126" y="112149"/>
                  <a:pt x="1135734" y="141548"/>
                  <a:pt x="1162147" y="131748"/>
                </a:cubicBezTo>
                <a:cubicBezTo>
                  <a:pt x="1153342" y="92550"/>
                  <a:pt x="1153342" y="92550"/>
                  <a:pt x="1153342" y="92550"/>
                </a:cubicBezTo>
                <a:cubicBezTo>
                  <a:pt x="1166549" y="102350"/>
                  <a:pt x="1170951" y="87651"/>
                  <a:pt x="1179755" y="82751"/>
                </a:cubicBezTo>
                <a:cubicBezTo>
                  <a:pt x="1162147" y="53353"/>
                  <a:pt x="1162147" y="53353"/>
                  <a:pt x="1162147" y="53353"/>
                </a:cubicBezTo>
                <a:cubicBezTo>
                  <a:pt x="1170951" y="48453"/>
                  <a:pt x="1214972" y="92550"/>
                  <a:pt x="1236982" y="58252"/>
                </a:cubicBezTo>
                <a:cubicBezTo>
                  <a:pt x="1241384" y="68052"/>
                  <a:pt x="1241384" y="68052"/>
                  <a:pt x="1241384" y="68052"/>
                </a:cubicBezTo>
                <a:cubicBezTo>
                  <a:pt x="1254590" y="43553"/>
                  <a:pt x="1223776" y="23954"/>
                  <a:pt x="1219373" y="4356"/>
                </a:cubicBezTo>
                <a:cubicBezTo>
                  <a:pt x="1234781" y="-544"/>
                  <a:pt x="1253490" y="-544"/>
                  <a:pt x="1272749" y="6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9FC6-13AC-44B6-946D-ABF9FB84DF23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0EE8F-7F13-4FD3-BBD9-EDAE104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362C3B-4E2E-4393-B859-0D4F23F87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24829" y="1206237"/>
            <a:ext cx="3284580" cy="4745872"/>
          </a:xfrm>
          <a:custGeom>
            <a:avLst/>
            <a:gdLst>
              <a:gd name="connsiteX0" fmla="*/ 2533301 w 3284580"/>
              <a:gd name="connsiteY0" fmla="*/ 60 h 4745872"/>
              <a:gd name="connsiteX1" fmla="*/ 2669101 w 3284580"/>
              <a:gd name="connsiteY1" fmla="*/ 105444 h 4745872"/>
              <a:gd name="connsiteX2" fmla="*/ 2854208 w 3284580"/>
              <a:gd name="connsiteY2" fmla="*/ 416840 h 4745872"/>
              <a:gd name="connsiteX3" fmla="*/ 2755293 w 3284580"/>
              <a:gd name="connsiteY3" fmla="*/ 926924 h 4745872"/>
              <a:gd name="connsiteX4" fmla="*/ 1945507 w 3284580"/>
              <a:gd name="connsiteY4" fmla="*/ 1013245 h 4745872"/>
              <a:gd name="connsiteX5" fmla="*/ 1248903 w 3284580"/>
              <a:gd name="connsiteY5" fmla="*/ 1182245 h 4745872"/>
              <a:gd name="connsiteX6" fmla="*/ 952885 w 3284580"/>
              <a:gd name="connsiteY6" fmla="*/ 1299024 h 4745872"/>
              <a:gd name="connsiteX7" fmla="*/ 1198995 w 3284580"/>
              <a:gd name="connsiteY7" fmla="*/ 1408220 h 4745872"/>
              <a:gd name="connsiteX8" fmla="*/ 1793857 w 3284580"/>
              <a:gd name="connsiteY8" fmla="*/ 1621087 h 4745872"/>
              <a:gd name="connsiteX9" fmla="*/ 2498730 w 3284580"/>
              <a:gd name="connsiteY9" fmla="*/ 1977208 h 4745872"/>
              <a:gd name="connsiteX10" fmla="*/ 3074828 w 3284580"/>
              <a:gd name="connsiteY10" fmla="*/ 2515951 h 4745872"/>
              <a:gd name="connsiteX11" fmla="*/ 3283326 w 3284580"/>
              <a:gd name="connsiteY11" fmla="*/ 3276857 h 4745872"/>
              <a:gd name="connsiteX12" fmla="*/ 2989793 w 3284580"/>
              <a:gd name="connsiteY12" fmla="*/ 4194340 h 4745872"/>
              <a:gd name="connsiteX13" fmla="*/ 2348022 w 3284580"/>
              <a:gd name="connsiteY13" fmla="*/ 4633140 h 4745872"/>
              <a:gd name="connsiteX14" fmla="*/ 1501439 w 3284580"/>
              <a:gd name="connsiteY14" fmla="*/ 4745549 h 4745872"/>
              <a:gd name="connsiteX15" fmla="*/ 716286 w 3284580"/>
              <a:gd name="connsiteY15" fmla="*/ 4484703 h 4745872"/>
              <a:gd name="connsiteX16" fmla="*/ 208430 w 3284580"/>
              <a:gd name="connsiteY16" fmla="*/ 3903249 h 4745872"/>
              <a:gd name="connsiteX17" fmla="*/ 45727 w 3284580"/>
              <a:gd name="connsiteY17" fmla="*/ 3302989 h 4745872"/>
              <a:gd name="connsiteX18" fmla="*/ 123737 w 3284580"/>
              <a:gd name="connsiteY18" fmla="*/ 2694290 h 4745872"/>
              <a:gd name="connsiteX19" fmla="*/ 182255 w 3284580"/>
              <a:gd name="connsiteY19" fmla="*/ 2467457 h 4745872"/>
              <a:gd name="connsiteX20" fmla="*/ 170003 w 3284580"/>
              <a:gd name="connsiteY20" fmla="*/ 2645325 h 4745872"/>
              <a:gd name="connsiteX21" fmla="*/ 162635 w 3284580"/>
              <a:gd name="connsiteY21" fmla="*/ 3107129 h 4745872"/>
              <a:gd name="connsiteX22" fmla="*/ 204317 w 3284580"/>
              <a:gd name="connsiteY22" fmla="*/ 2631445 h 4745872"/>
              <a:gd name="connsiteX23" fmla="*/ 241416 w 3284580"/>
              <a:gd name="connsiteY23" fmla="*/ 2395659 h 4745872"/>
              <a:gd name="connsiteX24" fmla="*/ 345557 w 3284580"/>
              <a:gd name="connsiteY24" fmla="*/ 2278152 h 4745872"/>
              <a:gd name="connsiteX25" fmla="*/ 378072 w 3284580"/>
              <a:gd name="connsiteY25" fmla="*/ 2356461 h 4745872"/>
              <a:gd name="connsiteX26" fmla="*/ 576416 w 3284580"/>
              <a:gd name="connsiteY26" fmla="*/ 3258865 h 4745872"/>
              <a:gd name="connsiteX27" fmla="*/ 1151744 w 3284580"/>
              <a:gd name="connsiteY27" fmla="*/ 3648914 h 4745872"/>
              <a:gd name="connsiteX28" fmla="*/ 1863642 w 3284580"/>
              <a:gd name="connsiteY28" fmla="*/ 3681814 h 4745872"/>
              <a:gd name="connsiteX29" fmla="*/ 2471784 w 3284580"/>
              <a:gd name="connsiteY29" fmla="*/ 3512643 h 4745872"/>
              <a:gd name="connsiteX30" fmla="*/ 2735758 w 3284580"/>
              <a:gd name="connsiteY30" fmla="*/ 3296435 h 4745872"/>
              <a:gd name="connsiteX31" fmla="*/ 2457519 w 3284580"/>
              <a:gd name="connsiteY31" fmla="*/ 2991250 h 4745872"/>
              <a:gd name="connsiteX32" fmla="*/ 1768111 w 3284580"/>
              <a:gd name="connsiteY32" fmla="*/ 2714595 h 4745872"/>
              <a:gd name="connsiteX33" fmla="*/ 944318 w 3284580"/>
              <a:gd name="connsiteY33" fmla="*/ 2402513 h 4745872"/>
              <a:gd name="connsiteX34" fmla="*/ 262792 w 3284580"/>
              <a:gd name="connsiteY34" fmla="*/ 1991131 h 4745872"/>
              <a:gd name="connsiteX35" fmla="*/ 232 w 3284580"/>
              <a:gd name="connsiteY35" fmla="*/ 1416488 h 4745872"/>
              <a:gd name="connsiteX36" fmla="*/ 41658 w 3284580"/>
              <a:gd name="connsiteY36" fmla="*/ 1023655 h 4745872"/>
              <a:gd name="connsiteX37" fmla="*/ 84625 w 3284580"/>
              <a:gd name="connsiteY37" fmla="*/ 888969 h 4745872"/>
              <a:gd name="connsiteX38" fmla="*/ 104716 w 3284580"/>
              <a:gd name="connsiteY38" fmla="*/ 874704 h 4745872"/>
              <a:gd name="connsiteX39" fmla="*/ 470347 w 3284580"/>
              <a:gd name="connsiteY39" fmla="*/ 437874 h 4745872"/>
              <a:gd name="connsiteX40" fmla="*/ 1252844 w 3284580"/>
              <a:gd name="connsiteY40" fmla="*/ 170559 h 4745872"/>
              <a:gd name="connsiteX41" fmla="*/ 2068412 w 3284580"/>
              <a:gd name="connsiteY41" fmla="*/ 36644 h 4745872"/>
              <a:gd name="connsiteX42" fmla="*/ 2533301 w 3284580"/>
              <a:gd name="connsiteY42" fmla="*/ 60 h 474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580" h="4745872">
                <a:moveTo>
                  <a:pt x="2533301" y="60"/>
                </a:moveTo>
                <a:cubicBezTo>
                  <a:pt x="2542554" y="231"/>
                  <a:pt x="2587835" y="35359"/>
                  <a:pt x="2669101" y="105444"/>
                </a:cubicBezTo>
                <a:cubicBezTo>
                  <a:pt x="2750366" y="175528"/>
                  <a:pt x="2812054" y="279327"/>
                  <a:pt x="2854208" y="416840"/>
                </a:cubicBezTo>
                <a:cubicBezTo>
                  <a:pt x="2896361" y="554354"/>
                  <a:pt x="2863375" y="724382"/>
                  <a:pt x="2755293" y="926924"/>
                </a:cubicBezTo>
                <a:cubicBezTo>
                  <a:pt x="2490462" y="930694"/>
                  <a:pt x="2220534" y="959439"/>
                  <a:pt x="1945507" y="1013245"/>
                </a:cubicBezTo>
                <a:cubicBezTo>
                  <a:pt x="1670524" y="1067051"/>
                  <a:pt x="1438294" y="1123384"/>
                  <a:pt x="1248903" y="1182245"/>
                </a:cubicBezTo>
                <a:cubicBezTo>
                  <a:pt x="1059554" y="1241105"/>
                  <a:pt x="960853" y="1280046"/>
                  <a:pt x="952885" y="1299024"/>
                </a:cubicBezTo>
                <a:cubicBezTo>
                  <a:pt x="956869" y="1321429"/>
                  <a:pt x="1038949" y="1357799"/>
                  <a:pt x="1198995" y="1408220"/>
                </a:cubicBezTo>
                <a:cubicBezTo>
                  <a:pt x="1359042" y="1458599"/>
                  <a:pt x="1557343" y="1529583"/>
                  <a:pt x="1793857" y="1621087"/>
                </a:cubicBezTo>
                <a:cubicBezTo>
                  <a:pt x="2030414" y="1712634"/>
                  <a:pt x="2265343" y="1831341"/>
                  <a:pt x="2498730" y="1977208"/>
                </a:cubicBezTo>
                <a:cubicBezTo>
                  <a:pt x="2732117" y="2123032"/>
                  <a:pt x="2924164" y="2302656"/>
                  <a:pt x="3074828" y="2515951"/>
                </a:cubicBezTo>
                <a:cubicBezTo>
                  <a:pt x="3225493" y="2729289"/>
                  <a:pt x="3294978" y="2982896"/>
                  <a:pt x="3283326" y="3276857"/>
                </a:cubicBezTo>
                <a:cubicBezTo>
                  <a:pt x="3255438" y="3675174"/>
                  <a:pt x="3157593" y="3981002"/>
                  <a:pt x="2989793" y="4194340"/>
                </a:cubicBezTo>
                <a:cubicBezTo>
                  <a:pt x="2821950" y="4407721"/>
                  <a:pt x="2608055" y="4553973"/>
                  <a:pt x="2348022" y="4633140"/>
                </a:cubicBezTo>
                <a:cubicBezTo>
                  <a:pt x="2088033" y="4712306"/>
                  <a:pt x="1805852" y="4749790"/>
                  <a:pt x="1501439" y="4745549"/>
                </a:cubicBezTo>
                <a:cubicBezTo>
                  <a:pt x="1199167" y="4737196"/>
                  <a:pt x="937421" y="4650233"/>
                  <a:pt x="716286" y="4484703"/>
                </a:cubicBezTo>
                <a:cubicBezTo>
                  <a:pt x="495108" y="4319173"/>
                  <a:pt x="325808" y="4125369"/>
                  <a:pt x="208430" y="3903249"/>
                </a:cubicBezTo>
                <a:cubicBezTo>
                  <a:pt x="91008" y="3681172"/>
                  <a:pt x="36774" y="3481071"/>
                  <a:pt x="45727" y="3302989"/>
                </a:cubicBezTo>
                <a:cubicBezTo>
                  <a:pt x="62777" y="3045398"/>
                  <a:pt x="88780" y="2842513"/>
                  <a:pt x="123737" y="2694290"/>
                </a:cubicBezTo>
                <a:cubicBezTo>
                  <a:pt x="158651" y="2546067"/>
                  <a:pt x="178185" y="2470456"/>
                  <a:pt x="182255" y="2467457"/>
                </a:cubicBezTo>
                <a:cubicBezTo>
                  <a:pt x="181013" y="2470456"/>
                  <a:pt x="176943" y="2529745"/>
                  <a:pt x="170003" y="2645325"/>
                </a:cubicBezTo>
                <a:cubicBezTo>
                  <a:pt x="163063" y="2760904"/>
                  <a:pt x="160621" y="2914868"/>
                  <a:pt x="162635" y="3107129"/>
                </a:cubicBezTo>
                <a:cubicBezTo>
                  <a:pt x="168761" y="2937572"/>
                  <a:pt x="182640" y="2778982"/>
                  <a:pt x="204317" y="2631445"/>
                </a:cubicBezTo>
                <a:cubicBezTo>
                  <a:pt x="225994" y="2483907"/>
                  <a:pt x="238374" y="2405298"/>
                  <a:pt x="241416" y="2395659"/>
                </a:cubicBezTo>
                <a:lnTo>
                  <a:pt x="345557" y="2278152"/>
                </a:lnTo>
                <a:lnTo>
                  <a:pt x="378072" y="2356461"/>
                </a:lnTo>
                <a:cubicBezTo>
                  <a:pt x="361322" y="2755550"/>
                  <a:pt x="427422" y="3056365"/>
                  <a:pt x="576416" y="3258865"/>
                </a:cubicBezTo>
                <a:cubicBezTo>
                  <a:pt x="725368" y="3461322"/>
                  <a:pt x="917158" y="3591381"/>
                  <a:pt x="1151744" y="3648914"/>
                </a:cubicBezTo>
                <a:cubicBezTo>
                  <a:pt x="1386287" y="3706489"/>
                  <a:pt x="1623615" y="3717456"/>
                  <a:pt x="1863642" y="3681814"/>
                </a:cubicBezTo>
                <a:cubicBezTo>
                  <a:pt x="2103712" y="3646172"/>
                  <a:pt x="2306426" y="3589796"/>
                  <a:pt x="2471784" y="3512643"/>
                </a:cubicBezTo>
                <a:cubicBezTo>
                  <a:pt x="2637185" y="3435490"/>
                  <a:pt x="2725177" y="3363435"/>
                  <a:pt x="2735758" y="3296435"/>
                </a:cubicBezTo>
                <a:cubicBezTo>
                  <a:pt x="2734601" y="3184625"/>
                  <a:pt x="2641855" y="3082925"/>
                  <a:pt x="2457519" y="2991250"/>
                </a:cubicBezTo>
                <a:cubicBezTo>
                  <a:pt x="2273183" y="2899617"/>
                  <a:pt x="2043394" y="2807385"/>
                  <a:pt x="1768111" y="2714595"/>
                </a:cubicBezTo>
                <a:cubicBezTo>
                  <a:pt x="1492871" y="2621806"/>
                  <a:pt x="1218273" y="2517793"/>
                  <a:pt x="944318" y="2402513"/>
                </a:cubicBezTo>
                <a:cubicBezTo>
                  <a:pt x="670362" y="2287276"/>
                  <a:pt x="443187" y="2150149"/>
                  <a:pt x="262792" y="1991131"/>
                </a:cubicBezTo>
                <a:cubicBezTo>
                  <a:pt x="82397" y="1832112"/>
                  <a:pt x="-5123" y="1640579"/>
                  <a:pt x="232" y="1416488"/>
                </a:cubicBezTo>
                <a:cubicBezTo>
                  <a:pt x="11756" y="1231038"/>
                  <a:pt x="25550" y="1100080"/>
                  <a:pt x="41658" y="1023655"/>
                </a:cubicBezTo>
                <a:cubicBezTo>
                  <a:pt x="57722" y="947187"/>
                  <a:pt x="72073" y="902335"/>
                  <a:pt x="84625" y="888969"/>
                </a:cubicBezTo>
                <a:cubicBezTo>
                  <a:pt x="97134" y="875646"/>
                  <a:pt x="103860" y="870891"/>
                  <a:pt x="104716" y="874704"/>
                </a:cubicBezTo>
                <a:cubicBezTo>
                  <a:pt x="125108" y="697864"/>
                  <a:pt x="246985" y="552212"/>
                  <a:pt x="470347" y="437874"/>
                </a:cubicBezTo>
                <a:cubicBezTo>
                  <a:pt x="693667" y="323537"/>
                  <a:pt x="954513" y="234432"/>
                  <a:pt x="1252844" y="170559"/>
                </a:cubicBezTo>
                <a:cubicBezTo>
                  <a:pt x="1551132" y="106686"/>
                  <a:pt x="1823031" y="62048"/>
                  <a:pt x="2068412" y="36644"/>
                </a:cubicBezTo>
                <a:cubicBezTo>
                  <a:pt x="2313794" y="11241"/>
                  <a:pt x="2468743" y="-968"/>
                  <a:pt x="2533301" y="6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1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AFDC1BF-2EA1-4708-85DD-70D0708E4E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24" y="1421708"/>
            <a:ext cx="4695958" cy="4319439"/>
          </a:xfrm>
          <a:custGeom>
            <a:avLst/>
            <a:gdLst>
              <a:gd name="connsiteX0" fmla="*/ 4240011 w 4695958"/>
              <a:gd name="connsiteY0" fmla="*/ 2 h 4319439"/>
              <a:gd name="connsiteX1" fmla="*/ 4263898 w 4695958"/>
              <a:gd name="connsiteY1" fmla="*/ 27654 h 4319439"/>
              <a:gd name="connsiteX2" fmla="*/ 4269899 w 4695958"/>
              <a:gd name="connsiteY2" fmla="*/ 59777 h 4319439"/>
              <a:gd name="connsiteX3" fmla="*/ 4347599 w 4695958"/>
              <a:gd name="connsiteY3" fmla="*/ 11965 h 4319439"/>
              <a:gd name="connsiteX4" fmla="*/ 4371485 w 4695958"/>
              <a:gd name="connsiteY4" fmla="*/ 62758 h 4319439"/>
              <a:gd name="connsiteX5" fmla="*/ 4413336 w 4695958"/>
              <a:gd name="connsiteY5" fmla="*/ 131516 h 4319439"/>
              <a:gd name="connsiteX6" fmla="*/ 4532141 w 4695958"/>
              <a:gd name="connsiteY6" fmla="*/ 189800 h 4319439"/>
              <a:gd name="connsiteX7" fmla="*/ 4628550 w 4695958"/>
              <a:gd name="connsiteY7" fmla="*/ 239103 h 4319439"/>
              <a:gd name="connsiteX8" fmla="*/ 4685423 w 4695958"/>
              <a:gd name="connsiteY8" fmla="*/ 363085 h 4319439"/>
              <a:gd name="connsiteX9" fmla="*/ 4669263 w 4695958"/>
              <a:gd name="connsiteY9" fmla="*/ 681023 h 4319439"/>
              <a:gd name="connsiteX10" fmla="*/ 4443223 w 4695958"/>
              <a:gd name="connsiteY10" fmla="*/ 1291169 h 4319439"/>
              <a:gd name="connsiteX11" fmla="*/ 4003892 w 4695958"/>
              <a:gd name="connsiteY11" fmla="*/ 2587513 h 4319439"/>
              <a:gd name="connsiteX12" fmla="*/ 3833509 w 4695958"/>
              <a:gd name="connsiteY12" fmla="*/ 4256000 h 4319439"/>
              <a:gd name="connsiteX13" fmla="*/ 3690817 w 4695958"/>
              <a:gd name="connsiteY13" fmla="*/ 4294125 h 4319439"/>
              <a:gd name="connsiteX14" fmla="*/ 3373272 w 4695958"/>
              <a:gd name="connsiteY14" fmla="*/ 4309814 h 4319439"/>
              <a:gd name="connsiteX15" fmla="*/ 3151350 w 4695958"/>
              <a:gd name="connsiteY15" fmla="*/ 4294870 h 4319439"/>
              <a:gd name="connsiteX16" fmla="*/ 2942883 w 4695958"/>
              <a:gd name="connsiteY16" fmla="*/ 4118525 h 4319439"/>
              <a:gd name="connsiteX17" fmla="*/ 2579761 w 4695958"/>
              <a:gd name="connsiteY17" fmla="*/ 2866973 h 4319439"/>
              <a:gd name="connsiteX18" fmla="*/ 2351093 w 4695958"/>
              <a:gd name="connsiteY18" fmla="*/ 1691631 h 4319439"/>
              <a:gd name="connsiteX19" fmla="*/ 2103599 w 4695958"/>
              <a:gd name="connsiteY19" fmla="*/ 2475140 h 4319439"/>
              <a:gd name="connsiteX20" fmla="*/ 1865361 w 4695958"/>
              <a:gd name="connsiteY20" fmla="*/ 3380867 h 4319439"/>
              <a:gd name="connsiteX21" fmla="*/ 1729455 w 4695958"/>
              <a:gd name="connsiteY21" fmla="*/ 4232075 h 4319439"/>
              <a:gd name="connsiteX22" fmla="*/ 1635792 w 4695958"/>
              <a:gd name="connsiteY22" fmla="*/ 4258432 h 4319439"/>
              <a:gd name="connsiteX23" fmla="*/ 1426578 w 4695958"/>
              <a:gd name="connsiteY23" fmla="*/ 4275494 h 4319439"/>
              <a:gd name="connsiteX24" fmla="*/ 1209403 w 4695958"/>
              <a:gd name="connsiteY24" fmla="*/ 4190263 h 4319439"/>
              <a:gd name="connsiteX25" fmla="*/ 1191479 w 4695958"/>
              <a:gd name="connsiteY25" fmla="*/ 4214150 h 4319439"/>
              <a:gd name="connsiteX26" fmla="*/ 1134684 w 4695958"/>
              <a:gd name="connsiteY26" fmla="*/ 4145432 h 4319439"/>
              <a:gd name="connsiteX27" fmla="*/ 1095815 w 4695958"/>
              <a:gd name="connsiteY27" fmla="*/ 4058750 h 4319439"/>
              <a:gd name="connsiteX28" fmla="*/ 1097305 w 4695958"/>
              <a:gd name="connsiteY28" fmla="*/ 4163357 h 4319439"/>
              <a:gd name="connsiteX29" fmla="*/ 1089853 w 4695958"/>
              <a:gd name="connsiteY29" fmla="*/ 4267963 h 4319439"/>
              <a:gd name="connsiteX30" fmla="*/ 1055494 w 4695958"/>
              <a:gd name="connsiteY30" fmla="*/ 4256746 h 4319439"/>
              <a:gd name="connsiteX31" fmla="*/ 1030078 w 4695958"/>
              <a:gd name="connsiteY31" fmla="*/ 4214150 h 4319439"/>
              <a:gd name="connsiteX32" fmla="*/ 952574 w 4695958"/>
              <a:gd name="connsiteY32" fmla="*/ 3778074 h 4319439"/>
              <a:gd name="connsiteX33" fmla="*/ 814511 w 4695958"/>
              <a:gd name="connsiteY33" fmla="*/ 3009469 h 4319439"/>
              <a:gd name="connsiteX34" fmla="*/ 628517 w 4695958"/>
              <a:gd name="connsiteY34" fmla="*/ 2093662 h 4319439"/>
              <a:gd name="connsiteX35" fmla="*/ 407263 w 4695958"/>
              <a:gd name="connsiteY35" fmla="*/ 1216019 h 4319439"/>
              <a:gd name="connsiteX36" fmla="*/ 163338 w 4695958"/>
              <a:gd name="connsiteY36" fmla="*/ 561904 h 4319439"/>
              <a:gd name="connsiteX37" fmla="*/ 21352 w 4695958"/>
              <a:gd name="connsiteY37" fmla="*/ 475223 h 4319439"/>
              <a:gd name="connsiteX38" fmla="*/ 31825 w 4695958"/>
              <a:gd name="connsiteY38" fmla="*/ 370616 h 4319439"/>
              <a:gd name="connsiteX39" fmla="*/ 215622 w 4695958"/>
              <a:gd name="connsiteY39" fmla="*/ 287033 h 4319439"/>
              <a:gd name="connsiteX40" fmla="*/ 637068 w 4695958"/>
              <a:gd name="connsiteY40" fmla="*/ 217452 h 4319439"/>
              <a:gd name="connsiteX41" fmla="*/ 1101071 w 4695958"/>
              <a:gd name="connsiteY41" fmla="*/ 433647 h 4319439"/>
              <a:gd name="connsiteX42" fmla="*/ 1412615 w 4695958"/>
              <a:gd name="connsiteY42" fmla="*/ 1207468 h 4319439"/>
              <a:gd name="connsiteX43" fmla="*/ 1488864 w 4695958"/>
              <a:gd name="connsiteY43" fmla="*/ 1799258 h 4319439"/>
              <a:gd name="connsiteX44" fmla="*/ 1538167 w 4695958"/>
              <a:gd name="connsiteY44" fmla="*/ 2355159 h 4319439"/>
              <a:gd name="connsiteX45" fmla="*/ 1860184 w 4695958"/>
              <a:gd name="connsiteY45" fmla="*/ 1548194 h 4319439"/>
              <a:gd name="connsiteX46" fmla="*/ 2195693 w 4695958"/>
              <a:gd name="connsiteY46" fmla="*/ 884667 h 4319439"/>
              <a:gd name="connsiteX47" fmla="*/ 2183730 w 4695958"/>
              <a:gd name="connsiteY47" fmla="*/ 840620 h 4319439"/>
              <a:gd name="connsiteX48" fmla="*/ 2171767 w 4695958"/>
              <a:gd name="connsiteY48" fmla="*/ 801005 h 4319439"/>
              <a:gd name="connsiteX49" fmla="*/ 2128427 w 4695958"/>
              <a:gd name="connsiteY49" fmla="*/ 755428 h 4319439"/>
              <a:gd name="connsiteX50" fmla="*/ 2165806 w 4695958"/>
              <a:gd name="connsiteY50" fmla="*/ 687417 h 4319439"/>
              <a:gd name="connsiteX51" fmla="*/ 2586467 w 4695958"/>
              <a:gd name="connsiteY51" fmla="*/ 623170 h 4319439"/>
              <a:gd name="connsiteX52" fmla="*/ 2823332 w 4695958"/>
              <a:gd name="connsiteY52" fmla="*/ 818930 h 4319439"/>
              <a:gd name="connsiteX53" fmla="*/ 2981713 w 4695958"/>
              <a:gd name="connsiteY53" fmla="*/ 1531760 h 4319439"/>
              <a:gd name="connsiteX54" fmla="*/ 3175982 w 4695958"/>
              <a:gd name="connsiteY54" fmla="*/ 2504596 h 4319439"/>
              <a:gd name="connsiteX55" fmla="*/ 3669872 w 4695958"/>
              <a:gd name="connsiteY55" fmla="*/ 1162637 h 4319439"/>
              <a:gd name="connsiteX56" fmla="*/ 4240011 w 4695958"/>
              <a:gd name="connsiteY56" fmla="*/ 2 h 431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695958" h="4319439">
                <a:moveTo>
                  <a:pt x="4240011" y="2"/>
                </a:moveTo>
                <a:cubicBezTo>
                  <a:pt x="4251700" y="-115"/>
                  <a:pt x="4259662" y="9102"/>
                  <a:pt x="4263898" y="27654"/>
                </a:cubicBezTo>
                <a:cubicBezTo>
                  <a:pt x="4268134" y="46207"/>
                  <a:pt x="4270134" y="56914"/>
                  <a:pt x="4269899" y="59777"/>
                </a:cubicBezTo>
                <a:lnTo>
                  <a:pt x="4347599" y="11965"/>
                </a:lnTo>
                <a:cubicBezTo>
                  <a:pt x="4348854" y="15456"/>
                  <a:pt x="4356816" y="32400"/>
                  <a:pt x="4371485" y="62758"/>
                </a:cubicBezTo>
                <a:cubicBezTo>
                  <a:pt x="4386194" y="93156"/>
                  <a:pt x="4400157" y="116062"/>
                  <a:pt x="4413336" y="131516"/>
                </a:cubicBezTo>
                <a:cubicBezTo>
                  <a:pt x="4442125" y="150185"/>
                  <a:pt x="4481701" y="169640"/>
                  <a:pt x="4532141" y="189800"/>
                </a:cubicBezTo>
                <a:cubicBezTo>
                  <a:pt x="4582581" y="209961"/>
                  <a:pt x="4614704" y="226395"/>
                  <a:pt x="4628550" y="239103"/>
                </a:cubicBezTo>
                <a:cubicBezTo>
                  <a:pt x="4648279" y="256322"/>
                  <a:pt x="4667223" y="297623"/>
                  <a:pt x="4685423" y="363085"/>
                </a:cubicBezTo>
                <a:cubicBezTo>
                  <a:pt x="4703622" y="428548"/>
                  <a:pt x="4698248" y="534527"/>
                  <a:pt x="4669263" y="681023"/>
                </a:cubicBezTo>
                <a:cubicBezTo>
                  <a:pt x="4640317" y="827480"/>
                  <a:pt x="4564970" y="1030888"/>
                  <a:pt x="4443223" y="1291169"/>
                </a:cubicBezTo>
                <a:cubicBezTo>
                  <a:pt x="4256446" y="1675079"/>
                  <a:pt x="4109989" y="2107194"/>
                  <a:pt x="4003892" y="2587513"/>
                </a:cubicBezTo>
                <a:cubicBezTo>
                  <a:pt x="3897795" y="3067832"/>
                  <a:pt x="3841000" y="3624008"/>
                  <a:pt x="3833509" y="4256000"/>
                </a:cubicBezTo>
                <a:cubicBezTo>
                  <a:pt x="3828920" y="4260119"/>
                  <a:pt x="3781343" y="4272827"/>
                  <a:pt x="3690817" y="4294125"/>
                </a:cubicBezTo>
                <a:cubicBezTo>
                  <a:pt x="3600292" y="4315423"/>
                  <a:pt x="3494430" y="4320639"/>
                  <a:pt x="3373272" y="4309814"/>
                </a:cubicBezTo>
                <a:cubicBezTo>
                  <a:pt x="3300396" y="4326483"/>
                  <a:pt x="3226422" y="4321502"/>
                  <a:pt x="3151350" y="4294870"/>
                </a:cubicBezTo>
                <a:cubicBezTo>
                  <a:pt x="3076239" y="4268199"/>
                  <a:pt x="3006776" y="4209443"/>
                  <a:pt x="2942883" y="4118525"/>
                </a:cubicBezTo>
                <a:cubicBezTo>
                  <a:pt x="2792700" y="3708454"/>
                  <a:pt x="2671659" y="3291244"/>
                  <a:pt x="2579761" y="2866973"/>
                </a:cubicBezTo>
                <a:cubicBezTo>
                  <a:pt x="2487823" y="2442703"/>
                  <a:pt x="2411613" y="2050909"/>
                  <a:pt x="2351093" y="1691631"/>
                </a:cubicBezTo>
                <a:cubicBezTo>
                  <a:pt x="2274805" y="1917710"/>
                  <a:pt x="2192281" y="2178893"/>
                  <a:pt x="2103599" y="2475140"/>
                </a:cubicBezTo>
                <a:cubicBezTo>
                  <a:pt x="2014877" y="2771388"/>
                  <a:pt x="1935491" y="3073323"/>
                  <a:pt x="1865361" y="3380867"/>
                </a:cubicBezTo>
                <a:cubicBezTo>
                  <a:pt x="1795270" y="3688411"/>
                  <a:pt x="1749968" y="3972147"/>
                  <a:pt x="1729455" y="4232075"/>
                </a:cubicBezTo>
                <a:cubicBezTo>
                  <a:pt x="1726435" y="4234663"/>
                  <a:pt x="1695253" y="4243449"/>
                  <a:pt x="1635792" y="4258432"/>
                </a:cubicBezTo>
                <a:cubicBezTo>
                  <a:pt x="1576369" y="4273415"/>
                  <a:pt x="1506632" y="4279102"/>
                  <a:pt x="1426578" y="4275494"/>
                </a:cubicBezTo>
                <a:cubicBezTo>
                  <a:pt x="1346564" y="4271886"/>
                  <a:pt x="1274160" y="4243449"/>
                  <a:pt x="1209403" y="4190263"/>
                </a:cubicBezTo>
                <a:lnTo>
                  <a:pt x="1191479" y="4214150"/>
                </a:lnTo>
                <a:cubicBezTo>
                  <a:pt x="1177005" y="4218151"/>
                  <a:pt x="1158100" y="4195245"/>
                  <a:pt x="1134684" y="4145432"/>
                </a:cubicBezTo>
                <a:cubicBezTo>
                  <a:pt x="1111268" y="4095619"/>
                  <a:pt x="1098325" y="4066712"/>
                  <a:pt x="1095815" y="4058750"/>
                </a:cubicBezTo>
                <a:cubicBezTo>
                  <a:pt x="1096325" y="4067458"/>
                  <a:pt x="1096835" y="4102326"/>
                  <a:pt x="1097305" y="4163357"/>
                </a:cubicBezTo>
                <a:cubicBezTo>
                  <a:pt x="1097815" y="4224387"/>
                  <a:pt x="1095344" y="4259256"/>
                  <a:pt x="1089853" y="4267963"/>
                </a:cubicBezTo>
                <a:cubicBezTo>
                  <a:pt x="1077655" y="4268316"/>
                  <a:pt x="1066202" y="4264590"/>
                  <a:pt x="1055494" y="4256746"/>
                </a:cubicBezTo>
                <a:cubicBezTo>
                  <a:pt x="1044747" y="4248901"/>
                  <a:pt x="1036314" y="4234703"/>
                  <a:pt x="1030078" y="4214150"/>
                </a:cubicBezTo>
                <a:cubicBezTo>
                  <a:pt x="1015369" y="4139666"/>
                  <a:pt x="989522" y="3994308"/>
                  <a:pt x="952574" y="3778074"/>
                </a:cubicBezTo>
                <a:cubicBezTo>
                  <a:pt x="915587" y="3561879"/>
                  <a:pt x="869540" y="3305638"/>
                  <a:pt x="814511" y="3009469"/>
                </a:cubicBezTo>
                <a:cubicBezTo>
                  <a:pt x="759442" y="2713300"/>
                  <a:pt x="697471" y="2408031"/>
                  <a:pt x="628517" y="2093662"/>
                </a:cubicBezTo>
                <a:cubicBezTo>
                  <a:pt x="559603" y="1779333"/>
                  <a:pt x="485865" y="1486772"/>
                  <a:pt x="407263" y="1216019"/>
                </a:cubicBezTo>
                <a:cubicBezTo>
                  <a:pt x="328661" y="945305"/>
                  <a:pt x="247353" y="727227"/>
                  <a:pt x="163338" y="561904"/>
                </a:cubicBezTo>
                <a:cubicBezTo>
                  <a:pt x="100307" y="541979"/>
                  <a:pt x="53005" y="513072"/>
                  <a:pt x="21352" y="475223"/>
                </a:cubicBezTo>
                <a:cubicBezTo>
                  <a:pt x="-10261" y="437373"/>
                  <a:pt x="-6770" y="402504"/>
                  <a:pt x="31825" y="370616"/>
                </a:cubicBezTo>
                <a:cubicBezTo>
                  <a:pt x="37238" y="363085"/>
                  <a:pt x="98503" y="335198"/>
                  <a:pt x="215622" y="287033"/>
                </a:cubicBezTo>
                <a:cubicBezTo>
                  <a:pt x="332740" y="238868"/>
                  <a:pt x="473235" y="215648"/>
                  <a:pt x="637068" y="217452"/>
                </a:cubicBezTo>
                <a:cubicBezTo>
                  <a:pt x="800861" y="219217"/>
                  <a:pt x="955555" y="291308"/>
                  <a:pt x="1101071" y="433647"/>
                </a:cubicBezTo>
                <a:cubicBezTo>
                  <a:pt x="1246586" y="576025"/>
                  <a:pt x="1350448" y="833952"/>
                  <a:pt x="1412615" y="1207468"/>
                </a:cubicBezTo>
                <a:cubicBezTo>
                  <a:pt x="1442503" y="1408484"/>
                  <a:pt x="1467919" y="1605734"/>
                  <a:pt x="1488864" y="1799258"/>
                </a:cubicBezTo>
                <a:cubicBezTo>
                  <a:pt x="1509769" y="1992782"/>
                  <a:pt x="1526204" y="2178069"/>
                  <a:pt x="1538167" y="2355159"/>
                </a:cubicBezTo>
                <a:cubicBezTo>
                  <a:pt x="1640655" y="2073462"/>
                  <a:pt x="1748007" y="1804474"/>
                  <a:pt x="1860184" y="1548194"/>
                </a:cubicBezTo>
                <a:cubicBezTo>
                  <a:pt x="1972399" y="1291914"/>
                  <a:pt x="2084223" y="1070738"/>
                  <a:pt x="2195693" y="884667"/>
                </a:cubicBezTo>
                <a:cubicBezTo>
                  <a:pt x="2192438" y="869605"/>
                  <a:pt x="2188476" y="854936"/>
                  <a:pt x="2183730" y="840620"/>
                </a:cubicBezTo>
                <a:cubicBezTo>
                  <a:pt x="2178984" y="826264"/>
                  <a:pt x="2175023" y="813086"/>
                  <a:pt x="2171767" y="801005"/>
                </a:cubicBezTo>
                <a:cubicBezTo>
                  <a:pt x="2146861" y="793670"/>
                  <a:pt x="2132428" y="778452"/>
                  <a:pt x="2128427" y="755428"/>
                </a:cubicBezTo>
                <a:cubicBezTo>
                  <a:pt x="2124465" y="732366"/>
                  <a:pt x="2136899" y="709734"/>
                  <a:pt x="2165806" y="687417"/>
                </a:cubicBezTo>
                <a:cubicBezTo>
                  <a:pt x="2327324" y="630897"/>
                  <a:pt x="2467545" y="609481"/>
                  <a:pt x="2586467" y="623170"/>
                </a:cubicBezTo>
                <a:cubicBezTo>
                  <a:pt x="2705390" y="636859"/>
                  <a:pt x="2784345" y="702125"/>
                  <a:pt x="2823332" y="818930"/>
                </a:cubicBezTo>
                <a:cubicBezTo>
                  <a:pt x="2875381" y="997510"/>
                  <a:pt x="2928174" y="1235120"/>
                  <a:pt x="2981713" y="1531760"/>
                </a:cubicBezTo>
                <a:cubicBezTo>
                  <a:pt x="3035291" y="1828400"/>
                  <a:pt x="3100047" y="2152653"/>
                  <a:pt x="3175982" y="2504596"/>
                </a:cubicBezTo>
                <a:cubicBezTo>
                  <a:pt x="3323812" y="2033377"/>
                  <a:pt x="3488468" y="1586044"/>
                  <a:pt x="3669872" y="1162637"/>
                </a:cubicBezTo>
                <a:cubicBezTo>
                  <a:pt x="3851316" y="739229"/>
                  <a:pt x="4041388" y="351672"/>
                  <a:pt x="4240011" y="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6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4D0F-FC64-4D88-B1F1-52D29030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756DA-EB94-4EB8-B2B5-FFD0393F5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E950B-0F81-4280-A805-28AC0699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7DB07-798F-4B9A-AB80-973CA2EC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26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9EE9B4-B082-4E8A-8249-CCA099ED31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98580" y="1151064"/>
            <a:ext cx="3737062" cy="4860680"/>
          </a:xfrm>
          <a:custGeom>
            <a:avLst/>
            <a:gdLst>
              <a:gd name="connsiteX0" fmla="*/ 1686835 w 3737062"/>
              <a:gd name="connsiteY0" fmla="*/ 534958 h 4860680"/>
              <a:gd name="connsiteX1" fmla="*/ 1699191 w 3737062"/>
              <a:gd name="connsiteY1" fmla="*/ 558559 h 4860680"/>
              <a:gd name="connsiteX2" fmla="*/ 1540043 w 3737062"/>
              <a:gd name="connsiteY2" fmla="*/ 825533 h 4860680"/>
              <a:gd name="connsiteX3" fmla="*/ 1244423 w 3737062"/>
              <a:gd name="connsiteY3" fmla="*/ 1377713 h 4860680"/>
              <a:gd name="connsiteX4" fmla="*/ 1085275 w 3737062"/>
              <a:gd name="connsiteY4" fmla="*/ 2392250 h 4860680"/>
              <a:gd name="connsiteX5" fmla="*/ 1264045 w 3737062"/>
              <a:gd name="connsiteY5" fmla="*/ 3468937 h 4860680"/>
              <a:gd name="connsiteX6" fmla="*/ 1621492 w 3737062"/>
              <a:gd name="connsiteY6" fmla="*/ 4037870 h 4860680"/>
              <a:gd name="connsiteX7" fmla="*/ 1889484 w 3737062"/>
              <a:gd name="connsiteY7" fmla="*/ 4211826 h 4860680"/>
              <a:gd name="connsiteX8" fmla="*/ 2210001 w 3737062"/>
              <a:gd name="connsiteY8" fmla="*/ 4014361 h 4860680"/>
              <a:gd name="connsiteX9" fmla="*/ 2575963 w 3737062"/>
              <a:gd name="connsiteY9" fmla="*/ 3360833 h 4860680"/>
              <a:gd name="connsiteX10" fmla="*/ 2750567 w 3737062"/>
              <a:gd name="connsiteY10" fmla="*/ 2222968 h 4860680"/>
              <a:gd name="connsiteX11" fmla="*/ 2589568 w 3737062"/>
              <a:gd name="connsiteY11" fmla="*/ 1219861 h 4860680"/>
              <a:gd name="connsiteX12" fmla="*/ 2235315 w 3737062"/>
              <a:gd name="connsiteY12" fmla="*/ 725157 h 4860680"/>
              <a:gd name="connsiteX13" fmla="*/ 1881108 w 3737062"/>
              <a:gd name="connsiteY13" fmla="*/ 559762 h 4860680"/>
              <a:gd name="connsiteX14" fmla="*/ 1720109 w 3737062"/>
              <a:gd name="connsiteY14" fmla="*/ 544444 h 4860680"/>
              <a:gd name="connsiteX15" fmla="*/ 1002728 w 3737062"/>
              <a:gd name="connsiteY15" fmla="*/ 56 h 4860680"/>
              <a:gd name="connsiteX16" fmla="*/ 1199581 w 3737062"/>
              <a:gd name="connsiteY16" fmla="*/ 37708 h 4860680"/>
              <a:gd name="connsiteX17" fmla="*/ 1547355 w 3737062"/>
              <a:gd name="connsiteY17" fmla="*/ 268354 h 4860680"/>
              <a:gd name="connsiteX18" fmla="*/ 1681698 w 3737062"/>
              <a:gd name="connsiteY18" fmla="*/ 525100 h 4860680"/>
              <a:gd name="connsiteX19" fmla="*/ 1724505 w 3737062"/>
              <a:gd name="connsiteY19" fmla="*/ 504785 h 4860680"/>
              <a:gd name="connsiteX20" fmla="*/ 1762452 w 3737062"/>
              <a:gd name="connsiteY20" fmla="*/ 452769 h 4860680"/>
              <a:gd name="connsiteX21" fmla="*/ 1910124 w 3737062"/>
              <a:gd name="connsiteY21" fmla="*/ 458785 h 4860680"/>
              <a:gd name="connsiteX22" fmla="*/ 2228790 w 3737062"/>
              <a:gd name="connsiteY22" fmla="*/ 543149 h 4860680"/>
              <a:gd name="connsiteX23" fmla="*/ 2489424 w 3737062"/>
              <a:gd name="connsiteY23" fmla="*/ 741910 h 4860680"/>
              <a:gd name="connsiteX24" fmla="*/ 2228003 w 3737062"/>
              <a:gd name="connsiteY24" fmla="*/ 500574 h 4860680"/>
              <a:gd name="connsiteX25" fmla="*/ 1875647 w 3737062"/>
              <a:gd name="connsiteY25" fmla="*/ 395570 h 4860680"/>
              <a:gd name="connsiteX26" fmla="*/ 1698914 w 3737062"/>
              <a:gd name="connsiteY26" fmla="*/ 361094 h 4860680"/>
              <a:gd name="connsiteX27" fmla="*/ 1723626 w 3737062"/>
              <a:gd name="connsiteY27" fmla="*/ 275573 h 4860680"/>
              <a:gd name="connsiteX28" fmla="*/ 1833025 w 3737062"/>
              <a:gd name="connsiteY28" fmla="*/ 184777 h 4860680"/>
              <a:gd name="connsiteX29" fmla="*/ 2383634 w 3737062"/>
              <a:gd name="connsiteY29" fmla="*/ 121424 h 4860680"/>
              <a:gd name="connsiteX30" fmla="*/ 3010044 w 3737062"/>
              <a:gd name="connsiteY30" fmla="*/ 386639 h 4860680"/>
              <a:gd name="connsiteX31" fmla="*/ 3523955 w 3737062"/>
              <a:gd name="connsiteY31" fmla="*/ 1060529 h 4860680"/>
              <a:gd name="connsiteX32" fmla="*/ 3737062 w 3737062"/>
              <a:gd name="connsiteY32" fmla="*/ 2222968 h 4860680"/>
              <a:gd name="connsiteX33" fmla="*/ 3451253 w 3737062"/>
              <a:gd name="connsiteY33" fmla="*/ 3696714 h 4860680"/>
              <a:gd name="connsiteX34" fmla="*/ 2812903 w 3737062"/>
              <a:gd name="connsiteY34" fmla="*/ 4571771 h 4860680"/>
              <a:gd name="connsiteX35" fmla="*/ 2150627 w 3737062"/>
              <a:gd name="connsiteY35" fmla="*/ 4860680 h 4860680"/>
              <a:gd name="connsiteX36" fmla="*/ 919186 w 3737062"/>
              <a:gd name="connsiteY36" fmla="*/ 4457883 h 4860680"/>
              <a:gd name="connsiteX37" fmla="*/ 220675 w 3737062"/>
              <a:gd name="connsiteY37" fmla="*/ 3509707 h 4860680"/>
              <a:gd name="connsiteX38" fmla="*/ 24 w 3737062"/>
              <a:gd name="connsiteY38" fmla="*/ 2406364 h 4860680"/>
              <a:gd name="connsiteX39" fmla="*/ 202581 w 3737062"/>
              <a:gd name="connsiteY39" fmla="*/ 986670 h 4860680"/>
              <a:gd name="connsiteX40" fmla="*/ 586775 w 3737062"/>
              <a:gd name="connsiteY40" fmla="*/ 259747 h 4860680"/>
              <a:gd name="connsiteX41" fmla="*/ 817468 w 3737062"/>
              <a:gd name="connsiteY41" fmla="*/ 43724 h 4860680"/>
              <a:gd name="connsiteX42" fmla="*/ 1002728 w 3737062"/>
              <a:gd name="connsiteY42" fmla="*/ 56 h 486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737062" h="4860680">
                <a:moveTo>
                  <a:pt x="1686835" y="534958"/>
                </a:moveTo>
                <a:lnTo>
                  <a:pt x="1699191" y="558559"/>
                </a:lnTo>
                <a:cubicBezTo>
                  <a:pt x="1691602" y="614740"/>
                  <a:pt x="1638568" y="703731"/>
                  <a:pt x="1540043" y="825533"/>
                </a:cubicBezTo>
                <a:cubicBezTo>
                  <a:pt x="1441472" y="947288"/>
                  <a:pt x="1342948" y="1131333"/>
                  <a:pt x="1244423" y="1377713"/>
                </a:cubicBezTo>
                <a:cubicBezTo>
                  <a:pt x="1145899" y="1624094"/>
                  <a:pt x="1092865" y="1962241"/>
                  <a:pt x="1085275" y="2392250"/>
                </a:cubicBezTo>
                <a:cubicBezTo>
                  <a:pt x="1092726" y="2845166"/>
                  <a:pt x="1152285" y="3204092"/>
                  <a:pt x="1264045" y="3468937"/>
                </a:cubicBezTo>
                <a:cubicBezTo>
                  <a:pt x="1375759" y="3733828"/>
                  <a:pt x="1494923" y="3923473"/>
                  <a:pt x="1621492" y="4037870"/>
                </a:cubicBezTo>
                <a:cubicBezTo>
                  <a:pt x="1748106" y="4152267"/>
                  <a:pt x="1837422" y="4210253"/>
                  <a:pt x="1889484" y="4211826"/>
                </a:cubicBezTo>
                <a:cubicBezTo>
                  <a:pt x="1968988" y="4219647"/>
                  <a:pt x="2075843" y="4153841"/>
                  <a:pt x="2210001" y="4014361"/>
                </a:cubicBezTo>
                <a:cubicBezTo>
                  <a:pt x="2344113" y="3874881"/>
                  <a:pt x="2466100" y="3657008"/>
                  <a:pt x="2575963" y="3360833"/>
                </a:cubicBezTo>
                <a:cubicBezTo>
                  <a:pt x="2685779" y="3064613"/>
                  <a:pt x="2743996" y="2685324"/>
                  <a:pt x="2750567" y="2222968"/>
                </a:cubicBezTo>
                <a:cubicBezTo>
                  <a:pt x="2745199" y="1788933"/>
                  <a:pt x="2691517" y="1454533"/>
                  <a:pt x="2589568" y="1219861"/>
                </a:cubicBezTo>
                <a:cubicBezTo>
                  <a:pt x="2487573" y="985143"/>
                  <a:pt x="2369519" y="820257"/>
                  <a:pt x="2235315" y="725157"/>
                </a:cubicBezTo>
                <a:cubicBezTo>
                  <a:pt x="2101157" y="630104"/>
                  <a:pt x="1983103" y="574941"/>
                  <a:pt x="1881108" y="559762"/>
                </a:cubicBezTo>
                <a:cubicBezTo>
                  <a:pt x="1779159" y="544583"/>
                  <a:pt x="1725477" y="539493"/>
                  <a:pt x="1720109" y="544444"/>
                </a:cubicBezTo>
                <a:close/>
                <a:moveTo>
                  <a:pt x="1002728" y="56"/>
                </a:moveTo>
                <a:cubicBezTo>
                  <a:pt x="1066417" y="-945"/>
                  <a:pt x="1132039" y="11608"/>
                  <a:pt x="1199581" y="37708"/>
                </a:cubicBezTo>
                <a:cubicBezTo>
                  <a:pt x="1334711" y="89909"/>
                  <a:pt x="1450635" y="166776"/>
                  <a:pt x="1547355" y="268354"/>
                </a:cubicBezTo>
                <a:lnTo>
                  <a:pt x="1681698" y="525100"/>
                </a:lnTo>
                <a:lnTo>
                  <a:pt x="1724505" y="504785"/>
                </a:lnTo>
                <a:cubicBezTo>
                  <a:pt x="1755233" y="488773"/>
                  <a:pt x="1767867" y="471419"/>
                  <a:pt x="1762452" y="452769"/>
                </a:cubicBezTo>
                <a:cubicBezTo>
                  <a:pt x="1764118" y="444717"/>
                  <a:pt x="1813358" y="446707"/>
                  <a:pt x="1910124" y="458785"/>
                </a:cubicBezTo>
                <a:cubicBezTo>
                  <a:pt x="2006936" y="470817"/>
                  <a:pt x="2113189" y="498954"/>
                  <a:pt x="2228790" y="543149"/>
                </a:cubicBezTo>
                <a:cubicBezTo>
                  <a:pt x="2344437" y="587343"/>
                  <a:pt x="2431299" y="653612"/>
                  <a:pt x="2489424" y="741910"/>
                </a:cubicBezTo>
                <a:cubicBezTo>
                  <a:pt x="2439676" y="633250"/>
                  <a:pt x="2352535" y="552821"/>
                  <a:pt x="2228003" y="500574"/>
                </a:cubicBezTo>
                <a:cubicBezTo>
                  <a:pt x="2103517" y="448326"/>
                  <a:pt x="1986018" y="413341"/>
                  <a:pt x="1875647" y="395570"/>
                </a:cubicBezTo>
                <a:cubicBezTo>
                  <a:pt x="1765229" y="377800"/>
                  <a:pt x="1706318" y="366323"/>
                  <a:pt x="1698914" y="361094"/>
                </a:cubicBezTo>
                <a:cubicBezTo>
                  <a:pt x="1697433" y="338325"/>
                  <a:pt x="1705670" y="309819"/>
                  <a:pt x="1723626" y="275573"/>
                </a:cubicBezTo>
                <a:cubicBezTo>
                  <a:pt x="1741581" y="241328"/>
                  <a:pt x="1778048" y="211063"/>
                  <a:pt x="1833025" y="184777"/>
                </a:cubicBezTo>
                <a:cubicBezTo>
                  <a:pt x="1988240" y="115547"/>
                  <a:pt x="2171776" y="94444"/>
                  <a:pt x="2383634" y="121424"/>
                </a:cubicBezTo>
                <a:cubicBezTo>
                  <a:pt x="2595492" y="148403"/>
                  <a:pt x="2804295" y="236793"/>
                  <a:pt x="3010044" y="386639"/>
                </a:cubicBezTo>
                <a:cubicBezTo>
                  <a:pt x="3215747" y="536485"/>
                  <a:pt x="3387066" y="761115"/>
                  <a:pt x="3523955" y="1060529"/>
                </a:cubicBezTo>
                <a:cubicBezTo>
                  <a:pt x="3660797" y="1359896"/>
                  <a:pt x="3731833" y="1747376"/>
                  <a:pt x="3737062" y="2222968"/>
                </a:cubicBezTo>
                <a:cubicBezTo>
                  <a:pt x="3727945" y="2815039"/>
                  <a:pt x="3632660" y="3306319"/>
                  <a:pt x="3451253" y="3696714"/>
                </a:cubicBezTo>
                <a:cubicBezTo>
                  <a:pt x="3269846" y="4087155"/>
                  <a:pt x="3057062" y="4378841"/>
                  <a:pt x="2812903" y="4571771"/>
                </a:cubicBezTo>
                <a:cubicBezTo>
                  <a:pt x="2568743" y="4764747"/>
                  <a:pt x="2348000" y="4861004"/>
                  <a:pt x="2150627" y="4860680"/>
                </a:cubicBezTo>
                <a:cubicBezTo>
                  <a:pt x="1646759" y="4849851"/>
                  <a:pt x="1236279" y="4715555"/>
                  <a:pt x="919186" y="4457883"/>
                </a:cubicBezTo>
                <a:cubicBezTo>
                  <a:pt x="602139" y="4200211"/>
                  <a:pt x="369272" y="3884137"/>
                  <a:pt x="220675" y="3509707"/>
                </a:cubicBezTo>
                <a:cubicBezTo>
                  <a:pt x="72032" y="3135278"/>
                  <a:pt x="-1503" y="2767466"/>
                  <a:pt x="24" y="2406364"/>
                </a:cubicBezTo>
                <a:cubicBezTo>
                  <a:pt x="9326" y="1802539"/>
                  <a:pt x="76845" y="1329307"/>
                  <a:pt x="202581" y="986670"/>
                </a:cubicBezTo>
                <a:cubicBezTo>
                  <a:pt x="328270" y="644079"/>
                  <a:pt x="456366" y="401725"/>
                  <a:pt x="586775" y="259747"/>
                </a:cubicBezTo>
                <a:cubicBezTo>
                  <a:pt x="717185" y="117722"/>
                  <a:pt x="794098" y="45714"/>
                  <a:pt x="817468" y="43724"/>
                </a:cubicBezTo>
                <a:cubicBezTo>
                  <a:pt x="877282" y="15611"/>
                  <a:pt x="939039" y="1057"/>
                  <a:pt x="1002728" y="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94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0FBD3B-F2DE-42EA-8C7E-C3032918F7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81474" y="1214674"/>
            <a:ext cx="4108332" cy="4737412"/>
          </a:xfrm>
          <a:custGeom>
            <a:avLst/>
            <a:gdLst>
              <a:gd name="connsiteX0" fmla="*/ 1753262 w 4108332"/>
              <a:gd name="connsiteY0" fmla="*/ 24 h 4737412"/>
              <a:gd name="connsiteX1" fmla="*/ 2119215 w 4108332"/>
              <a:gd name="connsiteY1" fmla="*/ 111249 h 4737412"/>
              <a:gd name="connsiteX2" fmla="*/ 3094590 w 4108332"/>
              <a:gd name="connsiteY2" fmla="*/ 165256 h 4737412"/>
              <a:gd name="connsiteX3" fmla="*/ 4108332 w 4108332"/>
              <a:gd name="connsiteY3" fmla="*/ 238363 h 4737412"/>
              <a:gd name="connsiteX4" fmla="*/ 3915242 w 4108332"/>
              <a:gd name="connsiteY4" fmla="*/ 678885 h 4737412"/>
              <a:gd name="connsiteX5" fmla="*/ 3326548 w 4108332"/>
              <a:gd name="connsiteY5" fmla="*/ 1076534 h 4737412"/>
              <a:gd name="connsiteX6" fmla="*/ 2860213 w 4108332"/>
              <a:gd name="connsiteY6" fmla="*/ 1098763 h 4737412"/>
              <a:gd name="connsiteX7" fmla="*/ 2436750 w 4108332"/>
              <a:gd name="connsiteY7" fmla="*/ 1121074 h 4737412"/>
              <a:gd name="connsiteX8" fmla="*/ 2363851 w 4108332"/>
              <a:gd name="connsiteY8" fmla="*/ 2403478 h 4737412"/>
              <a:gd name="connsiteX9" fmla="*/ 2268349 w 4108332"/>
              <a:gd name="connsiteY9" fmla="*/ 3440120 h 4737412"/>
              <a:gd name="connsiteX10" fmla="*/ 2220848 w 4108332"/>
              <a:gd name="connsiteY10" fmla="*/ 3866670 h 4737412"/>
              <a:gd name="connsiteX11" fmla="*/ 2081139 w 4108332"/>
              <a:gd name="connsiteY11" fmla="*/ 4178117 h 4737412"/>
              <a:gd name="connsiteX12" fmla="*/ 2030344 w 4108332"/>
              <a:gd name="connsiteY12" fmla="*/ 4171736 h 4737412"/>
              <a:gd name="connsiteX13" fmla="*/ 1928711 w 4108332"/>
              <a:gd name="connsiteY13" fmla="*/ 4400567 h 4737412"/>
              <a:gd name="connsiteX14" fmla="*/ 1907275 w 4108332"/>
              <a:gd name="connsiteY14" fmla="*/ 4382301 h 4737412"/>
              <a:gd name="connsiteX15" fmla="*/ 1852518 w 4108332"/>
              <a:gd name="connsiteY15" fmla="*/ 4406906 h 4737412"/>
              <a:gd name="connsiteX16" fmla="*/ 1816777 w 4108332"/>
              <a:gd name="connsiteY16" fmla="*/ 4480806 h 4737412"/>
              <a:gd name="connsiteX17" fmla="*/ 1795341 w 4108332"/>
              <a:gd name="connsiteY17" fmla="*/ 4540402 h 4737412"/>
              <a:gd name="connsiteX18" fmla="*/ 1744546 w 4108332"/>
              <a:gd name="connsiteY18" fmla="*/ 4540402 h 4737412"/>
              <a:gd name="connsiteX19" fmla="*/ 1661972 w 4108332"/>
              <a:gd name="connsiteY19" fmla="*/ 4671728 h 4737412"/>
              <a:gd name="connsiteX20" fmla="*/ 1604837 w 4108332"/>
              <a:gd name="connsiteY20" fmla="*/ 4508623 h 4737412"/>
              <a:gd name="connsiteX21" fmla="*/ 1573059 w 4108332"/>
              <a:gd name="connsiteY21" fmla="*/ 4620557 h 4737412"/>
              <a:gd name="connsiteX22" fmla="*/ 1522263 w 4108332"/>
              <a:gd name="connsiteY22" fmla="*/ 4737412 h 4737412"/>
              <a:gd name="connsiteX23" fmla="*/ 1503997 w 4108332"/>
              <a:gd name="connsiteY23" fmla="*/ 4282169 h 4737412"/>
              <a:gd name="connsiteX24" fmla="*/ 1490526 w 4108332"/>
              <a:gd name="connsiteY24" fmla="*/ 3378898 h 4737412"/>
              <a:gd name="connsiteX25" fmla="*/ 1472260 w 4108332"/>
              <a:gd name="connsiteY25" fmla="*/ 2263477 h 4737412"/>
              <a:gd name="connsiteX26" fmla="*/ 1439731 w 4108332"/>
              <a:gd name="connsiteY26" fmla="*/ 1171912 h 4737412"/>
              <a:gd name="connsiteX27" fmla="*/ 763624 w 4108332"/>
              <a:gd name="connsiteY27" fmla="*/ 1209988 h 4737412"/>
              <a:gd name="connsiteX28" fmla="*/ 435497 w 4108332"/>
              <a:gd name="connsiteY28" fmla="*/ 1229047 h 4737412"/>
              <a:gd name="connsiteX29" fmla="*/ 130223 w 4108332"/>
              <a:gd name="connsiteY29" fmla="*/ 1072864 h 4737412"/>
              <a:gd name="connsiteX30" fmla="*/ 4902 w 4108332"/>
              <a:gd name="connsiteY30" fmla="*/ 713040 h 4737412"/>
              <a:gd name="connsiteX31" fmla="*/ 44021 w 4108332"/>
              <a:gd name="connsiteY31" fmla="*/ 341289 h 4737412"/>
              <a:gd name="connsiteX32" fmla="*/ 232148 w 4108332"/>
              <a:gd name="connsiteY32" fmla="*/ 149367 h 4737412"/>
              <a:gd name="connsiteX33" fmla="*/ 758078 w 4108332"/>
              <a:gd name="connsiteY33" fmla="*/ 104076 h 4737412"/>
              <a:gd name="connsiteX34" fmla="*/ 1369793 w 4108332"/>
              <a:gd name="connsiteY34" fmla="*/ 92190 h 4737412"/>
              <a:gd name="connsiteX35" fmla="*/ 1399987 w 4108332"/>
              <a:gd name="connsiteY35" fmla="*/ 64373 h 4737412"/>
              <a:gd name="connsiteX36" fmla="*/ 1439731 w 4108332"/>
              <a:gd name="connsiteY36" fmla="*/ 41311 h 4737412"/>
              <a:gd name="connsiteX37" fmla="*/ 1753262 w 4108332"/>
              <a:gd name="connsiteY37" fmla="*/ 24 h 473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08332" h="4737412">
                <a:moveTo>
                  <a:pt x="1753262" y="24"/>
                </a:moveTo>
                <a:cubicBezTo>
                  <a:pt x="1878833" y="-1061"/>
                  <a:pt x="2000817" y="36014"/>
                  <a:pt x="2119215" y="111249"/>
                </a:cubicBezTo>
                <a:cubicBezTo>
                  <a:pt x="2434790" y="124469"/>
                  <a:pt x="2759915" y="142485"/>
                  <a:pt x="3094590" y="165256"/>
                </a:cubicBezTo>
                <a:cubicBezTo>
                  <a:pt x="3429307" y="188026"/>
                  <a:pt x="3767235" y="212382"/>
                  <a:pt x="4108332" y="238363"/>
                </a:cubicBezTo>
                <a:cubicBezTo>
                  <a:pt x="4099157" y="364936"/>
                  <a:pt x="4034808" y="511776"/>
                  <a:pt x="3915242" y="678885"/>
                </a:cubicBezTo>
                <a:cubicBezTo>
                  <a:pt x="3795677" y="845952"/>
                  <a:pt x="3599459" y="978488"/>
                  <a:pt x="3326548" y="1076534"/>
                </a:cubicBezTo>
                <a:cubicBezTo>
                  <a:pt x="3164361" y="1083124"/>
                  <a:pt x="3008888" y="1090547"/>
                  <a:pt x="2860213" y="1098763"/>
                </a:cubicBezTo>
                <a:cubicBezTo>
                  <a:pt x="2711496" y="1106978"/>
                  <a:pt x="2570370" y="1114443"/>
                  <a:pt x="2436750" y="1121074"/>
                </a:cubicBezTo>
                <a:cubicBezTo>
                  <a:pt x="2422112" y="1559135"/>
                  <a:pt x="2397798" y="1986603"/>
                  <a:pt x="2363851" y="2403478"/>
                </a:cubicBezTo>
                <a:cubicBezTo>
                  <a:pt x="2329904" y="2820354"/>
                  <a:pt x="2298084" y="3165915"/>
                  <a:pt x="2268349" y="3440120"/>
                </a:cubicBezTo>
                <a:cubicBezTo>
                  <a:pt x="2238655" y="3714366"/>
                  <a:pt x="2222808" y="3856536"/>
                  <a:pt x="2220848" y="3866670"/>
                </a:cubicBezTo>
                <a:lnTo>
                  <a:pt x="2081139" y="4178117"/>
                </a:lnTo>
                <a:lnTo>
                  <a:pt x="2030344" y="4171736"/>
                </a:lnTo>
                <a:lnTo>
                  <a:pt x="1928711" y="4400567"/>
                </a:lnTo>
                <a:cubicBezTo>
                  <a:pt x="1928336" y="4397231"/>
                  <a:pt x="1921162" y="4391142"/>
                  <a:pt x="1907275" y="4382301"/>
                </a:cubicBezTo>
                <a:cubicBezTo>
                  <a:pt x="1893388" y="4373418"/>
                  <a:pt x="1875121" y="4381634"/>
                  <a:pt x="1852518" y="4406906"/>
                </a:cubicBezTo>
                <a:cubicBezTo>
                  <a:pt x="1841800" y="4420836"/>
                  <a:pt x="1829872" y="4445441"/>
                  <a:pt x="1816777" y="4480806"/>
                </a:cubicBezTo>
                <a:cubicBezTo>
                  <a:pt x="1803682" y="4516171"/>
                  <a:pt x="1796551" y="4536023"/>
                  <a:pt x="1795341" y="4540402"/>
                </a:cubicBezTo>
                <a:lnTo>
                  <a:pt x="1744546" y="4540402"/>
                </a:lnTo>
                <a:lnTo>
                  <a:pt x="1661972" y="4671728"/>
                </a:lnTo>
                <a:lnTo>
                  <a:pt x="1604837" y="4508623"/>
                </a:lnTo>
                <a:cubicBezTo>
                  <a:pt x="1602960" y="4517715"/>
                  <a:pt x="1592409" y="4555040"/>
                  <a:pt x="1573059" y="4620557"/>
                </a:cubicBezTo>
                <a:cubicBezTo>
                  <a:pt x="1553750" y="4686033"/>
                  <a:pt x="1536818" y="4724984"/>
                  <a:pt x="1522263" y="4737412"/>
                </a:cubicBezTo>
                <a:cubicBezTo>
                  <a:pt x="1514589" y="4680027"/>
                  <a:pt x="1508501" y="4528266"/>
                  <a:pt x="1503997" y="4282169"/>
                </a:cubicBezTo>
                <a:cubicBezTo>
                  <a:pt x="1499534" y="4036114"/>
                  <a:pt x="1495030" y="3735010"/>
                  <a:pt x="1490526" y="3378898"/>
                </a:cubicBezTo>
                <a:cubicBezTo>
                  <a:pt x="1486022" y="3022744"/>
                  <a:pt x="1479933" y="2650951"/>
                  <a:pt x="1472260" y="2263477"/>
                </a:cubicBezTo>
                <a:cubicBezTo>
                  <a:pt x="1464586" y="1875962"/>
                  <a:pt x="1453743" y="1512093"/>
                  <a:pt x="1439731" y="1171912"/>
                </a:cubicBezTo>
                <a:cubicBezTo>
                  <a:pt x="1154350" y="1187759"/>
                  <a:pt x="929023" y="1200479"/>
                  <a:pt x="763624" y="1209988"/>
                </a:cubicBezTo>
                <a:cubicBezTo>
                  <a:pt x="598226" y="1219538"/>
                  <a:pt x="488878" y="1225877"/>
                  <a:pt x="435497" y="1229047"/>
                </a:cubicBezTo>
                <a:cubicBezTo>
                  <a:pt x="302461" y="1226920"/>
                  <a:pt x="200703" y="1174831"/>
                  <a:pt x="130223" y="1072864"/>
                </a:cubicBezTo>
                <a:cubicBezTo>
                  <a:pt x="59785" y="970856"/>
                  <a:pt x="17997" y="850915"/>
                  <a:pt x="4902" y="713040"/>
                </a:cubicBezTo>
                <a:cubicBezTo>
                  <a:pt x="-8151" y="575125"/>
                  <a:pt x="4861" y="451222"/>
                  <a:pt x="44021" y="341289"/>
                </a:cubicBezTo>
                <a:cubicBezTo>
                  <a:pt x="83181" y="231357"/>
                  <a:pt x="145904" y="167383"/>
                  <a:pt x="232148" y="149367"/>
                </a:cubicBezTo>
                <a:cubicBezTo>
                  <a:pt x="391541" y="127514"/>
                  <a:pt x="566865" y="112417"/>
                  <a:pt x="758078" y="104076"/>
                </a:cubicBezTo>
                <a:cubicBezTo>
                  <a:pt x="949249" y="95735"/>
                  <a:pt x="1153182" y="91773"/>
                  <a:pt x="1369793" y="92190"/>
                </a:cubicBezTo>
                <a:cubicBezTo>
                  <a:pt x="1379051" y="82515"/>
                  <a:pt x="1389144" y="73256"/>
                  <a:pt x="1399987" y="64373"/>
                </a:cubicBezTo>
                <a:cubicBezTo>
                  <a:pt x="1410830" y="55490"/>
                  <a:pt x="1424092" y="47817"/>
                  <a:pt x="1439731" y="41311"/>
                </a:cubicBezTo>
                <a:cubicBezTo>
                  <a:pt x="1523181" y="14829"/>
                  <a:pt x="1627733" y="1066"/>
                  <a:pt x="1753262" y="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30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9A4F38-20F1-42E6-9402-40A1AA93AA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90349" y="2048456"/>
            <a:ext cx="4717353" cy="4089697"/>
          </a:xfrm>
          <a:custGeom>
            <a:avLst/>
            <a:gdLst>
              <a:gd name="connsiteX0" fmla="*/ 3672891 w 4717353"/>
              <a:gd name="connsiteY0" fmla="*/ 4036619 h 4089697"/>
              <a:gd name="connsiteX1" fmla="*/ 3682127 w 4717353"/>
              <a:gd name="connsiteY1" fmla="*/ 4041170 h 4089697"/>
              <a:gd name="connsiteX2" fmla="*/ 3657497 w 4717353"/>
              <a:gd name="connsiteY2" fmla="*/ 4089697 h 4089697"/>
              <a:gd name="connsiteX3" fmla="*/ 3663655 w 4717353"/>
              <a:gd name="connsiteY3" fmla="*/ 4041170 h 4089697"/>
              <a:gd name="connsiteX4" fmla="*/ 3672891 w 4717353"/>
              <a:gd name="connsiteY4" fmla="*/ 4036619 h 4089697"/>
              <a:gd name="connsiteX5" fmla="*/ 2938749 w 4717353"/>
              <a:gd name="connsiteY5" fmla="*/ 3681823 h 4089697"/>
              <a:gd name="connsiteX6" fmla="*/ 2965840 w 4717353"/>
              <a:gd name="connsiteY6" fmla="*/ 3688060 h 4089697"/>
              <a:gd name="connsiteX7" fmla="*/ 2971860 w 4717353"/>
              <a:gd name="connsiteY7" fmla="*/ 3759543 h 4089697"/>
              <a:gd name="connsiteX8" fmla="*/ 2899617 w 4717353"/>
              <a:gd name="connsiteY8" fmla="*/ 3836984 h 4089697"/>
              <a:gd name="connsiteX9" fmla="*/ 2749107 w 4717353"/>
              <a:gd name="connsiteY9" fmla="*/ 3914424 h 4089697"/>
              <a:gd name="connsiteX10" fmla="*/ 2833391 w 4717353"/>
              <a:gd name="connsiteY10" fmla="*/ 3741672 h 4089697"/>
              <a:gd name="connsiteX11" fmla="*/ 2857473 w 4717353"/>
              <a:gd name="connsiteY11" fmla="*/ 3717845 h 4089697"/>
              <a:gd name="connsiteX12" fmla="*/ 2938749 w 4717353"/>
              <a:gd name="connsiteY12" fmla="*/ 3681823 h 4089697"/>
              <a:gd name="connsiteX13" fmla="*/ 2193768 w 4717353"/>
              <a:gd name="connsiteY13" fmla="*/ 3641455 h 4089697"/>
              <a:gd name="connsiteX14" fmla="*/ 2211792 w 4717353"/>
              <a:gd name="connsiteY14" fmla="*/ 3664441 h 4089697"/>
              <a:gd name="connsiteX15" fmla="*/ 2175744 w 4717353"/>
              <a:gd name="connsiteY15" fmla="*/ 3693175 h 4089697"/>
              <a:gd name="connsiteX16" fmla="*/ 2151711 w 4717353"/>
              <a:gd name="connsiteY16" fmla="*/ 3670188 h 4089697"/>
              <a:gd name="connsiteX17" fmla="*/ 2193768 w 4717353"/>
              <a:gd name="connsiteY17" fmla="*/ 3641455 h 4089697"/>
              <a:gd name="connsiteX18" fmla="*/ 2391089 w 4717353"/>
              <a:gd name="connsiteY18" fmla="*/ 3635708 h 4089697"/>
              <a:gd name="connsiteX19" fmla="*/ 2421259 w 4717353"/>
              <a:gd name="connsiteY19" fmla="*/ 3652948 h 4089697"/>
              <a:gd name="connsiteX20" fmla="*/ 2397123 w 4717353"/>
              <a:gd name="connsiteY20" fmla="*/ 3670188 h 4089697"/>
              <a:gd name="connsiteX21" fmla="*/ 2366953 w 4717353"/>
              <a:gd name="connsiteY21" fmla="*/ 3652948 h 4089697"/>
              <a:gd name="connsiteX22" fmla="*/ 2391089 w 4717353"/>
              <a:gd name="connsiteY22" fmla="*/ 3635708 h 4089697"/>
              <a:gd name="connsiteX23" fmla="*/ 2762038 w 4717353"/>
              <a:gd name="connsiteY23" fmla="*/ 3472214 h 4089697"/>
              <a:gd name="connsiteX24" fmla="*/ 2791968 w 4717353"/>
              <a:gd name="connsiteY24" fmla="*/ 3490315 h 4089697"/>
              <a:gd name="connsiteX25" fmla="*/ 2762038 w 4717353"/>
              <a:gd name="connsiteY25" fmla="*/ 3526521 h 4089697"/>
              <a:gd name="connsiteX26" fmla="*/ 2732106 w 4717353"/>
              <a:gd name="connsiteY26" fmla="*/ 3496350 h 4089697"/>
              <a:gd name="connsiteX27" fmla="*/ 2762038 w 4717353"/>
              <a:gd name="connsiteY27" fmla="*/ 3472214 h 4089697"/>
              <a:gd name="connsiteX28" fmla="*/ 1588788 w 4717353"/>
              <a:gd name="connsiteY28" fmla="*/ 3445312 h 4089697"/>
              <a:gd name="connsiteX29" fmla="*/ 1614133 w 4717353"/>
              <a:gd name="connsiteY29" fmla="*/ 3449723 h 4089697"/>
              <a:gd name="connsiteX30" fmla="*/ 1812395 w 4717353"/>
              <a:gd name="connsiteY30" fmla="*/ 3503794 h 4089697"/>
              <a:gd name="connsiteX31" fmla="*/ 1590102 w 4717353"/>
              <a:gd name="connsiteY31" fmla="*/ 3527826 h 4089697"/>
              <a:gd name="connsiteX32" fmla="*/ 1560062 w 4717353"/>
              <a:gd name="connsiteY32" fmla="*/ 3491778 h 4089697"/>
              <a:gd name="connsiteX33" fmla="*/ 1588788 w 4717353"/>
              <a:gd name="connsiteY33" fmla="*/ 3445312 h 4089697"/>
              <a:gd name="connsiteX34" fmla="*/ 1872129 w 4717353"/>
              <a:gd name="connsiteY34" fmla="*/ 3369322 h 4089697"/>
              <a:gd name="connsiteX35" fmla="*/ 1906591 w 4717353"/>
              <a:gd name="connsiteY35" fmla="*/ 3372844 h 4089697"/>
              <a:gd name="connsiteX36" fmla="*/ 2045137 w 4717353"/>
              <a:gd name="connsiteY36" fmla="*/ 3420300 h 4089697"/>
              <a:gd name="connsiteX37" fmla="*/ 1763549 w 4717353"/>
              <a:gd name="connsiteY37" fmla="*/ 3414369 h 4089697"/>
              <a:gd name="connsiteX38" fmla="*/ 1872129 w 4717353"/>
              <a:gd name="connsiteY38" fmla="*/ 3369322 h 4089697"/>
              <a:gd name="connsiteX39" fmla="*/ 3449298 w 4717353"/>
              <a:gd name="connsiteY39" fmla="*/ 3305272 h 4089697"/>
              <a:gd name="connsiteX40" fmla="*/ 3450205 w 4717353"/>
              <a:gd name="connsiteY40" fmla="*/ 3307666 h 4089697"/>
              <a:gd name="connsiteX41" fmla="*/ 3450205 w 4717353"/>
              <a:gd name="connsiteY41" fmla="*/ 3305272 h 4089697"/>
              <a:gd name="connsiteX42" fmla="*/ 3510546 w 4717353"/>
              <a:gd name="connsiteY42" fmla="*/ 3335203 h 4089697"/>
              <a:gd name="connsiteX43" fmla="*/ 3506609 w 4717353"/>
              <a:gd name="connsiteY43" fmla="*/ 3337937 h 4089697"/>
              <a:gd name="connsiteX44" fmla="*/ 3508883 w 4717353"/>
              <a:gd name="connsiteY44" fmla="*/ 3337263 h 4089697"/>
              <a:gd name="connsiteX45" fmla="*/ 3598488 w 4717353"/>
              <a:gd name="connsiteY45" fmla="*/ 3414461 h 4089697"/>
              <a:gd name="connsiteX46" fmla="*/ 3600146 w 4717353"/>
              <a:gd name="connsiteY46" fmla="*/ 3416825 h 4089697"/>
              <a:gd name="connsiteX47" fmla="*/ 3599619 w 4717353"/>
              <a:gd name="connsiteY47" fmla="*/ 3414459 h 4089697"/>
              <a:gd name="connsiteX48" fmla="*/ 3611112 w 4717353"/>
              <a:gd name="connsiteY48" fmla="*/ 3466179 h 4089697"/>
              <a:gd name="connsiteX49" fmla="*/ 3610910 w 4717353"/>
              <a:gd name="connsiteY49" fmla="*/ 3465269 h 4089697"/>
              <a:gd name="connsiteX50" fmla="*/ 3610433 w 4717353"/>
              <a:gd name="connsiteY50" fmla="*/ 3467906 h 4089697"/>
              <a:gd name="connsiteX51" fmla="*/ 3484989 w 4717353"/>
              <a:gd name="connsiteY51" fmla="*/ 3545102 h 4089697"/>
              <a:gd name="connsiteX52" fmla="*/ 3425254 w 4717353"/>
              <a:gd name="connsiteY52" fmla="*/ 3562918 h 4089697"/>
              <a:gd name="connsiteX53" fmla="*/ 3437200 w 4717353"/>
              <a:gd name="connsiteY53" fmla="*/ 3503536 h 4089697"/>
              <a:gd name="connsiteX54" fmla="*/ 3443175 w 4717353"/>
              <a:gd name="connsiteY54" fmla="*/ 3450090 h 4089697"/>
              <a:gd name="connsiteX55" fmla="*/ 3442898 w 4717353"/>
              <a:gd name="connsiteY55" fmla="*/ 3448360 h 4089697"/>
              <a:gd name="connsiteX56" fmla="*/ 3427370 w 4717353"/>
              <a:gd name="connsiteY56" fmla="*/ 3422751 h 4089697"/>
              <a:gd name="connsiteX57" fmla="*/ 3406953 w 4717353"/>
              <a:gd name="connsiteY57" fmla="*/ 3401051 h 4089697"/>
              <a:gd name="connsiteX58" fmla="*/ 3449298 w 4717353"/>
              <a:gd name="connsiteY58" fmla="*/ 3305272 h 4089697"/>
              <a:gd name="connsiteX59" fmla="*/ 2654288 w 4717353"/>
              <a:gd name="connsiteY59" fmla="*/ 3305272 h 4089697"/>
              <a:gd name="connsiteX60" fmla="*/ 2576621 w 4717353"/>
              <a:gd name="connsiteY60" fmla="*/ 3395014 h 4089697"/>
              <a:gd name="connsiteX61" fmla="*/ 2409341 w 4717353"/>
              <a:gd name="connsiteY61" fmla="*/ 3454843 h 4089697"/>
              <a:gd name="connsiteX62" fmla="*/ 2409169 w 4717353"/>
              <a:gd name="connsiteY62" fmla="*/ 3454907 h 4089697"/>
              <a:gd name="connsiteX63" fmla="*/ 2410054 w 4717353"/>
              <a:gd name="connsiteY63" fmla="*/ 3454974 h 4089697"/>
              <a:gd name="connsiteX64" fmla="*/ 2355459 w 4717353"/>
              <a:gd name="connsiteY64" fmla="*/ 3473075 h 4089697"/>
              <a:gd name="connsiteX65" fmla="*/ 2355950 w 4717353"/>
              <a:gd name="connsiteY65" fmla="*/ 3472677 h 4089697"/>
              <a:gd name="connsiteX66" fmla="*/ 2355573 w 4717353"/>
              <a:gd name="connsiteY66" fmla="*/ 3472793 h 4089697"/>
              <a:gd name="connsiteX67" fmla="*/ 1447481 w 4717353"/>
              <a:gd name="connsiteY67" fmla="*/ 3742021 h 4089697"/>
              <a:gd name="connsiteX68" fmla="*/ 1525146 w 4717353"/>
              <a:gd name="connsiteY68" fmla="*/ 3658262 h 4089697"/>
              <a:gd name="connsiteX69" fmla="*/ 2654288 w 4717353"/>
              <a:gd name="connsiteY69" fmla="*/ 3305272 h 4089697"/>
              <a:gd name="connsiteX70" fmla="*/ 2739339 w 4717353"/>
              <a:gd name="connsiteY70" fmla="*/ 3239186 h 4089697"/>
              <a:gd name="connsiteX71" fmla="*/ 2763475 w 4717353"/>
              <a:gd name="connsiteY71" fmla="*/ 3251253 h 4089697"/>
              <a:gd name="connsiteX72" fmla="*/ 2715201 w 4717353"/>
              <a:gd name="connsiteY72" fmla="*/ 3299527 h 4089697"/>
              <a:gd name="connsiteX73" fmla="*/ 2739339 w 4717353"/>
              <a:gd name="connsiteY73" fmla="*/ 3239186 h 4089697"/>
              <a:gd name="connsiteX74" fmla="*/ 2296007 w 4717353"/>
              <a:gd name="connsiteY74" fmla="*/ 3193295 h 4089697"/>
              <a:gd name="connsiteX75" fmla="*/ 2296253 w 4717353"/>
              <a:gd name="connsiteY75" fmla="*/ 3193520 h 4089697"/>
              <a:gd name="connsiteX76" fmla="*/ 2296146 w 4717353"/>
              <a:gd name="connsiteY76" fmla="*/ 3193301 h 4089697"/>
              <a:gd name="connsiteX77" fmla="*/ 3301176 w 4717353"/>
              <a:gd name="connsiteY77" fmla="*/ 3165498 h 4089697"/>
              <a:gd name="connsiteX78" fmla="*/ 3298009 w 4717353"/>
              <a:gd name="connsiteY78" fmla="*/ 3166003 h 4089697"/>
              <a:gd name="connsiteX79" fmla="*/ 3317909 w 4717353"/>
              <a:gd name="connsiteY79" fmla="*/ 3175288 h 4089697"/>
              <a:gd name="connsiteX80" fmla="*/ 3963637 w 4717353"/>
              <a:gd name="connsiteY80" fmla="*/ 3071782 h 4089697"/>
              <a:gd name="connsiteX81" fmla="*/ 4010509 w 4717353"/>
              <a:gd name="connsiteY81" fmla="*/ 3115057 h 4089697"/>
              <a:gd name="connsiteX82" fmla="*/ 4009095 w 4717353"/>
              <a:gd name="connsiteY82" fmla="*/ 3115415 h 4089697"/>
              <a:gd name="connsiteX83" fmla="*/ 4010098 w 4717353"/>
              <a:gd name="connsiteY83" fmla="*/ 3115799 h 4089697"/>
              <a:gd name="connsiteX84" fmla="*/ 4016051 w 4717353"/>
              <a:gd name="connsiteY84" fmla="*/ 3139463 h 4089697"/>
              <a:gd name="connsiteX85" fmla="*/ 3986291 w 4717353"/>
              <a:gd name="connsiteY85" fmla="*/ 3204535 h 4089697"/>
              <a:gd name="connsiteX86" fmla="*/ 3950579 w 4717353"/>
              <a:gd name="connsiteY86" fmla="*/ 3180873 h 4089697"/>
              <a:gd name="connsiteX87" fmla="*/ 3986291 w 4717353"/>
              <a:gd name="connsiteY87" fmla="*/ 3121716 h 4089697"/>
              <a:gd name="connsiteX88" fmla="*/ 3987511 w 4717353"/>
              <a:gd name="connsiteY88" fmla="*/ 3120885 h 4089697"/>
              <a:gd name="connsiteX89" fmla="*/ 3986702 w 4717353"/>
              <a:gd name="connsiteY89" fmla="*/ 3121091 h 4089697"/>
              <a:gd name="connsiteX90" fmla="*/ 3927181 w 4717353"/>
              <a:gd name="connsiteY90" fmla="*/ 3096955 h 4089697"/>
              <a:gd name="connsiteX91" fmla="*/ 3939085 w 4717353"/>
              <a:gd name="connsiteY91" fmla="*/ 3072819 h 4089697"/>
              <a:gd name="connsiteX92" fmla="*/ 3963637 w 4717353"/>
              <a:gd name="connsiteY92" fmla="*/ 3071782 h 4089697"/>
              <a:gd name="connsiteX93" fmla="*/ 4133376 w 4717353"/>
              <a:gd name="connsiteY93" fmla="*/ 2975471 h 4089697"/>
              <a:gd name="connsiteX94" fmla="*/ 4149304 w 4717353"/>
              <a:gd name="connsiteY94" fmla="*/ 2984175 h 4089697"/>
              <a:gd name="connsiteX95" fmla="*/ 4191279 w 4717353"/>
              <a:gd name="connsiteY95" fmla="*/ 3043438 h 4089697"/>
              <a:gd name="connsiteX96" fmla="*/ 4137311 w 4717353"/>
              <a:gd name="connsiteY96" fmla="*/ 3055289 h 4089697"/>
              <a:gd name="connsiteX97" fmla="*/ 4059355 w 4717353"/>
              <a:gd name="connsiteY97" fmla="*/ 3037512 h 4089697"/>
              <a:gd name="connsiteX98" fmla="*/ 4060903 w 4717353"/>
              <a:gd name="connsiteY98" fmla="*/ 3035774 h 4089697"/>
              <a:gd name="connsiteX99" fmla="*/ 4058099 w 4717353"/>
              <a:gd name="connsiteY99" fmla="*/ 3037387 h 4089697"/>
              <a:gd name="connsiteX100" fmla="*/ 4010688 w 4717353"/>
              <a:gd name="connsiteY100" fmla="*/ 3025452 h 4089697"/>
              <a:gd name="connsiteX101" fmla="*/ 4010688 w 4717353"/>
              <a:gd name="connsiteY101" fmla="*/ 2995612 h 4089697"/>
              <a:gd name="connsiteX102" fmla="*/ 4052173 w 4717353"/>
              <a:gd name="connsiteY102" fmla="*/ 3001580 h 4089697"/>
              <a:gd name="connsiteX103" fmla="*/ 4099584 w 4717353"/>
              <a:gd name="connsiteY103" fmla="*/ 3013517 h 4089697"/>
              <a:gd name="connsiteX104" fmla="*/ 4097850 w 4717353"/>
              <a:gd name="connsiteY104" fmla="*/ 3014514 h 4089697"/>
              <a:gd name="connsiteX105" fmla="*/ 4101332 w 4717353"/>
              <a:gd name="connsiteY105" fmla="*/ 3013806 h 4089697"/>
              <a:gd name="connsiteX106" fmla="*/ 4133376 w 4717353"/>
              <a:gd name="connsiteY106" fmla="*/ 2975471 h 4089697"/>
              <a:gd name="connsiteX107" fmla="*/ 3896420 w 4717353"/>
              <a:gd name="connsiteY107" fmla="*/ 2824538 h 4089697"/>
              <a:gd name="connsiteX108" fmla="*/ 3894878 w 4717353"/>
              <a:gd name="connsiteY108" fmla="*/ 2825099 h 4089697"/>
              <a:gd name="connsiteX109" fmla="*/ 3909834 w 4717353"/>
              <a:gd name="connsiteY109" fmla="*/ 2836406 h 4089697"/>
              <a:gd name="connsiteX110" fmla="*/ 3909146 w 4717353"/>
              <a:gd name="connsiteY110" fmla="*/ 2834611 h 4089697"/>
              <a:gd name="connsiteX111" fmla="*/ 4098925 w 4717353"/>
              <a:gd name="connsiteY111" fmla="*/ 2726819 h 4089697"/>
              <a:gd name="connsiteX112" fmla="*/ 4099582 w 4717353"/>
              <a:gd name="connsiteY112" fmla="*/ 2727226 h 4089697"/>
              <a:gd name="connsiteX113" fmla="*/ 4099030 w 4717353"/>
              <a:gd name="connsiteY113" fmla="*/ 2728482 h 4089697"/>
              <a:gd name="connsiteX114" fmla="*/ 4100458 w 4717353"/>
              <a:gd name="connsiteY114" fmla="*/ 2726873 h 4089697"/>
              <a:gd name="connsiteX115" fmla="*/ 4100588 w 4717353"/>
              <a:gd name="connsiteY115" fmla="*/ 2726859 h 4089697"/>
              <a:gd name="connsiteX116" fmla="*/ 4358310 w 4717353"/>
              <a:gd name="connsiteY116" fmla="*/ 2690925 h 4089697"/>
              <a:gd name="connsiteX117" fmla="*/ 4358254 w 4717353"/>
              <a:gd name="connsiteY117" fmla="*/ 2691278 h 4089697"/>
              <a:gd name="connsiteX118" fmla="*/ 4359052 w 4717353"/>
              <a:gd name="connsiteY118" fmla="*/ 2691229 h 4089697"/>
              <a:gd name="connsiteX119" fmla="*/ 4679999 w 4717353"/>
              <a:gd name="connsiteY119" fmla="*/ 2655895 h 4089697"/>
              <a:gd name="connsiteX120" fmla="*/ 4645519 w 4717353"/>
              <a:gd name="connsiteY120" fmla="*/ 2701868 h 4089697"/>
              <a:gd name="connsiteX121" fmla="*/ 4628278 w 4717353"/>
              <a:gd name="connsiteY121" fmla="*/ 2684628 h 4089697"/>
              <a:gd name="connsiteX122" fmla="*/ 4679999 w 4717353"/>
              <a:gd name="connsiteY122" fmla="*/ 2655895 h 4089697"/>
              <a:gd name="connsiteX123" fmla="*/ 3783801 w 4717353"/>
              <a:gd name="connsiteY123" fmla="*/ 2617948 h 4089697"/>
              <a:gd name="connsiteX124" fmla="*/ 3783037 w 4717353"/>
              <a:gd name="connsiteY124" fmla="*/ 2618926 h 4089697"/>
              <a:gd name="connsiteX125" fmla="*/ 3783037 w 4717353"/>
              <a:gd name="connsiteY125" fmla="*/ 2619364 h 4089697"/>
              <a:gd name="connsiteX126" fmla="*/ 3783611 w 4717353"/>
              <a:gd name="connsiteY126" fmla="*/ 2620110 h 4089697"/>
              <a:gd name="connsiteX127" fmla="*/ 3783513 w 4717353"/>
              <a:gd name="connsiteY127" fmla="*/ 2619619 h 4089697"/>
              <a:gd name="connsiteX128" fmla="*/ 3786427 w 4717353"/>
              <a:gd name="connsiteY128" fmla="*/ 2618397 h 4089697"/>
              <a:gd name="connsiteX129" fmla="*/ 3783801 w 4717353"/>
              <a:gd name="connsiteY129" fmla="*/ 2618397 h 4089697"/>
              <a:gd name="connsiteX130" fmla="*/ 4117781 w 4717353"/>
              <a:gd name="connsiteY130" fmla="*/ 2595555 h 4089697"/>
              <a:gd name="connsiteX131" fmla="*/ 4154177 w 4717353"/>
              <a:gd name="connsiteY131" fmla="*/ 2626341 h 4089697"/>
              <a:gd name="connsiteX132" fmla="*/ 4142044 w 4717353"/>
              <a:gd name="connsiteY132" fmla="*/ 2638656 h 4089697"/>
              <a:gd name="connsiteX133" fmla="*/ 4105649 w 4717353"/>
              <a:gd name="connsiteY133" fmla="*/ 2614026 h 4089697"/>
              <a:gd name="connsiteX134" fmla="*/ 4117781 w 4717353"/>
              <a:gd name="connsiteY134" fmla="*/ 2595555 h 4089697"/>
              <a:gd name="connsiteX135" fmla="*/ 324629 w 4717353"/>
              <a:gd name="connsiteY135" fmla="*/ 2572030 h 4089697"/>
              <a:gd name="connsiteX136" fmla="*/ 335494 w 4717353"/>
              <a:gd name="connsiteY136" fmla="*/ 2572568 h 4089697"/>
              <a:gd name="connsiteX137" fmla="*/ 346987 w 4717353"/>
              <a:gd name="connsiteY137" fmla="*/ 2595555 h 4089697"/>
              <a:gd name="connsiteX138" fmla="*/ 329747 w 4717353"/>
              <a:gd name="connsiteY138" fmla="*/ 2618542 h 4089697"/>
              <a:gd name="connsiteX139" fmla="*/ 312507 w 4717353"/>
              <a:gd name="connsiteY139" fmla="*/ 2589809 h 4089697"/>
              <a:gd name="connsiteX140" fmla="*/ 324629 w 4717353"/>
              <a:gd name="connsiteY140" fmla="*/ 2572030 h 4089697"/>
              <a:gd name="connsiteX141" fmla="*/ 3999285 w 4717353"/>
              <a:gd name="connsiteY141" fmla="*/ 2529218 h 4089697"/>
              <a:gd name="connsiteX142" fmla="*/ 4016255 w 4717353"/>
              <a:gd name="connsiteY142" fmla="*/ 2547985 h 4089697"/>
              <a:gd name="connsiteX143" fmla="*/ 3987522 w 4717353"/>
              <a:gd name="connsiteY143" fmla="*/ 2578315 h 4089697"/>
              <a:gd name="connsiteX144" fmla="*/ 3964535 w 4717353"/>
              <a:gd name="connsiteY144" fmla="*/ 2554051 h 4089697"/>
              <a:gd name="connsiteX145" fmla="*/ 3987522 w 4717353"/>
              <a:gd name="connsiteY145" fmla="*/ 2529786 h 4089697"/>
              <a:gd name="connsiteX146" fmla="*/ 3999285 w 4717353"/>
              <a:gd name="connsiteY146" fmla="*/ 2529218 h 4089697"/>
              <a:gd name="connsiteX147" fmla="*/ 4685745 w 4717353"/>
              <a:gd name="connsiteY147" fmla="*/ 2411661 h 4089697"/>
              <a:gd name="connsiteX148" fmla="*/ 4639771 w 4717353"/>
              <a:gd name="connsiteY148" fmla="*/ 2489242 h 4089697"/>
              <a:gd name="connsiteX149" fmla="*/ 4639522 w 4717353"/>
              <a:gd name="connsiteY149" fmla="*/ 2488547 h 4089697"/>
              <a:gd name="connsiteX150" fmla="*/ 4621672 w 4717353"/>
              <a:gd name="connsiteY150" fmla="*/ 2512023 h 4089697"/>
              <a:gd name="connsiteX151" fmla="*/ 4621349 w 4717353"/>
              <a:gd name="connsiteY151" fmla="*/ 2512041 h 4089697"/>
              <a:gd name="connsiteX152" fmla="*/ 4622295 w 4717353"/>
              <a:gd name="connsiteY152" fmla="*/ 2512227 h 4089697"/>
              <a:gd name="connsiteX153" fmla="*/ 4598350 w 4717353"/>
              <a:gd name="connsiteY153" fmla="*/ 2535214 h 4089697"/>
              <a:gd name="connsiteX154" fmla="*/ 4570571 w 4717353"/>
              <a:gd name="connsiteY154" fmla="*/ 2505313 h 4089697"/>
              <a:gd name="connsiteX155" fmla="*/ 4580194 w 4717353"/>
              <a:gd name="connsiteY155" fmla="*/ 2489561 h 4089697"/>
              <a:gd name="connsiteX156" fmla="*/ 4579432 w 4717353"/>
              <a:gd name="connsiteY156" fmla="*/ 2488216 h 4089697"/>
              <a:gd name="connsiteX157" fmla="*/ 4639773 w 4717353"/>
              <a:gd name="connsiteY157" fmla="*/ 2452503 h 4089697"/>
              <a:gd name="connsiteX158" fmla="*/ 4639773 w 4717353"/>
              <a:gd name="connsiteY158" fmla="*/ 2453432 h 4089697"/>
              <a:gd name="connsiteX159" fmla="*/ 4654139 w 4717353"/>
              <a:gd name="connsiteY159" fmla="*/ 2428072 h 4089697"/>
              <a:gd name="connsiteX160" fmla="*/ 4685745 w 4717353"/>
              <a:gd name="connsiteY160" fmla="*/ 2411661 h 4089697"/>
              <a:gd name="connsiteX161" fmla="*/ 332800 w 4717353"/>
              <a:gd name="connsiteY161" fmla="*/ 2410799 h 4089697"/>
              <a:gd name="connsiteX162" fmla="*/ 395835 w 4717353"/>
              <a:gd name="connsiteY162" fmla="*/ 2439397 h 4089697"/>
              <a:gd name="connsiteX163" fmla="*/ 282280 w 4717353"/>
              <a:gd name="connsiteY163" fmla="*/ 2559021 h 4089697"/>
              <a:gd name="connsiteX164" fmla="*/ 108960 w 4717353"/>
              <a:gd name="connsiteY164" fmla="*/ 2624815 h 4089697"/>
              <a:gd name="connsiteX165" fmla="*/ 108500 w 4717353"/>
              <a:gd name="connsiteY165" fmla="*/ 2624256 h 4089697"/>
              <a:gd name="connsiteX166" fmla="*/ 108500 w 4717353"/>
              <a:gd name="connsiteY166" fmla="*/ 2626057 h 4089697"/>
              <a:gd name="connsiteX167" fmla="*/ 95166 w 4717353"/>
              <a:gd name="connsiteY167" fmla="*/ 2649929 h 4089697"/>
              <a:gd name="connsiteX168" fmla="*/ 73924 w 4717353"/>
              <a:gd name="connsiteY168" fmla="*/ 2655632 h 4089697"/>
              <a:gd name="connsiteX169" fmla="*/ 74020 w 4717353"/>
              <a:gd name="connsiteY169" fmla="*/ 2655897 h 4089697"/>
              <a:gd name="connsiteX170" fmla="*/ 73404 w 4717353"/>
              <a:gd name="connsiteY170" fmla="*/ 2655772 h 4089697"/>
              <a:gd name="connsiteX171" fmla="*/ 72941 w 4717353"/>
              <a:gd name="connsiteY171" fmla="*/ 2655897 h 4089697"/>
              <a:gd name="connsiteX172" fmla="*/ 72628 w 4717353"/>
              <a:gd name="connsiteY172" fmla="*/ 2655614 h 4089697"/>
              <a:gd name="connsiteX173" fmla="*/ 12448 w 4717353"/>
              <a:gd name="connsiteY173" fmla="*/ 2643446 h 4089697"/>
              <a:gd name="connsiteX174" fmla="*/ 12448 w 4717353"/>
              <a:gd name="connsiteY174" fmla="*/ 2618542 h 4089697"/>
              <a:gd name="connsiteX175" fmla="*/ 14426 w 4717353"/>
              <a:gd name="connsiteY175" fmla="*/ 2618772 h 4089697"/>
              <a:gd name="connsiteX176" fmla="*/ 37384 w 4717353"/>
              <a:gd name="connsiteY176" fmla="*/ 2578315 h 4089697"/>
              <a:gd name="connsiteX177" fmla="*/ 38126 w 4717353"/>
              <a:gd name="connsiteY177" fmla="*/ 2578471 h 4089697"/>
              <a:gd name="connsiteX178" fmla="*/ 36665 w 4717353"/>
              <a:gd name="connsiteY178" fmla="*/ 2577417 h 4089697"/>
              <a:gd name="connsiteX179" fmla="*/ 79884 w 4717353"/>
              <a:gd name="connsiteY179" fmla="*/ 2522598 h 4089697"/>
              <a:gd name="connsiteX180" fmla="*/ 143576 w 4717353"/>
              <a:gd name="connsiteY180" fmla="*/ 2512586 h 4089697"/>
              <a:gd name="connsiteX181" fmla="*/ 144819 w 4717353"/>
              <a:gd name="connsiteY181" fmla="*/ 2511172 h 4089697"/>
              <a:gd name="connsiteX182" fmla="*/ 318140 w 4717353"/>
              <a:gd name="connsiteY182" fmla="*/ 2421453 h 4089697"/>
              <a:gd name="connsiteX183" fmla="*/ 332800 w 4717353"/>
              <a:gd name="connsiteY183" fmla="*/ 2410799 h 4089697"/>
              <a:gd name="connsiteX184" fmla="*/ 312686 w 4717353"/>
              <a:gd name="connsiteY184" fmla="*/ 2278421 h 4089697"/>
              <a:gd name="connsiteX185" fmla="*/ 314246 w 4717353"/>
              <a:gd name="connsiteY185" fmla="*/ 2283413 h 4089697"/>
              <a:gd name="connsiteX186" fmla="*/ 312686 w 4717353"/>
              <a:gd name="connsiteY186" fmla="*/ 2284414 h 4089697"/>
              <a:gd name="connsiteX187" fmla="*/ 312686 w 4717353"/>
              <a:gd name="connsiteY187" fmla="*/ 2278421 h 4089697"/>
              <a:gd name="connsiteX188" fmla="*/ 312509 w 4717353"/>
              <a:gd name="connsiteY188" fmla="*/ 2277939 h 4089697"/>
              <a:gd name="connsiteX189" fmla="*/ 312509 w 4717353"/>
              <a:gd name="connsiteY189" fmla="*/ 2283907 h 4089697"/>
              <a:gd name="connsiteX190" fmla="*/ 308758 w 4717353"/>
              <a:gd name="connsiteY190" fmla="*/ 2279854 h 4089697"/>
              <a:gd name="connsiteX191" fmla="*/ 269709 w 4717353"/>
              <a:gd name="connsiteY191" fmla="*/ 2252016 h 4089697"/>
              <a:gd name="connsiteX192" fmla="*/ 284906 w 4717353"/>
              <a:gd name="connsiteY192" fmla="*/ 2254067 h 4089697"/>
              <a:gd name="connsiteX193" fmla="*/ 308758 w 4717353"/>
              <a:gd name="connsiteY193" fmla="*/ 2279854 h 4089697"/>
              <a:gd name="connsiteX194" fmla="*/ 277447 w 4717353"/>
              <a:gd name="connsiteY194" fmla="*/ 2295842 h 4089697"/>
              <a:gd name="connsiteX195" fmla="*/ 246862 w 4717353"/>
              <a:gd name="connsiteY195" fmla="*/ 2277939 h 4089697"/>
              <a:gd name="connsiteX196" fmla="*/ 252830 w 4717353"/>
              <a:gd name="connsiteY196" fmla="*/ 2260035 h 4089697"/>
              <a:gd name="connsiteX197" fmla="*/ 269709 w 4717353"/>
              <a:gd name="connsiteY197" fmla="*/ 2252016 h 4089697"/>
              <a:gd name="connsiteX198" fmla="*/ 645090 w 4717353"/>
              <a:gd name="connsiteY198" fmla="*/ 2100226 h 4089697"/>
              <a:gd name="connsiteX199" fmla="*/ 629931 w 4717353"/>
              <a:gd name="connsiteY199" fmla="*/ 2145845 h 4089697"/>
              <a:gd name="connsiteX200" fmla="*/ 573983 w 4717353"/>
              <a:gd name="connsiteY200" fmla="*/ 2152580 h 4089697"/>
              <a:gd name="connsiteX201" fmla="*/ 603822 w 4717353"/>
              <a:gd name="connsiteY201" fmla="*/ 2109928 h 4089697"/>
              <a:gd name="connsiteX202" fmla="*/ 645596 w 4717353"/>
              <a:gd name="connsiteY202" fmla="*/ 2098704 h 4089697"/>
              <a:gd name="connsiteX203" fmla="*/ 651564 w 4717353"/>
              <a:gd name="connsiteY203" fmla="*/ 2098704 h 4089697"/>
              <a:gd name="connsiteX204" fmla="*/ 645090 w 4717353"/>
              <a:gd name="connsiteY204" fmla="*/ 2100226 h 4089697"/>
              <a:gd name="connsiteX205" fmla="*/ 651673 w 4717353"/>
              <a:gd name="connsiteY205" fmla="*/ 2096512 h 4089697"/>
              <a:gd name="connsiteX206" fmla="*/ 652201 w 4717353"/>
              <a:gd name="connsiteY206" fmla="*/ 2098465 h 4089697"/>
              <a:gd name="connsiteX207" fmla="*/ 646134 w 4717353"/>
              <a:gd name="connsiteY207" fmla="*/ 2098465 h 4089697"/>
              <a:gd name="connsiteX208" fmla="*/ 664333 w 4717353"/>
              <a:gd name="connsiteY208" fmla="*/ 2046745 h 4089697"/>
              <a:gd name="connsiteX209" fmla="*/ 688596 w 4717353"/>
              <a:gd name="connsiteY209" fmla="*/ 2058238 h 4089697"/>
              <a:gd name="connsiteX210" fmla="*/ 678739 w 4717353"/>
              <a:gd name="connsiteY210" fmla="*/ 2086972 h 4089697"/>
              <a:gd name="connsiteX211" fmla="*/ 651673 w 4717353"/>
              <a:gd name="connsiteY211" fmla="*/ 2096512 h 4089697"/>
              <a:gd name="connsiteX212" fmla="*/ 644617 w 4717353"/>
              <a:gd name="connsiteY212" fmla="*/ 2070450 h 4089697"/>
              <a:gd name="connsiteX213" fmla="*/ 664333 w 4717353"/>
              <a:gd name="connsiteY213" fmla="*/ 2046745 h 4089697"/>
              <a:gd name="connsiteX214" fmla="*/ 4672851 w 4717353"/>
              <a:gd name="connsiteY214" fmla="*/ 1905950 h 4089697"/>
              <a:gd name="connsiteX215" fmla="*/ 4693217 w 4717353"/>
              <a:gd name="connsiteY215" fmla="*/ 1908824 h 4089697"/>
              <a:gd name="connsiteX216" fmla="*/ 4717353 w 4717353"/>
              <a:gd name="connsiteY216" fmla="*/ 1914571 h 4089697"/>
              <a:gd name="connsiteX217" fmla="*/ 4711319 w 4717353"/>
              <a:gd name="connsiteY217" fmla="*/ 1931811 h 4089697"/>
              <a:gd name="connsiteX218" fmla="*/ 4675115 w 4717353"/>
              <a:gd name="connsiteY218" fmla="*/ 1920317 h 4089697"/>
              <a:gd name="connsiteX219" fmla="*/ 4672851 w 4717353"/>
              <a:gd name="connsiteY219" fmla="*/ 1905950 h 4089697"/>
              <a:gd name="connsiteX220" fmla="*/ 843279 w 4717353"/>
              <a:gd name="connsiteY220" fmla="*/ 1865725 h 4089697"/>
              <a:gd name="connsiteX221" fmla="*/ 866905 w 4717353"/>
              <a:gd name="connsiteY221" fmla="*/ 1896511 h 4089697"/>
              <a:gd name="connsiteX222" fmla="*/ 807840 w 4717353"/>
              <a:gd name="connsiteY222" fmla="*/ 1951925 h 4089697"/>
              <a:gd name="connsiteX223" fmla="*/ 766496 w 4717353"/>
              <a:gd name="connsiteY223" fmla="*/ 1914981 h 4089697"/>
              <a:gd name="connsiteX224" fmla="*/ 843279 w 4717353"/>
              <a:gd name="connsiteY224" fmla="*/ 1865725 h 4089697"/>
              <a:gd name="connsiteX225" fmla="*/ 4036368 w 4717353"/>
              <a:gd name="connsiteY225" fmla="*/ 1742170 h 4089697"/>
              <a:gd name="connsiteX226" fmla="*/ 4119504 w 4717353"/>
              <a:gd name="connsiteY226" fmla="*/ 1795615 h 4089697"/>
              <a:gd name="connsiteX227" fmla="*/ 4095752 w 4717353"/>
              <a:gd name="connsiteY227" fmla="*/ 1831244 h 4089697"/>
              <a:gd name="connsiteX228" fmla="*/ 4036368 w 4717353"/>
              <a:gd name="connsiteY228" fmla="*/ 1742170 h 4089697"/>
              <a:gd name="connsiteX229" fmla="*/ 3353843 w 4717353"/>
              <a:gd name="connsiteY229" fmla="*/ 1723109 h 4089697"/>
              <a:gd name="connsiteX230" fmla="*/ 3350147 w 4717353"/>
              <a:gd name="connsiteY230" fmla="*/ 1723579 h 4089697"/>
              <a:gd name="connsiteX231" fmla="*/ 3353870 w 4717353"/>
              <a:gd name="connsiteY231" fmla="*/ 1725930 h 4089697"/>
              <a:gd name="connsiteX232" fmla="*/ 3582381 w 4717353"/>
              <a:gd name="connsiteY232" fmla="*/ 1699070 h 4089697"/>
              <a:gd name="connsiteX233" fmla="*/ 3510546 w 4717353"/>
              <a:gd name="connsiteY233" fmla="*/ 1729856 h 4089697"/>
              <a:gd name="connsiteX234" fmla="*/ 3582381 w 4717353"/>
              <a:gd name="connsiteY234" fmla="*/ 1699070 h 4089697"/>
              <a:gd name="connsiteX235" fmla="*/ 3676004 w 4717353"/>
              <a:gd name="connsiteY235" fmla="*/ 1687798 h 4089697"/>
              <a:gd name="connsiteX236" fmla="*/ 3705934 w 4717353"/>
              <a:gd name="connsiteY236" fmla="*/ 1711670 h 4089697"/>
              <a:gd name="connsiteX237" fmla="*/ 3664031 w 4717353"/>
              <a:gd name="connsiteY237" fmla="*/ 1753444 h 4089697"/>
              <a:gd name="connsiteX238" fmla="*/ 3634099 w 4717353"/>
              <a:gd name="connsiteY238" fmla="*/ 1729572 h 4089697"/>
              <a:gd name="connsiteX239" fmla="*/ 3676004 w 4717353"/>
              <a:gd name="connsiteY239" fmla="*/ 1687798 h 4089697"/>
              <a:gd name="connsiteX240" fmla="*/ 3407105 w 4717353"/>
              <a:gd name="connsiteY240" fmla="*/ 1288180 h 4089697"/>
              <a:gd name="connsiteX241" fmla="*/ 3424345 w 4717353"/>
              <a:gd name="connsiteY241" fmla="*/ 1311167 h 4089697"/>
              <a:gd name="connsiteX242" fmla="*/ 3412852 w 4717353"/>
              <a:gd name="connsiteY242" fmla="*/ 1328407 h 4089697"/>
              <a:gd name="connsiteX243" fmla="*/ 3395612 w 4717353"/>
              <a:gd name="connsiteY243" fmla="*/ 1311167 h 4089697"/>
              <a:gd name="connsiteX244" fmla="*/ 3407105 w 4717353"/>
              <a:gd name="connsiteY244" fmla="*/ 1288180 h 4089697"/>
              <a:gd name="connsiteX245" fmla="*/ 3520963 w 4717353"/>
              <a:gd name="connsiteY245" fmla="*/ 1245081 h 4089697"/>
              <a:gd name="connsiteX246" fmla="*/ 3533175 w 4717353"/>
              <a:gd name="connsiteY246" fmla="*/ 1270366 h 4089697"/>
              <a:gd name="connsiteX247" fmla="*/ 3514855 w 4717353"/>
              <a:gd name="connsiteY247" fmla="*/ 1276689 h 4089697"/>
              <a:gd name="connsiteX248" fmla="*/ 3496539 w 4717353"/>
              <a:gd name="connsiteY248" fmla="*/ 1257724 h 4089697"/>
              <a:gd name="connsiteX249" fmla="*/ 3520963 w 4717353"/>
              <a:gd name="connsiteY249" fmla="*/ 1245081 h 4089697"/>
              <a:gd name="connsiteX250" fmla="*/ 1058302 w 4717353"/>
              <a:gd name="connsiteY250" fmla="*/ 1127273 h 4089697"/>
              <a:gd name="connsiteX251" fmla="*/ 1082566 w 4717353"/>
              <a:gd name="connsiteY251" fmla="*/ 1144513 h 4089697"/>
              <a:gd name="connsiteX252" fmla="*/ 1046169 w 4717353"/>
              <a:gd name="connsiteY252" fmla="*/ 1173246 h 4089697"/>
              <a:gd name="connsiteX253" fmla="*/ 1034037 w 4717353"/>
              <a:gd name="connsiteY253" fmla="*/ 1144513 h 4089697"/>
              <a:gd name="connsiteX254" fmla="*/ 1058302 w 4717353"/>
              <a:gd name="connsiteY254" fmla="*/ 1127273 h 4089697"/>
              <a:gd name="connsiteX255" fmla="*/ 3539279 w 4717353"/>
              <a:gd name="connsiteY255" fmla="*/ 1061187 h 4089697"/>
              <a:gd name="connsiteX256" fmla="*/ 3562266 w 4717353"/>
              <a:gd name="connsiteY256" fmla="*/ 1078427 h 4089697"/>
              <a:gd name="connsiteX257" fmla="*/ 3539279 w 4717353"/>
              <a:gd name="connsiteY257" fmla="*/ 1089920 h 4089697"/>
              <a:gd name="connsiteX258" fmla="*/ 3522039 w 4717353"/>
              <a:gd name="connsiteY258" fmla="*/ 1072680 h 4089697"/>
              <a:gd name="connsiteX259" fmla="*/ 3539279 w 4717353"/>
              <a:gd name="connsiteY259" fmla="*/ 1061187 h 4089697"/>
              <a:gd name="connsiteX260" fmla="*/ 3335271 w 4717353"/>
              <a:gd name="connsiteY260" fmla="*/ 1055440 h 4089697"/>
              <a:gd name="connsiteX261" fmla="*/ 3323777 w 4717353"/>
              <a:gd name="connsiteY261" fmla="*/ 1078427 h 4089697"/>
              <a:gd name="connsiteX262" fmla="*/ 3335271 w 4717353"/>
              <a:gd name="connsiteY262" fmla="*/ 1055440 h 4089697"/>
              <a:gd name="connsiteX263" fmla="*/ 3830525 w 4717353"/>
              <a:gd name="connsiteY263" fmla="*/ 952287 h 4089697"/>
              <a:gd name="connsiteX264" fmla="*/ 3838108 w 4717353"/>
              <a:gd name="connsiteY264" fmla="*/ 970389 h 4089697"/>
              <a:gd name="connsiteX265" fmla="*/ 3807778 w 4717353"/>
              <a:gd name="connsiteY265" fmla="*/ 1006594 h 4089697"/>
              <a:gd name="connsiteX266" fmla="*/ 3789581 w 4717353"/>
              <a:gd name="connsiteY266" fmla="*/ 988490 h 4089697"/>
              <a:gd name="connsiteX267" fmla="*/ 3813843 w 4717353"/>
              <a:gd name="connsiteY267" fmla="*/ 952287 h 4089697"/>
              <a:gd name="connsiteX268" fmla="*/ 3830525 w 4717353"/>
              <a:gd name="connsiteY268" fmla="*/ 952287 h 4089697"/>
              <a:gd name="connsiteX269" fmla="*/ 3256884 w 4717353"/>
              <a:gd name="connsiteY269" fmla="*/ 776930 h 4089697"/>
              <a:gd name="connsiteX270" fmla="*/ 3295046 w 4717353"/>
              <a:gd name="connsiteY270" fmla="*/ 786167 h 4089697"/>
              <a:gd name="connsiteX271" fmla="*/ 3223211 w 4717353"/>
              <a:gd name="connsiteY271" fmla="*/ 786167 h 4089697"/>
              <a:gd name="connsiteX272" fmla="*/ 3256884 w 4717353"/>
              <a:gd name="connsiteY272" fmla="*/ 776930 h 4089697"/>
              <a:gd name="connsiteX273" fmla="*/ 2543254 w 4717353"/>
              <a:gd name="connsiteY273" fmla="*/ 538393 h 4089697"/>
              <a:gd name="connsiteX274" fmla="*/ 2538631 w 4717353"/>
              <a:gd name="connsiteY274" fmla="*/ 538910 h 4089697"/>
              <a:gd name="connsiteX275" fmla="*/ 2540662 w 4717353"/>
              <a:gd name="connsiteY275" fmla="*/ 540250 h 4089697"/>
              <a:gd name="connsiteX276" fmla="*/ 3069487 w 4717353"/>
              <a:gd name="connsiteY276" fmla="*/ 223604 h 4089697"/>
              <a:gd name="connsiteX277" fmla="*/ 3114024 w 4717353"/>
              <a:gd name="connsiteY277" fmla="*/ 236534 h 4089697"/>
              <a:gd name="connsiteX278" fmla="*/ 3111164 w 4717353"/>
              <a:gd name="connsiteY278" fmla="*/ 236534 h 4089697"/>
              <a:gd name="connsiteX279" fmla="*/ 3069122 w 4717353"/>
              <a:gd name="connsiteY279" fmla="*/ 232339 h 4089697"/>
              <a:gd name="connsiteX280" fmla="*/ 3027078 w 4717353"/>
              <a:gd name="connsiteY280" fmla="*/ 236534 h 4089697"/>
              <a:gd name="connsiteX281" fmla="*/ 3024949 w 4717353"/>
              <a:gd name="connsiteY281" fmla="*/ 236534 h 4089697"/>
              <a:gd name="connsiteX282" fmla="*/ 3069487 w 4717353"/>
              <a:gd name="connsiteY282" fmla="*/ 223604 h 4089697"/>
              <a:gd name="connsiteX283" fmla="*/ 2593948 w 4717353"/>
              <a:gd name="connsiteY283" fmla="*/ 187688 h 4089697"/>
              <a:gd name="connsiteX284" fmla="*/ 2433109 w 4717353"/>
              <a:gd name="connsiteY284" fmla="*/ 338308 h 4089697"/>
              <a:gd name="connsiteX285" fmla="*/ 2367583 w 4717353"/>
              <a:gd name="connsiteY285" fmla="*/ 350357 h 4089697"/>
              <a:gd name="connsiteX286" fmla="*/ 2397368 w 4717353"/>
              <a:gd name="connsiteY286" fmla="*/ 308184 h 4089697"/>
              <a:gd name="connsiteX287" fmla="*/ 2593948 w 4717353"/>
              <a:gd name="connsiteY287" fmla="*/ 187688 h 4089697"/>
              <a:gd name="connsiteX288" fmla="*/ 2105805 w 4717353"/>
              <a:gd name="connsiteY288" fmla="*/ 64133 h 4089697"/>
              <a:gd name="connsiteX289" fmla="*/ 2117790 w 4717353"/>
              <a:gd name="connsiteY289" fmla="*/ 76083 h 4089697"/>
              <a:gd name="connsiteX290" fmla="*/ 2231658 w 4717353"/>
              <a:gd name="connsiteY290" fmla="*/ 285217 h 4089697"/>
              <a:gd name="connsiteX291" fmla="*/ 2045874 w 4717353"/>
              <a:gd name="connsiteY291" fmla="*/ 434599 h 4089697"/>
              <a:gd name="connsiteX292" fmla="*/ 1818142 w 4717353"/>
              <a:gd name="connsiteY292" fmla="*/ 589957 h 4089697"/>
              <a:gd name="connsiteX293" fmla="*/ 1920022 w 4717353"/>
              <a:gd name="connsiteY293" fmla="*/ 374848 h 4089697"/>
              <a:gd name="connsiteX294" fmla="*/ 1919968 w 4717353"/>
              <a:gd name="connsiteY294" fmla="*/ 374308 h 4089697"/>
              <a:gd name="connsiteX295" fmla="*/ 1893568 w 4717353"/>
              <a:gd name="connsiteY295" fmla="*/ 369114 h 4089697"/>
              <a:gd name="connsiteX296" fmla="*/ 1884518 w 4717353"/>
              <a:gd name="connsiteY296" fmla="*/ 350033 h 4089697"/>
              <a:gd name="connsiteX297" fmla="*/ 1907144 w 4717353"/>
              <a:gd name="connsiteY297" fmla="*/ 334768 h 4089697"/>
              <a:gd name="connsiteX298" fmla="*/ 1938725 w 4717353"/>
              <a:gd name="connsiteY298" fmla="*/ 337812 h 4089697"/>
              <a:gd name="connsiteX299" fmla="*/ 3319524 w 4717353"/>
              <a:gd name="connsiteY299" fmla="*/ 3870 h 4089697"/>
              <a:gd name="connsiteX300" fmla="*/ 3334825 w 4717353"/>
              <a:gd name="connsiteY300" fmla="*/ 16346 h 4089697"/>
              <a:gd name="connsiteX301" fmla="*/ 3293029 w 4717353"/>
              <a:gd name="connsiteY301" fmla="*/ 75931 h 4089697"/>
              <a:gd name="connsiteX302" fmla="*/ 2952689 w 4717353"/>
              <a:gd name="connsiteY302" fmla="*/ 230849 h 4089697"/>
              <a:gd name="connsiteX303" fmla="*/ 3024339 w 4717353"/>
              <a:gd name="connsiteY303" fmla="*/ 236808 h 4089697"/>
              <a:gd name="connsiteX304" fmla="*/ 3027078 w 4717353"/>
              <a:gd name="connsiteY304" fmla="*/ 236534 h 4089697"/>
              <a:gd name="connsiteX305" fmla="*/ 3111164 w 4717353"/>
              <a:gd name="connsiteY305" fmla="*/ 236534 h 4089697"/>
              <a:gd name="connsiteX306" fmla="*/ 3113903 w 4717353"/>
              <a:gd name="connsiteY306" fmla="*/ 236808 h 4089697"/>
              <a:gd name="connsiteX307" fmla="*/ 3227349 w 4717353"/>
              <a:gd name="connsiteY307" fmla="*/ 236808 h 4089697"/>
              <a:gd name="connsiteX308" fmla="*/ 3149727 w 4717353"/>
              <a:gd name="connsiteY308" fmla="*/ 314268 h 4089697"/>
              <a:gd name="connsiteX309" fmla="*/ 3000455 w 4717353"/>
              <a:gd name="connsiteY309" fmla="*/ 314268 h 4089697"/>
              <a:gd name="connsiteX310" fmla="*/ 2699859 w 4717353"/>
              <a:gd name="connsiteY310" fmla="*/ 398057 h 4089697"/>
              <a:gd name="connsiteX311" fmla="*/ 2624593 w 4717353"/>
              <a:gd name="connsiteY311" fmla="*/ 480770 h 4089697"/>
              <a:gd name="connsiteX312" fmla="*/ 2671318 w 4717353"/>
              <a:gd name="connsiteY312" fmla="*/ 480770 h 4089697"/>
              <a:gd name="connsiteX313" fmla="*/ 2666847 w 4717353"/>
              <a:gd name="connsiteY313" fmla="*/ 486151 h 4089697"/>
              <a:gd name="connsiteX314" fmla="*/ 2672647 w 4717353"/>
              <a:gd name="connsiteY314" fmla="*/ 482384 h 4089697"/>
              <a:gd name="connsiteX315" fmla="*/ 2678623 w 4717353"/>
              <a:gd name="connsiteY315" fmla="*/ 482384 h 4089697"/>
              <a:gd name="connsiteX316" fmla="*/ 2828028 w 4717353"/>
              <a:gd name="connsiteY316" fmla="*/ 374904 h 4089697"/>
              <a:gd name="connsiteX317" fmla="*/ 2993868 w 4717353"/>
              <a:gd name="connsiteY317" fmla="*/ 367440 h 4089697"/>
              <a:gd name="connsiteX318" fmla="*/ 3168673 w 4717353"/>
              <a:gd name="connsiteY318" fmla="*/ 368933 h 4089697"/>
              <a:gd name="connsiteX319" fmla="*/ 3079029 w 4717353"/>
              <a:gd name="connsiteY319" fmla="*/ 482384 h 4089697"/>
              <a:gd name="connsiteX320" fmla="*/ 2714481 w 4717353"/>
              <a:gd name="connsiteY320" fmla="*/ 649578 h 4089697"/>
              <a:gd name="connsiteX321" fmla="*/ 3085004 w 4717353"/>
              <a:gd name="connsiteY321" fmla="*/ 542098 h 4089697"/>
              <a:gd name="connsiteX322" fmla="*/ 2869861 w 4717353"/>
              <a:gd name="connsiteY322" fmla="*/ 703318 h 4089697"/>
              <a:gd name="connsiteX323" fmla="*/ 3019266 w 4717353"/>
              <a:gd name="connsiteY323" fmla="*/ 715261 h 4089697"/>
              <a:gd name="connsiteX324" fmla="*/ 2828028 w 4717353"/>
              <a:gd name="connsiteY324" fmla="*/ 900368 h 4089697"/>
              <a:gd name="connsiteX325" fmla="*/ 2774243 w 4717353"/>
              <a:gd name="connsiteY325" fmla="*/ 948137 h 4089697"/>
              <a:gd name="connsiteX326" fmla="*/ 2845956 w 4717353"/>
              <a:gd name="connsiteY326" fmla="*/ 995906 h 4089697"/>
              <a:gd name="connsiteX327" fmla="*/ 2851933 w 4717353"/>
              <a:gd name="connsiteY327" fmla="*/ 1007848 h 4089697"/>
              <a:gd name="connsiteX328" fmla="*/ 2890590 w 4717353"/>
              <a:gd name="connsiteY328" fmla="*/ 1097696 h 4089697"/>
              <a:gd name="connsiteX329" fmla="*/ 2927626 w 4717353"/>
              <a:gd name="connsiteY329" fmla="*/ 1108762 h 4089697"/>
              <a:gd name="connsiteX330" fmla="*/ 2929621 w 4717353"/>
              <a:gd name="connsiteY330" fmla="*/ 1107571 h 4089697"/>
              <a:gd name="connsiteX331" fmla="*/ 2990469 w 4717353"/>
              <a:gd name="connsiteY331" fmla="*/ 1131378 h 4089697"/>
              <a:gd name="connsiteX332" fmla="*/ 2989184 w 4717353"/>
              <a:gd name="connsiteY332" fmla="*/ 1133094 h 4089697"/>
              <a:gd name="connsiteX333" fmla="*/ 3000429 w 4717353"/>
              <a:gd name="connsiteY333" fmla="*/ 1135624 h 4089697"/>
              <a:gd name="connsiteX334" fmla="*/ 3036265 w 4717353"/>
              <a:gd name="connsiteY334" fmla="*/ 1144513 h 4089697"/>
              <a:gd name="connsiteX335" fmla="*/ 2994780 w 4717353"/>
              <a:gd name="connsiteY335" fmla="*/ 1173246 h 4089697"/>
              <a:gd name="connsiteX336" fmla="*/ 2992816 w 4717353"/>
              <a:gd name="connsiteY336" fmla="*/ 1173007 h 4089697"/>
              <a:gd name="connsiteX337" fmla="*/ 2995361 w 4717353"/>
              <a:gd name="connsiteY337" fmla="*/ 1175042 h 4089697"/>
              <a:gd name="connsiteX338" fmla="*/ 2965480 w 4717353"/>
              <a:gd name="connsiteY338" fmla="*/ 1246695 h 4089697"/>
              <a:gd name="connsiteX339" fmla="*/ 3001338 w 4717353"/>
              <a:gd name="connsiteY339" fmla="*/ 1300438 h 4089697"/>
              <a:gd name="connsiteX340" fmla="*/ 3144766 w 4717353"/>
              <a:gd name="connsiteY340" fmla="*/ 1300438 h 4089697"/>
              <a:gd name="connsiteX341" fmla="*/ 3132815 w 4717353"/>
              <a:gd name="connsiteY341" fmla="*/ 1569141 h 4089697"/>
              <a:gd name="connsiteX342" fmla="*/ 3007314 w 4717353"/>
              <a:gd name="connsiteY342" fmla="*/ 1610938 h 4089697"/>
              <a:gd name="connsiteX343" fmla="*/ 3061100 w 4717353"/>
              <a:gd name="connsiteY343" fmla="*/ 1784101 h 4089697"/>
              <a:gd name="connsiteX344" fmla="*/ 3062546 w 4717353"/>
              <a:gd name="connsiteY344" fmla="*/ 1783524 h 4089697"/>
              <a:gd name="connsiteX345" fmla="*/ 3074208 w 4717353"/>
              <a:gd name="connsiteY345" fmla="*/ 1749679 h 4089697"/>
              <a:gd name="connsiteX346" fmla="*/ 3102878 w 4717353"/>
              <a:gd name="connsiteY346" fmla="*/ 1742445 h 4089697"/>
              <a:gd name="connsiteX347" fmla="*/ 3102934 w 4717353"/>
              <a:gd name="connsiteY347" fmla="*/ 1742304 h 4089697"/>
              <a:gd name="connsiteX348" fmla="*/ 3204528 w 4717353"/>
              <a:gd name="connsiteY348" fmla="*/ 1491514 h 4089697"/>
              <a:gd name="connsiteX349" fmla="*/ 3210505 w 4717353"/>
              <a:gd name="connsiteY349" fmla="*/ 1431803 h 4089697"/>
              <a:gd name="connsiteX350" fmla="*/ 3211797 w 4717353"/>
              <a:gd name="connsiteY350" fmla="*/ 1430950 h 4089697"/>
              <a:gd name="connsiteX351" fmla="*/ 3247559 w 4717353"/>
              <a:gd name="connsiteY351" fmla="*/ 1234161 h 4089697"/>
              <a:gd name="connsiteX352" fmla="*/ 3272200 w 4717353"/>
              <a:gd name="connsiteY352" fmla="*/ 1163190 h 4089697"/>
              <a:gd name="connsiteX353" fmla="*/ 3318185 w 4717353"/>
              <a:gd name="connsiteY353" fmla="*/ 1115721 h 4089697"/>
              <a:gd name="connsiteX354" fmla="*/ 3318031 w 4717353"/>
              <a:gd name="connsiteY354" fmla="*/ 1115781 h 4089697"/>
              <a:gd name="connsiteX355" fmla="*/ 3323777 w 4717353"/>
              <a:gd name="connsiteY355" fmla="*/ 1095667 h 4089697"/>
              <a:gd name="connsiteX356" fmla="*/ 3325216 w 4717353"/>
              <a:gd name="connsiteY356" fmla="*/ 1097345 h 4089697"/>
              <a:gd name="connsiteX357" fmla="*/ 3325216 w 4717353"/>
              <a:gd name="connsiteY357" fmla="*/ 1096700 h 4089697"/>
              <a:gd name="connsiteX358" fmla="*/ 3325216 w 4717353"/>
              <a:gd name="connsiteY358" fmla="*/ 1078771 h 4089697"/>
              <a:gd name="connsiteX359" fmla="*/ 3337162 w 4717353"/>
              <a:gd name="connsiteY359" fmla="*/ 1054864 h 4089697"/>
              <a:gd name="connsiteX360" fmla="*/ 3378978 w 4717353"/>
              <a:gd name="connsiteY360" fmla="*/ 1001075 h 4089697"/>
              <a:gd name="connsiteX361" fmla="*/ 3420793 w 4717353"/>
              <a:gd name="connsiteY361" fmla="*/ 1001075 h 4089697"/>
              <a:gd name="connsiteX362" fmla="*/ 3426767 w 4717353"/>
              <a:gd name="connsiteY362" fmla="*/ 1036935 h 4089697"/>
              <a:gd name="connsiteX363" fmla="*/ 3387192 w 4717353"/>
              <a:gd name="connsiteY363" fmla="*/ 1172901 h 4089697"/>
              <a:gd name="connsiteX364" fmla="*/ 3325604 w 4717353"/>
              <a:gd name="connsiteY364" fmla="*/ 1299109 h 4089697"/>
              <a:gd name="connsiteX365" fmla="*/ 3365887 w 4717353"/>
              <a:gd name="connsiteY365" fmla="*/ 1264609 h 4089697"/>
              <a:gd name="connsiteX366" fmla="*/ 3240386 w 4717353"/>
              <a:gd name="connsiteY366" fmla="*/ 1688563 h 4089697"/>
              <a:gd name="connsiteX367" fmla="*/ 3218722 w 4717353"/>
              <a:gd name="connsiteY367" fmla="*/ 1731854 h 4089697"/>
              <a:gd name="connsiteX368" fmla="*/ 3210655 w 4717353"/>
              <a:gd name="connsiteY368" fmla="*/ 1783148 h 4089697"/>
              <a:gd name="connsiteX369" fmla="*/ 3211196 w 4717353"/>
              <a:gd name="connsiteY369" fmla="*/ 1782735 h 4089697"/>
              <a:gd name="connsiteX370" fmla="*/ 3223211 w 4717353"/>
              <a:gd name="connsiteY370" fmla="*/ 1782735 h 4089697"/>
              <a:gd name="connsiteX371" fmla="*/ 3222447 w 4717353"/>
              <a:gd name="connsiteY371" fmla="*/ 1784114 h 4089697"/>
              <a:gd name="connsiteX372" fmla="*/ 3222458 w 4717353"/>
              <a:gd name="connsiteY372" fmla="*/ 1784101 h 4089697"/>
              <a:gd name="connsiteX373" fmla="*/ 3282220 w 4717353"/>
              <a:gd name="connsiteY373" fmla="*/ 1766188 h 4089697"/>
              <a:gd name="connsiteX374" fmla="*/ 3284937 w 4717353"/>
              <a:gd name="connsiteY374" fmla="*/ 1762072 h 4089697"/>
              <a:gd name="connsiteX375" fmla="*/ 3281520 w 4717353"/>
              <a:gd name="connsiteY375" fmla="*/ 1764807 h 4089697"/>
              <a:gd name="connsiteX376" fmla="*/ 3341790 w 4717353"/>
              <a:gd name="connsiteY376" fmla="*/ 1699280 h 4089697"/>
              <a:gd name="connsiteX377" fmla="*/ 3390007 w 4717353"/>
              <a:gd name="connsiteY377" fmla="*/ 1740979 h 4089697"/>
              <a:gd name="connsiteX378" fmla="*/ 3486439 w 4717353"/>
              <a:gd name="connsiteY378" fmla="*/ 1836291 h 4089697"/>
              <a:gd name="connsiteX379" fmla="*/ 3486739 w 4717353"/>
              <a:gd name="connsiteY379" fmla="*/ 1836951 h 4089697"/>
              <a:gd name="connsiteX380" fmla="*/ 3513096 w 4717353"/>
              <a:gd name="connsiteY380" fmla="*/ 1822377 h 4089697"/>
              <a:gd name="connsiteX381" fmla="*/ 3551063 w 4717353"/>
              <a:gd name="connsiteY381" fmla="*/ 1833637 h 4089697"/>
              <a:gd name="connsiteX382" fmla="*/ 3561627 w 4717353"/>
              <a:gd name="connsiteY382" fmla="*/ 1859828 h 4089697"/>
              <a:gd name="connsiteX383" fmla="*/ 3563989 w 4717353"/>
              <a:gd name="connsiteY383" fmla="*/ 1861154 h 4089697"/>
              <a:gd name="connsiteX384" fmla="*/ 3539853 w 4717353"/>
              <a:gd name="connsiteY384" fmla="*/ 1931682 h 4089697"/>
              <a:gd name="connsiteX385" fmla="*/ 3536644 w 4717353"/>
              <a:gd name="connsiteY385" fmla="*/ 1931682 h 4089697"/>
              <a:gd name="connsiteX386" fmla="*/ 3539196 w 4717353"/>
              <a:gd name="connsiteY386" fmla="*/ 1933382 h 4089697"/>
              <a:gd name="connsiteX387" fmla="*/ 3563101 w 4717353"/>
              <a:gd name="connsiteY387" fmla="*/ 1951295 h 4089697"/>
              <a:gd name="connsiteX388" fmla="*/ 3563260 w 4717353"/>
              <a:gd name="connsiteY388" fmla="*/ 1952439 h 4089697"/>
              <a:gd name="connsiteX389" fmla="*/ 3580279 w 4717353"/>
              <a:gd name="connsiteY389" fmla="*/ 1964856 h 4089697"/>
              <a:gd name="connsiteX390" fmla="*/ 3586314 w 4717353"/>
              <a:gd name="connsiteY390" fmla="*/ 1990715 h 4089697"/>
              <a:gd name="connsiteX391" fmla="*/ 3557834 w 4717353"/>
              <a:gd name="connsiteY391" fmla="*/ 2003075 h 4089697"/>
              <a:gd name="connsiteX392" fmla="*/ 3557124 w 4717353"/>
              <a:gd name="connsiteY392" fmla="*/ 2005035 h 4089697"/>
              <a:gd name="connsiteX393" fmla="*/ 3562985 w 4717353"/>
              <a:gd name="connsiteY393" fmla="*/ 2005035 h 4089697"/>
              <a:gd name="connsiteX394" fmla="*/ 3562985 w 4717353"/>
              <a:gd name="connsiteY394" fmla="*/ 2003645 h 4089697"/>
              <a:gd name="connsiteX395" fmla="*/ 3616861 w 4717353"/>
              <a:gd name="connsiteY395" fmla="*/ 2039563 h 4089697"/>
              <a:gd name="connsiteX396" fmla="*/ 3616861 w 4717353"/>
              <a:gd name="connsiteY396" fmla="*/ 2040060 h 4089697"/>
              <a:gd name="connsiteX397" fmla="*/ 3617121 w 4717353"/>
              <a:gd name="connsiteY397" fmla="*/ 2039802 h 4089697"/>
              <a:gd name="connsiteX398" fmla="*/ 3623129 w 4717353"/>
              <a:gd name="connsiteY398" fmla="*/ 1997899 h 4089697"/>
              <a:gd name="connsiteX399" fmla="*/ 3623203 w 4717353"/>
              <a:gd name="connsiteY399" fmla="*/ 1997976 h 4089697"/>
              <a:gd name="connsiteX400" fmla="*/ 3624689 w 4717353"/>
              <a:gd name="connsiteY400" fmla="*/ 1911647 h 4089697"/>
              <a:gd name="connsiteX401" fmla="*/ 3671453 w 4717353"/>
              <a:gd name="connsiteY401" fmla="*/ 1837483 h 4089697"/>
              <a:gd name="connsiteX402" fmla="*/ 3673144 w 4717353"/>
              <a:gd name="connsiteY402" fmla="*/ 1836119 h 4089697"/>
              <a:gd name="connsiteX403" fmla="*/ 3669729 w 4717353"/>
              <a:gd name="connsiteY403" fmla="*/ 1836991 h 4089697"/>
              <a:gd name="connsiteX404" fmla="*/ 3681606 w 4717353"/>
              <a:gd name="connsiteY404" fmla="*/ 1782396 h 4089697"/>
              <a:gd name="connsiteX405" fmla="*/ 3687452 w 4717353"/>
              <a:gd name="connsiteY405" fmla="*/ 1818223 h 4089697"/>
              <a:gd name="connsiteX406" fmla="*/ 3693434 w 4717353"/>
              <a:gd name="connsiteY406" fmla="*/ 1830821 h 4089697"/>
              <a:gd name="connsiteX407" fmla="*/ 3695590 w 4717353"/>
              <a:gd name="connsiteY407" fmla="*/ 1831490 h 4089697"/>
              <a:gd name="connsiteX408" fmla="*/ 3683521 w 4717353"/>
              <a:gd name="connsiteY408" fmla="*/ 1951351 h 4089697"/>
              <a:gd name="connsiteX409" fmla="*/ 3689555 w 4717353"/>
              <a:gd name="connsiteY409" fmla="*/ 1969330 h 4089697"/>
              <a:gd name="connsiteX410" fmla="*/ 3705585 w 4717353"/>
              <a:gd name="connsiteY410" fmla="*/ 1969330 h 4089697"/>
              <a:gd name="connsiteX411" fmla="*/ 3705782 w 4717353"/>
              <a:gd name="connsiteY411" fmla="*/ 1969165 h 4089697"/>
              <a:gd name="connsiteX412" fmla="*/ 3705990 w 4717353"/>
              <a:gd name="connsiteY412" fmla="*/ 1969330 h 4089697"/>
              <a:gd name="connsiteX413" fmla="*/ 3707657 w 4717353"/>
              <a:gd name="connsiteY413" fmla="*/ 1969330 h 4089697"/>
              <a:gd name="connsiteX414" fmla="*/ 3707673 w 4717353"/>
              <a:gd name="connsiteY414" fmla="*/ 1970660 h 4089697"/>
              <a:gd name="connsiteX415" fmla="*/ 3733761 w 4717353"/>
              <a:gd name="connsiteY415" fmla="*/ 1991283 h 4089697"/>
              <a:gd name="connsiteX416" fmla="*/ 3766273 w 4717353"/>
              <a:gd name="connsiteY416" fmla="*/ 2004552 h 4089697"/>
              <a:gd name="connsiteX417" fmla="*/ 3765370 w 4717353"/>
              <a:gd name="connsiteY417" fmla="*/ 2005435 h 4089697"/>
              <a:gd name="connsiteX418" fmla="*/ 3766291 w 4717353"/>
              <a:gd name="connsiteY418" fmla="*/ 2005035 h 4089697"/>
              <a:gd name="connsiteX419" fmla="*/ 3861911 w 4717353"/>
              <a:gd name="connsiteY419" fmla="*/ 2148344 h 4089697"/>
              <a:gd name="connsiteX420" fmla="*/ 3885815 w 4717353"/>
              <a:gd name="connsiteY420" fmla="*/ 2011007 h 4089697"/>
              <a:gd name="connsiteX421" fmla="*/ 3861911 w 4717353"/>
              <a:gd name="connsiteY421" fmla="*/ 1945324 h 4089697"/>
              <a:gd name="connsiteX422" fmla="*/ 3921673 w 4717353"/>
              <a:gd name="connsiteY422" fmla="*/ 1969209 h 4089697"/>
              <a:gd name="connsiteX423" fmla="*/ 3951554 w 4717353"/>
              <a:gd name="connsiteY423" fmla="*/ 1981151 h 4089697"/>
              <a:gd name="connsiteX424" fmla="*/ 3975459 w 4717353"/>
              <a:gd name="connsiteY424" fmla="*/ 1873670 h 4089697"/>
              <a:gd name="connsiteX425" fmla="*/ 3975699 w 4717353"/>
              <a:gd name="connsiteY425" fmla="*/ 1872700 h 4089697"/>
              <a:gd name="connsiteX426" fmla="*/ 3962564 w 4717353"/>
              <a:gd name="connsiteY426" fmla="*/ 1847346 h 4089697"/>
              <a:gd name="connsiteX427" fmla="*/ 3946511 w 4717353"/>
              <a:gd name="connsiteY427" fmla="*/ 1771998 h 4089697"/>
              <a:gd name="connsiteX428" fmla="*/ 4030621 w 4717353"/>
              <a:gd name="connsiteY428" fmla="*/ 1856282 h 4089697"/>
              <a:gd name="connsiteX429" fmla="*/ 4029287 w 4717353"/>
              <a:gd name="connsiteY429" fmla="*/ 1855817 h 4089697"/>
              <a:gd name="connsiteX430" fmla="*/ 4049228 w 4717353"/>
              <a:gd name="connsiteY430" fmla="*/ 1883933 h 4089697"/>
              <a:gd name="connsiteX431" fmla="*/ 4017293 w 4717353"/>
              <a:gd name="connsiteY431" fmla="*/ 1939353 h 4089697"/>
              <a:gd name="connsiteX432" fmla="*/ 4005339 w 4717353"/>
              <a:gd name="connsiteY432" fmla="*/ 1981151 h 4089697"/>
              <a:gd name="connsiteX433" fmla="*/ 3969482 w 4717353"/>
              <a:gd name="connsiteY433" fmla="*/ 2124460 h 4089697"/>
              <a:gd name="connsiteX434" fmla="*/ 3975459 w 4717353"/>
              <a:gd name="connsiteY434" fmla="*/ 2196114 h 4089697"/>
              <a:gd name="connsiteX435" fmla="*/ 4017293 w 4717353"/>
              <a:gd name="connsiteY435" fmla="*/ 2166258 h 4089697"/>
              <a:gd name="connsiteX436" fmla="*/ 4041197 w 4717353"/>
              <a:gd name="connsiteY436" fmla="*/ 2166258 h 4089697"/>
              <a:gd name="connsiteX437" fmla="*/ 4053150 w 4717353"/>
              <a:gd name="connsiteY437" fmla="*/ 2214027 h 4089697"/>
              <a:gd name="connsiteX438" fmla="*/ 4017293 w 4717353"/>
              <a:gd name="connsiteY438" fmla="*/ 2261796 h 4089697"/>
              <a:gd name="connsiteX439" fmla="*/ 3969482 w 4717353"/>
              <a:gd name="connsiteY439" fmla="*/ 2285681 h 4089697"/>
              <a:gd name="connsiteX440" fmla="*/ 3969359 w 4717353"/>
              <a:gd name="connsiteY440" fmla="*/ 2285619 h 4089697"/>
              <a:gd name="connsiteX441" fmla="*/ 3958070 w 4717353"/>
              <a:gd name="connsiteY441" fmla="*/ 2296727 h 4089697"/>
              <a:gd name="connsiteX442" fmla="*/ 3955788 w 4717353"/>
              <a:gd name="connsiteY442" fmla="*/ 2296566 h 4089697"/>
              <a:gd name="connsiteX443" fmla="*/ 3957531 w 4717353"/>
              <a:gd name="connsiteY443" fmla="*/ 2297623 h 4089697"/>
              <a:gd name="connsiteX444" fmla="*/ 3939601 w 4717353"/>
              <a:gd name="connsiteY444" fmla="*/ 2381221 h 4089697"/>
              <a:gd name="connsiteX445" fmla="*/ 3826053 w 4717353"/>
              <a:gd name="connsiteY445" fmla="*/ 2482730 h 4089697"/>
              <a:gd name="connsiteX446" fmla="*/ 3825308 w 4717353"/>
              <a:gd name="connsiteY446" fmla="*/ 2499152 h 4089697"/>
              <a:gd name="connsiteX447" fmla="*/ 3837983 w 4717353"/>
              <a:gd name="connsiteY447" fmla="*/ 2506602 h 4089697"/>
              <a:gd name="connsiteX448" fmla="*/ 3838108 w 4717353"/>
              <a:gd name="connsiteY448" fmla="*/ 2506481 h 4089697"/>
              <a:gd name="connsiteX449" fmla="*/ 3868277 w 4717353"/>
              <a:gd name="connsiteY449" fmla="*/ 2553603 h 4089697"/>
              <a:gd name="connsiteX450" fmla="*/ 3862244 w 4717353"/>
              <a:gd name="connsiteY450" fmla="*/ 2612508 h 4089697"/>
              <a:gd name="connsiteX451" fmla="*/ 3860646 w 4717353"/>
              <a:gd name="connsiteY451" fmla="*/ 2612899 h 4089697"/>
              <a:gd name="connsiteX452" fmla="*/ 3861163 w 4717353"/>
              <a:gd name="connsiteY452" fmla="*/ 2613029 h 4089697"/>
              <a:gd name="connsiteX453" fmla="*/ 3932529 w 4717353"/>
              <a:gd name="connsiteY453" fmla="*/ 2619007 h 4089697"/>
              <a:gd name="connsiteX454" fmla="*/ 3932895 w 4717353"/>
              <a:gd name="connsiteY454" fmla="*/ 2621362 h 4089697"/>
              <a:gd name="connsiteX455" fmla="*/ 3934077 w 4717353"/>
              <a:gd name="connsiteY455" fmla="*/ 2618781 h 4089697"/>
              <a:gd name="connsiteX456" fmla="*/ 3970282 w 4717353"/>
              <a:gd name="connsiteY456" fmla="*/ 2612795 h 4089697"/>
              <a:gd name="connsiteX457" fmla="*/ 3970115 w 4717353"/>
              <a:gd name="connsiteY457" fmla="*/ 2613251 h 4089697"/>
              <a:gd name="connsiteX458" fmla="*/ 3989379 w 4717353"/>
              <a:gd name="connsiteY458" fmla="*/ 2608797 h 4089697"/>
              <a:gd name="connsiteX459" fmla="*/ 4035847 w 4717353"/>
              <a:gd name="connsiteY459" fmla="*/ 2642966 h 4089697"/>
              <a:gd name="connsiteX460" fmla="*/ 4035847 w 4717353"/>
              <a:gd name="connsiteY460" fmla="*/ 2648892 h 4089697"/>
              <a:gd name="connsiteX461" fmla="*/ 4023831 w 4717353"/>
              <a:gd name="connsiteY461" fmla="*/ 2654818 h 4089697"/>
              <a:gd name="connsiteX462" fmla="*/ 4020522 w 4717353"/>
              <a:gd name="connsiteY462" fmla="*/ 2655580 h 4089697"/>
              <a:gd name="connsiteX463" fmla="*/ 4023492 w 4717353"/>
              <a:gd name="connsiteY463" fmla="*/ 2656183 h 4089697"/>
              <a:gd name="connsiteX464" fmla="*/ 4077129 w 4717353"/>
              <a:gd name="connsiteY464" fmla="*/ 2673853 h 4089697"/>
              <a:gd name="connsiteX465" fmla="*/ 4114004 w 4717353"/>
              <a:gd name="connsiteY465" fmla="*/ 2705329 h 4089697"/>
              <a:gd name="connsiteX466" fmla="*/ 4101001 w 4717353"/>
              <a:gd name="connsiteY466" fmla="*/ 2726810 h 4089697"/>
              <a:gd name="connsiteX467" fmla="*/ 4163141 w 4717353"/>
              <a:gd name="connsiteY467" fmla="*/ 2719664 h 4089697"/>
              <a:gd name="connsiteX468" fmla="*/ 4334324 w 4717353"/>
              <a:gd name="connsiteY468" fmla="*/ 2642997 h 4089697"/>
              <a:gd name="connsiteX469" fmla="*/ 4378547 w 4717353"/>
              <a:gd name="connsiteY469" fmla="*/ 2628767 h 4089697"/>
              <a:gd name="connsiteX470" fmla="*/ 4418275 w 4717353"/>
              <a:gd name="connsiteY470" fmla="*/ 2654979 h 4089697"/>
              <a:gd name="connsiteX471" fmla="*/ 4418219 w 4717353"/>
              <a:gd name="connsiteY471" fmla="*/ 2656056 h 4089697"/>
              <a:gd name="connsiteX472" fmla="*/ 4460381 w 4717353"/>
              <a:gd name="connsiteY472" fmla="*/ 2675062 h 4089697"/>
              <a:gd name="connsiteX473" fmla="*/ 4507377 w 4717353"/>
              <a:gd name="connsiteY473" fmla="*/ 2667690 h 4089697"/>
              <a:gd name="connsiteX474" fmla="*/ 4508365 w 4717353"/>
              <a:gd name="connsiteY474" fmla="*/ 2670619 h 4089697"/>
              <a:gd name="connsiteX475" fmla="*/ 4508365 w 4717353"/>
              <a:gd name="connsiteY475" fmla="*/ 2666568 h 4089697"/>
              <a:gd name="connsiteX476" fmla="*/ 4496488 w 4717353"/>
              <a:gd name="connsiteY476" fmla="*/ 2624904 h 4089697"/>
              <a:gd name="connsiteX477" fmla="*/ 4526179 w 4717353"/>
              <a:gd name="connsiteY477" fmla="*/ 2630857 h 4089697"/>
              <a:gd name="connsiteX478" fmla="*/ 4508365 w 4717353"/>
              <a:gd name="connsiteY478" fmla="*/ 2690377 h 4089697"/>
              <a:gd name="connsiteX479" fmla="*/ 4508365 w 4717353"/>
              <a:gd name="connsiteY479" fmla="*/ 2690306 h 4089697"/>
              <a:gd name="connsiteX480" fmla="*/ 4507377 w 4717353"/>
              <a:gd name="connsiteY480" fmla="*/ 2691282 h 4089697"/>
              <a:gd name="connsiteX481" fmla="*/ 4378057 w 4717353"/>
              <a:gd name="connsiteY481" fmla="*/ 2713054 h 4089697"/>
              <a:gd name="connsiteX482" fmla="*/ 4358243 w 4717353"/>
              <a:gd name="connsiteY482" fmla="*/ 2691347 h 4089697"/>
              <a:gd name="connsiteX483" fmla="*/ 4353437 w 4717353"/>
              <a:gd name="connsiteY483" fmla="*/ 2721443 h 4089697"/>
              <a:gd name="connsiteX484" fmla="*/ 4262365 w 4717353"/>
              <a:gd name="connsiteY484" fmla="*/ 2756830 h 4089697"/>
              <a:gd name="connsiteX485" fmla="*/ 4178412 w 4717353"/>
              <a:gd name="connsiteY485" fmla="*/ 2834716 h 4089697"/>
              <a:gd name="connsiteX486" fmla="*/ 4010509 w 4717353"/>
              <a:gd name="connsiteY486" fmla="*/ 2876655 h 4089697"/>
              <a:gd name="connsiteX487" fmla="*/ 4010963 w 4717353"/>
              <a:gd name="connsiteY487" fmla="*/ 2875446 h 4089697"/>
              <a:gd name="connsiteX488" fmla="*/ 4010303 w 4717353"/>
              <a:gd name="connsiteY488" fmla="*/ 2876282 h 4089697"/>
              <a:gd name="connsiteX489" fmla="*/ 3986496 w 4717353"/>
              <a:gd name="connsiteY489" fmla="*/ 2894168 h 4089697"/>
              <a:gd name="connsiteX490" fmla="*/ 3985301 w 4717353"/>
              <a:gd name="connsiteY490" fmla="*/ 2893947 h 4089697"/>
              <a:gd name="connsiteX491" fmla="*/ 3952883 w 4717353"/>
              <a:gd name="connsiteY491" fmla="*/ 2903307 h 4089697"/>
              <a:gd name="connsiteX492" fmla="*/ 3937675 w 4717353"/>
              <a:gd name="connsiteY492" fmla="*/ 2863303 h 4089697"/>
              <a:gd name="connsiteX493" fmla="*/ 3933816 w 4717353"/>
              <a:gd name="connsiteY493" fmla="*/ 2841992 h 4089697"/>
              <a:gd name="connsiteX494" fmla="*/ 3932927 w 4717353"/>
              <a:gd name="connsiteY494" fmla="*/ 2840508 h 4089697"/>
              <a:gd name="connsiteX495" fmla="*/ 3926976 w 4717353"/>
              <a:gd name="connsiteY495" fmla="*/ 2840508 h 4089697"/>
              <a:gd name="connsiteX496" fmla="*/ 3921246 w 4717353"/>
              <a:gd name="connsiteY496" fmla="*/ 2840508 h 4089697"/>
              <a:gd name="connsiteX497" fmla="*/ 3921436 w 4717353"/>
              <a:gd name="connsiteY497" fmla="*/ 2840651 h 4089697"/>
              <a:gd name="connsiteX498" fmla="*/ 3900485 w 4717353"/>
              <a:gd name="connsiteY498" fmla="*/ 2872331 h 4089697"/>
              <a:gd name="connsiteX499" fmla="*/ 3861911 w 4717353"/>
              <a:gd name="connsiteY499" fmla="*/ 2876816 h 4089697"/>
              <a:gd name="connsiteX500" fmla="*/ 3861911 w 4717353"/>
              <a:gd name="connsiteY500" fmla="*/ 2876829 h 4089697"/>
              <a:gd name="connsiteX501" fmla="*/ 3784221 w 4717353"/>
              <a:gd name="connsiteY501" fmla="*/ 2942511 h 4089697"/>
              <a:gd name="connsiteX502" fmla="*/ 3885815 w 4717353"/>
              <a:gd name="connsiteY502" fmla="*/ 3103734 h 4089697"/>
              <a:gd name="connsiteX503" fmla="*/ 3905239 w 4717353"/>
              <a:gd name="connsiteY503" fmla="*/ 3130603 h 4089697"/>
              <a:gd name="connsiteX504" fmla="*/ 3898060 w 4717353"/>
              <a:gd name="connsiteY504" fmla="*/ 3156426 h 4089697"/>
              <a:gd name="connsiteX505" fmla="*/ 3898449 w 4717353"/>
              <a:gd name="connsiteY505" fmla="*/ 3156299 h 4089697"/>
              <a:gd name="connsiteX506" fmla="*/ 3897812 w 4717353"/>
              <a:gd name="connsiteY506" fmla="*/ 3157316 h 4089697"/>
              <a:gd name="connsiteX507" fmla="*/ 3897769 w 4717353"/>
              <a:gd name="connsiteY507" fmla="*/ 3157474 h 4089697"/>
              <a:gd name="connsiteX508" fmla="*/ 3897685 w 4717353"/>
              <a:gd name="connsiteY508" fmla="*/ 3157517 h 4089697"/>
              <a:gd name="connsiteX509" fmla="*/ 3884650 w 4717353"/>
              <a:gd name="connsiteY509" fmla="*/ 3178305 h 4089697"/>
              <a:gd name="connsiteX510" fmla="*/ 3848095 w 4717353"/>
              <a:gd name="connsiteY510" fmla="*/ 3193225 h 4089697"/>
              <a:gd name="connsiteX511" fmla="*/ 3822667 w 4717353"/>
              <a:gd name="connsiteY511" fmla="*/ 3169887 h 4089697"/>
              <a:gd name="connsiteX512" fmla="*/ 3820079 w 4717353"/>
              <a:gd name="connsiteY512" fmla="*/ 3169416 h 4089697"/>
              <a:gd name="connsiteX513" fmla="*/ 3784221 w 4717353"/>
              <a:gd name="connsiteY513" fmla="*/ 3175387 h 4089697"/>
              <a:gd name="connsiteX514" fmla="*/ 3782075 w 4717353"/>
              <a:gd name="connsiteY514" fmla="*/ 3175447 h 4089697"/>
              <a:gd name="connsiteX515" fmla="*/ 3756451 w 4717353"/>
              <a:gd name="connsiteY515" fmla="*/ 3196794 h 4089697"/>
              <a:gd name="connsiteX516" fmla="*/ 3705917 w 4717353"/>
              <a:gd name="connsiteY516" fmla="*/ 3211303 h 4089697"/>
              <a:gd name="connsiteX517" fmla="*/ 3659671 w 4717353"/>
              <a:gd name="connsiteY517" fmla="*/ 3227296 h 4089697"/>
              <a:gd name="connsiteX518" fmla="*/ 3659699 w 4717353"/>
              <a:gd name="connsiteY518" fmla="*/ 3227692 h 4089697"/>
              <a:gd name="connsiteX519" fmla="*/ 3658523 w 4717353"/>
              <a:gd name="connsiteY519" fmla="*/ 3227692 h 4089697"/>
              <a:gd name="connsiteX520" fmla="*/ 3605628 w 4717353"/>
              <a:gd name="connsiteY520" fmla="*/ 3227692 h 4089697"/>
              <a:gd name="connsiteX521" fmla="*/ 3605366 w 4717353"/>
              <a:gd name="connsiteY521" fmla="*/ 3226903 h 4089697"/>
              <a:gd name="connsiteX522" fmla="*/ 3605366 w 4717353"/>
              <a:gd name="connsiteY522" fmla="*/ 3228447 h 4089697"/>
              <a:gd name="connsiteX523" fmla="*/ 3474115 w 4717353"/>
              <a:gd name="connsiteY523" fmla="*/ 3244610 h 4089697"/>
              <a:gd name="connsiteX524" fmla="*/ 3434081 w 4717353"/>
              <a:gd name="connsiteY524" fmla="*/ 3228887 h 4089697"/>
              <a:gd name="connsiteX525" fmla="*/ 3431625 w 4717353"/>
              <a:gd name="connsiteY525" fmla="*/ 3229128 h 4089697"/>
              <a:gd name="connsiteX526" fmla="*/ 3341982 w 4717353"/>
              <a:gd name="connsiteY526" fmla="*/ 3217185 h 4089697"/>
              <a:gd name="connsiteX527" fmla="*/ 3318078 w 4717353"/>
              <a:gd name="connsiteY527" fmla="*/ 3175387 h 4089697"/>
              <a:gd name="connsiteX528" fmla="*/ 3318016 w 4717353"/>
              <a:gd name="connsiteY528" fmla="*/ 3175351 h 4089697"/>
              <a:gd name="connsiteX529" fmla="*/ 3287024 w 4717353"/>
              <a:gd name="connsiteY529" fmla="*/ 3185091 h 4089697"/>
              <a:gd name="connsiteX530" fmla="*/ 3264875 w 4717353"/>
              <a:gd name="connsiteY530" fmla="*/ 3217321 h 4089697"/>
              <a:gd name="connsiteX531" fmla="*/ 3211718 w 4717353"/>
              <a:gd name="connsiteY531" fmla="*/ 3217321 h 4089697"/>
              <a:gd name="connsiteX532" fmla="*/ 3212491 w 4717353"/>
              <a:gd name="connsiteY532" fmla="*/ 3216767 h 4089697"/>
              <a:gd name="connsiteX533" fmla="*/ 3210505 w 4717353"/>
              <a:gd name="connsiteY533" fmla="*/ 3217185 h 4089697"/>
              <a:gd name="connsiteX534" fmla="*/ 3174647 w 4717353"/>
              <a:gd name="connsiteY534" fmla="*/ 3217185 h 4089697"/>
              <a:gd name="connsiteX535" fmla="*/ 3174113 w 4717353"/>
              <a:gd name="connsiteY535" fmla="*/ 3217506 h 4089697"/>
              <a:gd name="connsiteX536" fmla="*/ 3191605 w 4717353"/>
              <a:gd name="connsiteY536" fmla="*/ 3265047 h 4089697"/>
              <a:gd name="connsiteX537" fmla="*/ 3190651 w 4717353"/>
              <a:gd name="connsiteY537" fmla="*/ 3265047 h 4089697"/>
              <a:gd name="connsiteX538" fmla="*/ 3191605 w 4717353"/>
              <a:gd name="connsiteY538" fmla="*/ 3265441 h 4089697"/>
              <a:gd name="connsiteX539" fmla="*/ 3196655 w 4717353"/>
              <a:gd name="connsiteY539" fmla="*/ 3379137 h 4089697"/>
              <a:gd name="connsiteX540" fmla="*/ 3168517 w 4717353"/>
              <a:gd name="connsiteY540" fmla="*/ 3413029 h 4089697"/>
              <a:gd name="connsiteX541" fmla="*/ 3150301 w 4717353"/>
              <a:gd name="connsiteY541" fmla="*/ 3509280 h 4089697"/>
              <a:gd name="connsiteX542" fmla="*/ 3150171 w 4717353"/>
              <a:gd name="connsiteY542" fmla="*/ 3509280 h 4089697"/>
              <a:gd name="connsiteX543" fmla="*/ 3150996 w 4717353"/>
              <a:gd name="connsiteY543" fmla="*/ 3509780 h 4089697"/>
              <a:gd name="connsiteX544" fmla="*/ 3121303 w 4717353"/>
              <a:gd name="connsiteY544" fmla="*/ 3635708 h 4089697"/>
              <a:gd name="connsiteX545" fmla="*/ 3109426 w 4717353"/>
              <a:gd name="connsiteY545" fmla="*/ 3563750 h 4089697"/>
              <a:gd name="connsiteX546" fmla="*/ 3121303 w 4717353"/>
              <a:gd name="connsiteY546" fmla="*/ 3509780 h 4089697"/>
              <a:gd name="connsiteX547" fmla="*/ 3122129 w 4717353"/>
              <a:gd name="connsiteY547" fmla="*/ 3509280 h 4089697"/>
              <a:gd name="connsiteX548" fmla="*/ 3119771 w 4717353"/>
              <a:gd name="connsiteY548" fmla="*/ 3509280 h 4089697"/>
              <a:gd name="connsiteX549" fmla="*/ 3131419 w 4717353"/>
              <a:gd name="connsiteY549" fmla="*/ 3434271 h 4089697"/>
              <a:gd name="connsiteX550" fmla="*/ 3105817 w 4717353"/>
              <a:gd name="connsiteY550" fmla="*/ 3454357 h 4089697"/>
              <a:gd name="connsiteX551" fmla="*/ 3002493 w 4717353"/>
              <a:gd name="connsiteY551" fmla="*/ 3450172 h 4089697"/>
              <a:gd name="connsiteX552" fmla="*/ 2912889 w 4717353"/>
              <a:gd name="connsiteY552" fmla="*/ 3456123 h 4089697"/>
              <a:gd name="connsiteX553" fmla="*/ 3002493 w 4717353"/>
              <a:gd name="connsiteY553" fmla="*/ 3337086 h 4089697"/>
              <a:gd name="connsiteX554" fmla="*/ 3004245 w 4717353"/>
              <a:gd name="connsiteY554" fmla="*/ 3337035 h 4089697"/>
              <a:gd name="connsiteX555" fmla="*/ 3001962 w 4717353"/>
              <a:gd name="connsiteY555" fmla="*/ 3335730 h 4089697"/>
              <a:gd name="connsiteX556" fmla="*/ 3001962 w 4717353"/>
              <a:gd name="connsiteY556" fmla="*/ 3324724 h 4089697"/>
              <a:gd name="connsiteX557" fmla="*/ 3001338 w 4717353"/>
              <a:gd name="connsiteY557" fmla="*/ 3324666 h 4089697"/>
              <a:gd name="connsiteX558" fmla="*/ 3019266 w 4717353"/>
              <a:gd name="connsiteY558" fmla="*/ 3217185 h 4089697"/>
              <a:gd name="connsiteX559" fmla="*/ 2971457 w 4717353"/>
              <a:gd name="connsiteY559" fmla="*/ 3175387 h 4089697"/>
              <a:gd name="connsiteX560" fmla="*/ 2834005 w 4717353"/>
              <a:gd name="connsiteY560" fmla="*/ 3187330 h 4089697"/>
              <a:gd name="connsiteX561" fmla="*/ 2762289 w 4717353"/>
              <a:gd name="connsiteY561" fmla="*/ 3211214 h 4089697"/>
              <a:gd name="connsiteX562" fmla="*/ 2439575 w 4717353"/>
              <a:gd name="connsiteY562" fmla="*/ 3276897 h 4089697"/>
              <a:gd name="connsiteX563" fmla="*/ 2176622 w 4717353"/>
              <a:gd name="connsiteY563" fmla="*/ 3378408 h 4089697"/>
              <a:gd name="connsiteX564" fmla="*/ 2320051 w 4717353"/>
              <a:gd name="connsiteY564" fmla="*/ 3282868 h 4089697"/>
              <a:gd name="connsiteX565" fmla="*/ 2320233 w 4717353"/>
              <a:gd name="connsiteY565" fmla="*/ 3281889 h 4089697"/>
              <a:gd name="connsiteX566" fmla="*/ 2319542 w 4717353"/>
              <a:gd name="connsiteY566" fmla="*/ 3282287 h 4089697"/>
              <a:gd name="connsiteX567" fmla="*/ 2283825 w 4717353"/>
              <a:gd name="connsiteY567" fmla="*/ 3221327 h 4089697"/>
              <a:gd name="connsiteX568" fmla="*/ 2295882 w 4717353"/>
              <a:gd name="connsiteY568" fmla="*/ 3193290 h 4089697"/>
              <a:gd name="connsiteX569" fmla="*/ 2147489 w 4717353"/>
              <a:gd name="connsiteY569" fmla="*/ 3187330 h 4089697"/>
              <a:gd name="connsiteX570" fmla="*/ 2003313 w 4717353"/>
              <a:gd name="connsiteY570" fmla="*/ 3235099 h 4089697"/>
              <a:gd name="connsiteX571" fmla="*/ 1758288 w 4717353"/>
              <a:gd name="connsiteY571" fmla="*/ 3348552 h 4089697"/>
              <a:gd name="connsiteX572" fmla="*/ 1638764 w 4717353"/>
              <a:gd name="connsiteY572" fmla="*/ 3336610 h 4089697"/>
              <a:gd name="connsiteX573" fmla="*/ 1579002 w 4717353"/>
              <a:gd name="connsiteY573" fmla="*/ 3330639 h 4089697"/>
              <a:gd name="connsiteX574" fmla="*/ 1411669 w 4717353"/>
              <a:gd name="connsiteY574" fmla="*/ 3384379 h 4089697"/>
              <a:gd name="connsiteX575" fmla="*/ 1298121 w 4717353"/>
              <a:gd name="connsiteY575" fmla="*/ 3312723 h 4089697"/>
              <a:gd name="connsiteX576" fmla="*/ 1333977 w 4717353"/>
              <a:gd name="connsiteY576" fmla="*/ 3258983 h 4089697"/>
              <a:gd name="connsiteX577" fmla="*/ 1369834 w 4717353"/>
              <a:gd name="connsiteY577" fmla="*/ 3258983 h 4089697"/>
              <a:gd name="connsiteX578" fmla="*/ 1531193 w 4717353"/>
              <a:gd name="connsiteY578" fmla="*/ 3282868 h 4089697"/>
              <a:gd name="connsiteX579" fmla="*/ 1716455 w 4717353"/>
              <a:gd name="connsiteY579" fmla="*/ 3282868 h 4089697"/>
              <a:gd name="connsiteX580" fmla="*/ 1770241 w 4717353"/>
              <a:gd name="connsiteY580" fmla="*/ 3276897 h 4089697"/>
              <a:gd name="connsiteX581" fmla="*/ 1925621 w 4717353"/>
              <a:gd name="connsiteY581" fmla="*/ 3205243 h 4089697"/>
              <a:gd name="connsiteX582" fmla="*/ 1913669 w 4717353"/>
              <a:gd name="connsiteY582" fmla="*/ 3187330 h 4089697"/>
              <a:gd name="connsiteX583" fmla="*/ 1423620 w 4717353"/>
              <a:gd name="connsiteY583" fmla="*/ 3151503 h 4089697"/>
              <a:gd name="connsiteX584" fmla="*/ 1304098 w 4717353"/>
              <a:gd name="connsiteY584" fmla="*/ 3223156 h 4089697"/>
              <a:gd name="connsiteX585" fmla="*/ 1268240 w 4717353"/>
              <a:gd name="connsiteY585" fmla="*/ 3270925 h 4089697"/>
              <a:gd name="connsiteX586" fmla="*/ 1208478 w 4717353"/>
              <a:gd name="connsiteY586" fmla="*/ 3193301 h 4089697"/>
              <a:gd name="connsiteX587" fmla="*/ 1160667 w 4717353"/>
              <a:gd name="connsiteY587" fmla="*/ 3157474 h 4089697"/>
              <a:gd name="connsiteX588" fmla="*/ 957477 w 4717353"/>
              <a:gd name="connsiteY588" fmla="*/ 3157474 h 4089697"/>
              <a:gd name="connsiteX589" fmla="*/ 999311 w 4717353"/>
              <a:gd name="connsiteY589" fmla="*/ 3372437 h 4089697"/>
              <a:gd name="connsiteX590" fmla="*/ 981381 w 4717353"/>
              <a:gd name="connsiteY590" fmla="*/ 3360494 h 4089697"/>
              <a:gd name="connsiteX591" fmla="*/ 575000 w 4717353"/>
              <a:gd name="connsiteY591" fmla="*/ 3151503 h 4089697"/>
              <a:gd name="connsiteX592" fmla="*/ 329977 w 4717353"/>
              <a:gd name="connsiteY592" fmla="*/ 3157474 h 4089697"/>
              <a:gd name="connsiteX593" fmla="*/ 329229 w 4717353"/>
              <a:gd name="connsiteY593" fmla="*/ 3155979 h 4089697"/>
              <a:gd name="connsiteX594" fmla="*/ 305325 w 4717353"/>
              <a:gd name="connsiteY594" fmla="*/ 3161604 h 4089697"/>
              <a:gd name="connsiteX595" fmla="*/ 280901 w 4717353"/>
              <a:gd name="connsiteY595" fmla="*/ 3150111 h 4089697"/>
              <a:gd name="connsiteX596" fmla="*/ 280901 w 4717353"/>
              <a:gd name="connsiteY596" fmla="*/ 3127124 h 4089697"/>
              <a:gd name="connsiteX597" fmla="*/ 323642 w 4717353"/>
              <a:gd name="connsiteY597" fmla="*/ 3132871 h 4089697"/>
              <a:gd name="connsiteX598" fmla="*/ 324000 w 4717353"/>
              <a:gd name="connsiteY598" fmla="*/ 3134216 h 4089697"/>
              <a:gd name="connsiteX599" fmla="*/ 324000 w 4717353"/>
              <a:gd name="connsiteY599" fmla="*/ 3133589 h 4089697"/>
              <a:gd name="connsiteX600" fmla="*/ 515238 w 4717353"/>
              <a:gd name="connsiteY600" fmla="*/ 2769346 h 4089697"/>
              <a:gd name="connsiteX601" fmla="*/ 533167 w 4717353"/>
              <a:gd name="connsiteY601" fmla="*/ 2763375 h 4089697"/>
              <a:gd name="connsiteX602" fmla="*/ 533524 w 4717353"/>
              <a:gd name="connsiteY602" fmla="*/ 2761594 h 4089697"/>
              <a:gd name="connsiteX603" fmla="*/ 532958 w 4717353"/>
              <a:gd name="connsiteY603" fmla="*/ 2762210 h 4089697"/>
              <a:gd name="connsiteX604" fmla="*/ 491427 w 4717353"/>
              <a:gd name="connsiteY604" fmla="*/ 2715910 h 4089697"/>
              <a:gd name="connsiteX605" fmla="*/ 514163 w 4717353"/>
              <a:gd name="connsiteY605" fmla="*/ 2691526 h 4089697"/>
              <a:gd name="connsiteX606" fmla="*/ 514163 w 4717353"/>
              <a:gd name="connsiteY606" fmla="*/ 2655806 h 4089697"/>
              <a:gd name="connsiteX607" fmla="*/ 478634 w 4717353"/>
              <a:gd name="connsiteY607" fmla="*/ 2652908 h 4089697"/>
              <a:gd name="connsiteX608" fmla="*/ 455476 w 4717353"/>
              <a:gd name="connsiteY608" fmla="*/ 2632010 h 4089697"/>
              <a:gd name="connsiteX609" fmla="*/ 401690 w 4717353"/>
              <a:gd name="connsiteY609" fmla="*/ 2542441 h 4089697"/>
              <a:gd name="connsiteX610" fmla="*/ 395714 w 4717353"/>
              <a:gd name="connsiteY610" fmla="*/ 2500643 h 4089697"/>
              <a:gd name="connsiteX611" fmla="*/ 425595 w 4717353"/>
              <a:gd name="connsiteY611" fmla="*/ 2375249 h 4089697"/>
              <a:gd name="connsiteX612" fmla="*/ 424912 w 4717353"/>
              <a:gd name="connsiteY612" fmla="*/ 2374162 h 4089697"/>
              <a:gd name="connsiteX613" fmla="*/ 371949 w 4717353"/>
              <a:gd name="connsiteY613" fmla="*/ 2353332 h 4089697"/>
              <a:gd name="connsiteX614" fmla="*/ 318612 w 4717353"/>
              <a:gd name="connsiteY614" fmla="*/ 2368315 h 4089697"/>
              <a:gd name="connsiteX615" fmla="*/ 319446 w 4717353"/>
              <a:gd name="connsiteY615" fmla="*/ 2300050 h 4089697"/>
              <a:gd name="connsiteX616" fmla="*/ 314246 w 4717353"/>
              <a:gd name="connsiteY616" fmla="*/ 2283413 h 4089697"/>
              <a:gd name="connsiteX617" fmla="*/ 365282 w 4717353"/>
              <a:gd name="connsiteY617" fmla="*/ 2250703 h 4089697"/>
              <a:gd name="connsiteX618" fmla="*/ 413433 w 4717353"/>
              <a:gd name="connsiteY618" fmla="*/ 2212497 h 4089697"/>
              <a:gd name="connsiteX619" fmla="*/ 496401 w 4717353"/>
              <a:gd name="connsiteY619" fmla="*/ 2242462 h 4089697"/>
              <a:gd name="connsiteX620" fmla="*/ 494595 w 4717353"/>
              <a:gd name="connsiteY620" fmla="*/ 2244744 h 4089697"/>
              <a:gd name="connsiteX621" fmla="*/ 497310 w 4717353"/>
              <a:gd name="connsiteY621" fmla="*/ 2243883 h 4089697"/>
              <a:gd name="connsiteX622" fmla="*/ 610857 w 4717353"/>
              <a:gd name="connsiteY622" fmla="*/ 2261796 h 4089697"/>
              <a:gd name="connsiteX623" fmla="*/ 611661 w 4717353"/>
              <a:gd name="connsiteY623" fmla="*/ 2261197 h 4089697"/>
              <a:gd name="connsiteX624" fmla="*/ 613819 w 4717353"/>
              <a:gd name="connsiteY624" fmla="*/ 2235211 h 4089697"/>
              <a:gd name="connsiteX625" fmla="*/ 629533 w 4717353"/>
              <a:gd name="connsiteY625" fmla="*/ 2208175 h 4089697"/>
              <a:gd name="connsiteX626" fmla="*/ 630557 w 4717353"/>
              <a:gd name="connsiteY626" fmla="*/ 2207703 h 4089697"/>
              <a:gd name="connsiteX627" fmla="*/ 628575 w 4717353"/>
              <a:gd name="connsiteY627" fmla="*/ 2207366 h 4089697"/>
              <a:gd name="connsiteX628" fmla="*/ 717471 w 4717353"/>
              <a:gd name="connsiteY628" fmla="*/ 2153059 h 4089697"/>
              <a:gd name="connsiteX629" fmla="*/ 701914 w 4717353"/>
              <a:gd name="connsiteY629" fmla="*/ 2199069 h 4089697"/>
              <a:gd name="connsiteX630" fmla="*/ 664359 w 4717353"/>
              <a:gd name="connsiteY630" fmla="*/ 2213316 h 4089697"/>
              <a:gd name="connsiteX631" fmla="*/ 665450 w 4717353"/>
              <a:gd name="connsiteY631" fmla="*/ 2214183 h 4089697"/>
              <a:gd name="connsiteX632" fmla="*/ 705107 w 4717353"/>
              <a:gd name="connsiteY632" fmla="*/ 2225448 h 4089697"/>
              <a:gd name="connsiteX633" fmla="*/ 747911 w 4717353"/>
              <a:gd name="connsiteY633" fmla="*/ 2232000 h 4089697"/>
              <a:gd name="connsiteX634" fmla="*/ 748309 w 4717353"/>
              <a:gd name="connsiteY634" fmla="*/ 2231940 h 4089697"/>
              <a:gd name="connsiteX635" fmla="*/ 772216 w 4717353"/>
              <a:gd name="connsiteY635" fmla="*/ 2231940 h 4089697"/>
              <a:gd name="connsiteX636" fmla="*/ 867834 w 4717353"/>
              <a:gd name="connsiteY636" fmla="*/ 1993093 h 4089697"/>
              <a:gd name="connsiteX637" fmla="*/ 981381 w 4717353"/>
              <a:gd name="connsiteY637" fmla="*/ 1951295 h 4089697"/>
              <a:gd name="connsiteX638" fmla="*/ 1023215 w 4717353"/>
              <a:gd name="connsiteY638" fmla="*/ 1933382 h 4089697"/>
              <a:gd name="connsiteX639" fmla="*/ 1477407 w 4717353"/>
              <a:gd name="connsiteY639" fmla="*/ 1145186 h 4089697"/>
              <a:gd name="connsiteX640" fmla="*/ 1489359 w 4717353"/>
              <a:gd name="connsiteY640" fmla="*/ 1043677 h 4089697"/>
              <a:gd name="connsiteX641" fmla="*/ 1543144 w 4717353"/>
              <a:gd name="connsiteY641" fmla="*/ 948137 h 4089697"/>
              <a:gd name="connsiteX642" fmla="*/ 1632787 w 4717353"/>
              <a:gd name="connsiteY642" fmla="*/ 870512 h 4089697"/>
              <a:gd name="connsiteX643" fmla="*/ 1824026 w 4717353"/>
              <a:gd name="connsiteY643" fmla="*/ 703318 h 4089697"/>
              <a:gd name="connsiteX644" fmla="*/ 2260289 w 4717353"/>
              <a:gd name="connsiteY644" fmla="*/ 506269 h 4089697"/>
              <a:gd name="connsiteX645" fmla="*/ 2463479 w 4717353"/>
              <a:gd name="connsiteY645" fmla="*/ 446558 h 4089697"/>
              <a:gd name="connsiteX646" fmla="*/ 2523989 w 4717353"/>
              <a:gd name="connsiteY646" fmla="*/ 442360 h 4089697"/>
              <a:gd name="connsiteX647" fmla="*/ 2540483 w 4717353"/>
              <a:gd name="connsiteY647" fmla="*/ 463586 h 4089697"/>
              <a:gd name="connsiteX648" fmla="*/ 2540699 w 4717353"/>
              <a:gd name="connsiteY648" fmla="*/ 463228 h 4089697"/>
              <a:gd name="connsiteX649" fmla="*/ 2588466 w 4717353"/>
              <a:gd name="connsiteY649" fmla="*/ 373851 h 4089697"/>
              <a:gd name="connsiteX650" fmla="*/ 2648173 w 4717353"/>
              <a:gd name="connsiteY650" fmla="*/ 302351 h 4089697"/>
              <a:gd name="connsiteX651" fmla="*/ 3269145 w 4717353"/>
              <a:gd name="connsiteY651" fmla="*/ 22305 h 4089697"/>
              <a:gd name="connsiteX652" fmla="*/ 3319524 w 4717353"/>
              <a:gd name="connsiteY652" fmla="*/ 3870 h 4089697"/>
              <a:gd name="connsiteX653" fmla="*/ 2848070 w 4717353"/>
              <a:gd name="connsiteY653" fmla="*/ 0 h 4089697"/>
              <a:gd name="connsiteX654" fmla="*/ 2869596 w 4717353"/>
              <a:gd name="connsiteY654" fmla="*/ 22413 h 4089697"/>
              <a:gd name="connsiteX655" fmla="*/ 2839905 w 4717353"/>
              <a:gd name="connsiteY655" fmla="*/ 58273 h 4089697"/>
              <a:gd name="connsiteX656" fmla="*/ 2839672 w 4717353"/>
              <a:gd name="connsiteY656" fmla="*/ 58470 h 4089697"/>
              <a:gd name="connsiteX657" fmla="*/ 2855295 w 4717353"/>
              <a:gd name="connsiteY657" fmla="*/ 69610 h 4089697"/>
              <a:gd name="connsiteX658" fmla="*/ 2874760 w 4717353"/>
              <a:gd name="connsiteY658" fmla="*/ 76088 h 4089697"/>
              <a:gd name="connsiteX659" fmla="*/ 2875803 w 4717353"/>
              <a:gd name="connsiteY659" fmla="*/ 75889 h 4089697"/>
              <a:gd name="connsiteX660" fmla="*/ 3077649 w 4717353"/>
              <a:gd name="connsiteY660" fmla="*/ 7363 h 4089697"/>
              <a:gd name="connsiteX661" fmla="*/ 3162871 w 4717353"/>
              <a:gd name="connsiteY661" fmla="*/ 16462 h 4089697"/>
              <a:gd name="connsiteX662" fmla="*/ 2660501 w 4717353"/>
              <a:gd name="connsiteY662" fmla="*/ 242283 h 4089697"/>
              <a:gd name="connsiteX663" fmla="*/ 2686667 w 4717353"/>
              <a:gd name="connsiteY663" fmla="*/ 170229 h 4089697"/>
              <a:gd name="connsiteX664" fmla="*/ 2743611 w 4717353"/>
              <a:gd name="connsiteY664" fmla="*/ 129812 h 4089697"/>
              <a:gd name="connsiteX665" fmla="*/ 2743611 w 4717353"/>
              <a:gd name="connsiteY665" fmla="*/ 118353 h 4089697"/>
              <a:gd name="connsiteX666" fmla="*/ 2711491 w 4717353"/>
              <a:gd name="connsiteY666" fmla="*/ 126256 h 4089697"/>
              <a:gd name="connsiteX667" fmla="*/ 2709263 w 4717353"/>
              <a:gd name="connsiteY667" fmla="*/ 94132 h 4089697"/>
              <a:gd name="connsiteX668" fmla="*/ 2822089 w 4717353"/>
              <a:gd name="connsiteY668" fmla="*/ 4484 h 4089697"/>
              <a:gd name="connsiteX669" fmla="*/ 2848070 w 4717353"/>
              <a:gd name="connsiteY669" fmla="*/ 0 h 408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</a:cxnLst>
            <a:rect l="l" t="t" r="r" b="b"/>
            <a:pathLst>
              <a:path w="4717353" h="4089697">
                <a:moveTo>
                  <a:pt x="3672891" y="4036619"/>
                </a:moveTo>
                <a:cubicBezTo>
                  <a:pt x="3675969" y="4036620"/>
                  <a:pt x="3679048" y="4038136"/>
                  <a:pt x="3682127" y="4041170"/>
                </a:cubicBezTo>
                <a:cubicBezTo>
                  <a:pt x="3694441" y="4059367"/>
                  <a:pt x="3682127" y="4071500"/>
                  <a:pt x="3657497" y="4089697"/>
                </a:cubicBezTo>
                <a:cubicBezTo>
                  <a:pt x="3651339" y="4065432"/>
                  <a:pt x="3651339" y="4053302"/>
                  <a:pt x="3663655" y="4041170"/>
                </a:cubicBezTo>
                <a:cubicBezTo>
                  <a:pt x="3666733" y="4038136"/>
                  <a:pt x="3669812" y="4036620"/>
                  <a:pt x="3672891" y="4036619"/>
                </a:cubicBezTo>
                <a:close/>
                <a:moveTo>
                  <a:pt x="2938749" y="3681823"/>
                </a:moveTo>
                <a:cubicBezTo>
                  <a:pt x="2947779" y="3681730"/>
                  <a:pt x="2956809" y="3683591"/>
                  <a:pt x="2965840" y="3688060"/>
                </a:cubicBezTo>
                <a:cubicBezTo>
                  <a:pt x="3001962" y="3705930"/>
                  <a:pt x="2971860" y="3735715"/>
                  <a:pt x="2971860" y="3759543"/>
                </a:cubicBezTo>
                <a:cubicBezTo>
                  <a:pt x="2965840" y="3801242"/>
                  <a:pt x="2965840" y="3836984"/>
                  <a:pt x="2899617" y="3836984"/>
                </a:cubicBezTo>
                <a:cubicBezTo>
                  <a:pt x="2851453" y="3836984"/>
                  <a:pt x="2797269" y="3884639"/>
                  <a:pt x="2749107" y="3914424"/>
                </a:cubicBezTo>
                <a:cubicBezTo>
                  <a:pt x="2773189" y="3854855"/>
                  <a:pt x="2809311" y="3801242"/>
                  <a:pt x="2833391" y="3741672"/>
                </a:cubicBezTo>
                <a:cubicBezTo>
                  <a:pt x="2833391" y="3729758"/>
                  <a:pt x="2845433" y="3717845"/>
                  <a:pt x="2857473" y="3717845"/>
                </a:cubicBezTo>
                <a:cubicBezTo>
                  <a:pt x="2884565" y="3699973"/>
                  <a:pt x="2911657" y="3682103"/>
                  <a:pt x="2938749" y="3681823"/>
                </a:cubicBezTo>
                <a:close/>
                <a:moveTo>
                  <a:pt x="2193768" y="3641455"/>
                </a:moveTo>
                <a:cubicBezTo>
                  <a:pt x="2205783" y="3641455"/>
                  <a:pt x="2211792" y="3658695"/>
                  <a:pt x="2211792" y="3664441"/>
                </a:cubicBezTo>
                <a:cubicBezTo>
                  <a:pt x="2199775" y="3681681"/>
                  <a:pt x="2181751" y="3687428"/>
                  <a:pt x="2175744" y="3693175"/>
                </a:cubicBezTo>
                <a:cubicBezTo>
                  <a:pt x="2151711" y="3693175"/>
                  <a:pt x="2145704" y="3681681"/>
                  <a:pt x="2151711" y="3670188"/>
                </a:cubicBezTo>
                <a:cubicBezTo>
                  <a:pt x="2157719" y="3652948"/>
                  <a:pt x="2169735" y="3641455"/>
                  <a:pt x="2193768" y="3641455"/>
                </a:cubicBezTo>
                <a:close/>
                <a:moveTo>
                  <a:pt x="2391089" y="3635708"/>
                </a:moveTo>
                <a:cubicBezTo>
                  <a:pt x="2397123" y="3641455"/>
                  <a:pt x="2415225" y="3647201"/>
                  <a:pt x="2421259" y="3652948"/>
                </a:cubicBezTo>
                <a:cubicBezTo>
                  <a:pt x="2427294" y="3670188"/>
                  <a:pt x="2409191" y="3670188"/>
                  <a:pt x="2397123" y="3670188"/>
                </a:cubicBezTo>
                <a:cubicBezTo>
                  <a:pt x="2385055" y="3670188"/>
                  <a:pt x="2372987" y="3664441"/>
                  <a:pt x="2366953" y="3652948"/>
                </a:cubicBezTo>
                <a:cubicBezTo>
                  <a:pt x="2366953" y="3647201"/>
                  <a:pt x="2379020" y="3641455"/>
                  <a:pt x="2391089" y="3635708"/>
                </a:cubicBezTo>
                <a:close/>
                <a:moveTo>
                  <a:pt x="2762038" y="3472214"/>
                </a:moveTo>
                <a:cubicBezTo>
                  <a:pt x="2779997" y="3466179"/>
                  <a:pt x="2791968" y="3478248"/>
                  <a:pt x="2791968" y="3490315"/>
                </a:cubicBezTo>
                <a:cubicBezTo>
                  <a:pt x="2797955" y="3514453"/>
                  <a:pt x="2779997" y="3526521"/>
                  <a:pt x="2762038" y="3526521"/>
                </a:cubicBezTo>
                <a:cubicBezTo>
                  <a:pt x="2744079" y="3526521"/>
                  <a:pt x="2732106" y="3508419"/>
                  <a:pt x="2732106" y="3496350"/>
                </a:cubicBezTo>
                <a:cubicBezTo>
                  <a:pt x="2726121" y="3484283"/>
                  <a:pt x="2744079" y="3472214"/>
                  <a:pt x="2762038" y="3472214"/>
                </a:cubicBezTo>
                <a:close/>
                <a:moveTo>
                  <a:pt x="1588788" y="3445312"/>
                </a:moveTo>
                <a:cubicBezTo>
                  <a:pt x="1595360" y="3444090"/>
                  <a:pt x="1603621" y="3445218"/>
                  <a:pt x="1614133" y="3449723"/>
                </a:cubicBezTo>
                <a:cubicBezTo>
                  <a:pt x="1674212" y="3467747"/>
                  <a:pt x="1728284" y="3479763"/>
                  <a:pt x="1812395" y="3503794"/>
                </a:cubicBezTo>
                <a:cubicBezTo>
                  <a:pt x="1722276" y="3539842"/>
                  <a:pt x="1662198" y="3563873"/>
                  <a:pt x="1590102" y="3527826"/>
                </a:cubicBezTo>
                <a:cubicBezTo>
                  <a:pt x="1572078" y="3521818"/>
                  <a:pt x="1548047" y="3521818"/>
                  <a:pt x="1560062" y="3491778"/>
                </a:cubicBezTo>
                <a:cubicBezTo>
                  <a:pt x="1564569" y="3473756"/>
                  <a:pt x="1569076" y="3448972"/>
                  <a:pt x="1588788" y="3445312"/>
                </a:cubicBezTo>
                <a:close/>
                <a:moveTo>
                  <a:pt x="1872129" y="3369322"/>
                </a:moveTo>
                <a:cubicBezTo>
                  <a:pt x="1883702" y="3369322"/>
                  <a:pt x="1895170" y="3370620"/>
                  <a:pt x="1906591" y="3372844"/>
                </a:cubicBezTo>
                <a:cubicBezTo>
                  <a:pt x="1952273" y="3381742"/>
                  <a:pt x="1997207" y="3405469"/>
                  <a:pt x="2045137" y="3420300"/>
                </a:cubicBezTo>
                <a:cubicBezTo>
                  <a:pt x="1943286" y="3509280"/>
                  <a:pt x="1859408" y="3432164"/>
                  <a:pt x="1763549" y="3414369"/>
                </a:cubicBezTo>
                <a:cubicBezTo>
                  <a:pt x="1801744" y="3381000"/>
                  <a:pt x="1837410" y="3369322"/>
                  <a:pt x="1872129" y="3369322"/>
                </a:cubicBezTo>
                <a:close/>
                <a:moveTo>
                  <a:pt x="3449298" y="3305272"/>
                </a:moveTo>
                <a:lnTo>
                  <a:pt x="3450205" y="3307666"/>
                </a:lnTo>
                <a:lnTo>
                  <a:pt x="3450205" y="3305272"/>
                </a:lnTo>
                <a:cubicBezTo>
                  <a:pt x="3468308" y="3317243"/>
                  <a:pt x="3486410" y="3323230"/>
                  <a:pt x="3510546" y="3335203"/>
                </a:cubicBezTo>
                <a:lnTo>
                  <a:pt x="3506609" y="3337937"/>
                </a:lnTo>
                <a:lnTo>
                  <a:pt x="3508883" y="3337263"/>
                </a:lnTo>
                <a:cubicBezTo>
                  <a:pt x="3568619" y="3325386"/>
                  <a:pt x="3586540" y="3372893"/>
                  <a:pt x="3598488" y="3414461"/>
                </a:cubicBezTo>
                <a:lnTo>
                  <a:pt x="3600146" y="3416825"/>
                </a:lnTo>
                <a:lnTo>
                  <a:pt x="3599619" y="3414459"/>
                </a:lnTo>
                <a:cubicBezTo>
                  <a:pt x="3639846" y="3425952"/>
                  <a:pt x="3645593" y="3443193"/>
                  <a:pt x="3611112" y="3466179"/>
                </a:cubicBezTo>
                <a:lnTo>
                  <a:pt x="3610910" y="3465269"/>
                </a:lnTo>
                <a:lnTo>
                  <a:pt x="3610433" y="3467906"/>
                </a:lnTo>
                <a:cubicBezTo>
                  <a:pt x="3568619" y="3491658"/>
                  <a:pt x="3520830" y="3509472"/>
                  <a:pt x="3484989" y="3545102"/>
                </a:cubicBezTo>
                <a:cubicBezTo>
                  <a:pt x="3473041" y="3556979"/>
                  <a:pt x="3455121" y="3592609"/>
                  <a:pt x="3425254" y="3562918"/>
                </a:cubicBezTo>
                <a:cubicBezTo>
                  <a:pt x="3401359" y="3545102"/>
                  <a:pt x="3437200" y="3521349"/>
                  <a:pt x="3437200" y="3503536"/>
                </a:cubicBezTo>
                <a:cubicBezTo>
                  <a:pt x="3443175" y="3485720"/>
                  <a:pt x="3455121" y="3473843"/>
                  <a:pt x="3443175" y="3450090"/>
                </a:cubicBezTo>
                <a:lnTo>
                  <a:pt x="3442898" y="3448360"/>
                </a:lnTo>
                <a:lnTo>
                  <a:pt x="3427370" y="3422751"/>
                </a:lnTo>
                <a:cubicBezTo>
                  <a:pt x="3422077" y="3414519"/>
                  <a:pt x="3416027" y="3407036"/>
                  <a:pt x="3406953" y="3401051"/>
                </a:cubicBezTo>
                <a:cubicBezTo>
                  <a:pt x="3352511" y="3335203"/>
                  <a:pt x="3376709" y="3311257"/>
                  <a:pt x="3449298" y="3305272"/>
                </a:cubicBezTo>
                <a:close/>
                <a:moveTo>
                  <a:pt x="2654288" y="3305272"/>
                </a:moveTo>
                <a:cubicBezTo>
                  <a:pt x="2642338" y="3359119"/>
                  <a:pt x="2630391" y="3389032"/>
                  <a:pt x="2576621" y="3395014"/>
                </a:cubicBezTo>
                <a:cubicBezTo>
                  <a:pt x="2522852" y="3412964"/>
                  <a:pt x="2469085" y="3430912"/>
                  <a:pt x="2409341" y="3454843"/>
                </a:cubicBezTo>
                <a:lnTo>
                  <a:pt x="2409169" y="3454907"/>
                </a:lnTo>
                <a:lnTo>
                  <a:pt x="2410054" y="3454974"/>
                </a:lnTo>
                <a:cubicBezTo>
                  <a:pt x="2410054" y="3509280"/>
                  <a:pt x="2379724" y="3473075"/>
                  <a:pt x="2355459" y="3473075"/>
                </a:cubicBezTo>
                <a:lnTo>
                  <a:pt x="2355950" y="3472677"/>
                </a:lnTo>
                <a:lnTo>
                  <a:pt x="2355573" y="3472793"/>
                </a:lnTo>
                <a:cubicBezTo>
                  <a:pt x="2056859" y="3562536"/>
                  <a:pt x="1752170" y="3652278"/>
                  <a:pt x="1447481" y="3742021"/>
                </a:cubicBezTo>
                <a:cubicBezTo>
                  <a:pt x="1453454" y="3694158"/>
                  <a:pt x="1477351" y="3670226"/>
                  <a:pt x="1525146" y="3658262"/>
                </a:cubicBezTo>
                <a:cubicBezTo>
                  <a:pt x="1895551" y="3538604"/>
                  <a:pt x="2271932" y="3424930"/>
                  <a:pt x="2654288" y="3305272"/>
                </a:cubicBezTo>
                <a:close/>
                <a:moveTo>
                  <a:pt x="2739339" y="3239186"/>
                </a:moveTo>
                <a:cubicBezTo>
                  <a:pt x="2739339" y="3239186"/>
                  <a:pt x="2751406" y="3245220"/>
                  <a:pt x="2763475" y="3251253"/>
                </a:cubicBezTo>
                <a:cubicBezTo>
                  <a:pt x="2751406" y="3269356"/>
                  <a:pt x="2751406" y="3293492"/>
                  <a:pt x="2715201" y="3299527"/>
                </a:cubicBezTo>
                <a:cubicBezTo>
                  <a:pt x="2703134" y="3269356"/>
                  <a:pt x="2727270" y="3257287"/>
                  <a:pt x="2739339" y="3239186"/>
                </a:cubicBezTo>
                <a:close/>
                <a:moveTo>
                  <a:pt x="2296007" y="3193295"/>
                </a:moveTo>
                <a:lnTo>
                  <a:pt x="2296253" y="3193520"/>
                </a:lnTo>
                <a:lnTo>
                  <a:pt x="2296146" y="3193301"/>
                </a:lnTo>
                <a:close/>
                <a:moveTo>
                  <a:pt x="3301176" y="3165498"/>
                </a:moveTo>
                <a:lnTo>
                  <a:pt x="3298009" y="3166003"/>
                </a:lnTo>
                <a:lnTo>
                  <a:pt x="3317909" y="3175288"/>
                </a:lnTo>
                <a:close/>
                <a:moveTo>
                  <a:pt x="3963637" y="3071782"/>
                </a:moveTo>
                <a:cubicBezTo>
                  <a:pt x="3985958" y="3074327"/>
                  <a:pt x="4001581" y="3087904"/>
                  <a:pt x="4010509" y="3115057"/>
                </a:cubicBezTo>
                <a:lnTo>
                  <a:pt x="4009095" y="3115415"/>
                </a:lnTo>
                <a:lnTo>
                  <a:pt x="4010098" y="3115799"/>
                </a:lnTo>
                <a:cubicBezTo>
                  <a:pt x="4016051" y="3121716"/>
                  <a:pt x="4022002" y="3133546"/>
                  <a:pt x="4016051" y="3139463"/>
                </a:cubicBezTo>
                <a:cubicBezTo>
                  <a:pt x="4004147" y="3157210"/>
                  <a:pt x="4022002" y="3198620"/>
                  <a:pt x="3986291" y="3204535"/>
                </a:cubicBezTo>
                <a:cubicBezTo>
                  <a:pt x="3968434" y="3210452"/>
                  <a:pt x="3956531" y="3198620"/>
                  <a:pt x="3950579" y="3180873"/>
                </a:cubicBezTo>
                <a:cubicBezTo>
                  <a:pt x="3938674" y="3145378"/>
                  <a:pt x="3968434" y="3133546"/>
                  <a:pt x="3986291" y="3121716"/>
                </a:cubicBezTo>
                <a:lnTo>
                  <a:pt x="3987511" y="3120885"/>
                </a:lnTo>
                <a:lnTo>
                  <a:pt x="3986702" y="3121091"/>
                </a:lnTo>
                <a:cubicBezTo>
                  <a:pt x="3962894" y="3121091"/>
                  <a:pt x="3939085" y="3127126"/>
                  <a:pt x="3927181" y="3096955"/>
                </a:cubicBezTo>
                <a:cubicBezTo>
                  <a:pt x="3927181" y="3090921"/>
                  <a:pt x="3933134" y="3072819"/>
                  <a:pt x="3939085" y="3072819"/>
                </a:cubicBezTo>
                <a:cubicBezTo>
                  <a:pt x="3948013" y="3071311"/>
                  <a:pt x="3956197" y="3070933"/>
                  <a:pt x="3963637" y="3071782"/>
                </a:cubicBezTo>
                <a:close/>
                <a:moveTo>
                  <a:pt x="4133376" y="2975471"/>
                </a:moveTo>
                <a:cubicBezTo>
                  <a:pt x="4138060" y="2975656"/>
                  <a:pt x="4143307" y="2978247"/>
                  <a:pt x="4149304" y="2984175"/>
                </a:cubicBezTo>
                <a:cubicBezTo>
                  <a:pt x="4167293" y="2996027"/>
                  <a:pt x="4197276" y="3013806"/>
                  <a:pt x="4191279" y="3043438"/>
                </a:cubicBezTo>
                <a:cubicBezTo>
                  <a:pt x="4185283" y="3073069"/>
                  <a:pt x="4155301" y="3067143"/>
                  <a:pt x="4137311" y="3055289"/>
                </a:cubicBezTo>
                <a:cubicBezTo>
                  <a:pt x="4113325" y="3037512"/>
                  <a:pt x="4059355" y="3150111"/>
                  <a:pt x="4059355" y="3037512"/>
                </a:cubicBezTo>
                <a:lnTo>
                  <a:pt x="4060903" y="3035774"/>
                </a:lnTo>
                <a:lnTo>
                  <a:pt x="4058099" y="3037387"/>
                </a:lnTo>
                <a:cubicBezTo>
                  <a:pt x="4040321" y="3043354"/>
                  <a:pt x="4016616" y="3055291"/>
                  <a:pt x="4010688" y="3025452"/>
                </a:cubicBezTo>
                <a:cubicBezTo>
                  <a:pt x="4004762" y="3013517"/>
                  <a:pt x="4004762" y="3001580"/>
                  <a:pt x="4010688" y="2995612"/>
                </a:cubicBezTo>
                <a:cubicBezTo>
                  <a:pt x="4022542" y="2977710"/>
                  <a:pt x="4034393" y="2995612"/>
                  <a:pt x="4052173" y="3001580"/>
                </a:cubicBezTo>
                <a:cubicBezTo>
                  <a:pt x="4064027" y="3007549"/>
                  <a:pt x="4081804" y="3007549"/>
                  <a:pt x="4099584" y="3013517"/>
                </a:cubicBezTo>
                <a:lnTo>
                  <a:pt x="4097850" y="3014514"/>
                </a:lnTo>
                <a:lnTo>
                  <a:pt x="4101332" y="3013806"/>
                </a:lnTo>
                <a:cubicBezTo>
                  <a:pt x="4110326" y="2996027"/>
                  <a:pt x="4119321" y="2974915"/>
                  <a:pt x="4133376" y="2975471"/>
                </a:cubicBezTo>
                <a:close/>
                <a:moveTo>
                  <a:pt x="3896420" y="2824538"/>
                </a:moveTo>
                <a:lnTo>
                  <a:pt x="3894878" y="2825099"/>
                </a:lnTo>
                <a:lnTo>
                  <a:pt x="3909834" y="2836406"/>
                </a:lnTo>
                <a:lnTo>
                  <a:pt x="3909146" y="2834611"/>
                </a:lnTo>
                <a:close/>
                <a:moveTo>
                  <a:pt x="4098925" y="2726819"/>
                </a:moveTo>
                <a:lnTo>
                  <a:pt x="4099582" y="2727226"/>
                </a:lnTo>
                <a:lnTo>
                  <a:pt x="4099030" y="2728482"/>
                </a:lnTo>
                <a:lnTo>
                  <a:pt x="4100458" y="2726873"/>
                </a:lnTo>
                <a:lnTo>
                  <a:pt x="4100588" y="2726859"/>
                </a:lnTo>
                <a:close/>
                <a:moveTo>
                  <a:pt x="4358310" y="2690925"/>
                </a:moveTo>
                <a:lnTo>
                  <a:pt x="4358254" y="2691278"/>
                </a:lnTo>
                <a:lnTo>
                  <a:pt x="4359052" y="2691229"/>
                </a:lnTo>
                <a:close/>
                <a:moveTo>
                  <a:pt x="4679999" y="2655895"/>
                </a:moveTo>
                <a:cubicBezTo>
                  <a:pt x="4674252" y="2684628"/>
                  <a:pt x="4668505" y="2701868"/>
                  <a:pt x="4645519" y="2701868"/>
                </a:cubicBezTo>
                <a:cubicBezTo>
                  <a:pt x="4639771" y="2701868"/>
                  <a:pt x="4628278" y="2690375"/>
                  <a:pt x="4628278" y="2684628"/>
                </a:cubicBezTo>
                <a:cubicBezTo>
                  <a:pt x="4639771" y="2667388"/>
                  <a:pt x="4651265" y="2655895"/>
                  <a:pt x="4679999" y="2655895"/>
                </a:cubicBezTo>
                <a:close/>
                <a:moveTo>
                  <a:pt x="3783801" y="2617948"/>
                </a:moveTo>
                <a:lnTo>
                  <a:pt x="3783037" y="2618926"/>
                </a:lnTo>
                <a:lnTo>
                  <a:pt x="3783037" y="2619364"/>
                </a:lnTo>
                <a:lnTo>
                  <a:pt x="3783611" y="2620110"/>
                </a:lnTo>
                <a:lnTo>
                  <a:pt x="3783513" y="2619619"/>
                </a:lnTo>
                <a:lnTo>
                  <a:pt x="3786427" y="2618397"/>
                </a:lnTo>
                <a:lnTo>
                  <a:pt x="3783801" y="2618397"/>
                </a:lnTo>
                <a:close/>
                <a:moveTo>
                  <a:pt x="4117781" y="2595555"/>
                </a:moveTo>
                <a:cubicBezTo>
                  <a:pt x="4135979" y="2595555"/>
                  <a:pt x="4148111" y="2607870"/>
                  <a:pt x="4154177" y="2626341"/>
                </a:cubicBezTo>
                <a:cubicBezTo>
                  <a:pt x="4154177" y="2632499"/>
                  <a:pt x="4142044" y="2638656"/>
                  <a:pt x="4142044" y="2638656"/>
                </a:cubicBezTo>
                <a:cubicBezTo>
                  <a:pt x="4123847" y="2638656"/>
                  <a:pt x="4111714" y="2632499"/>
                  <a:pt x="4105649" y="2614026"/>
                </a:cubicBezTo>
                <a:cubicBezTo>
                  <a:pt x="4099582" y="2601713"/>
                  <a:pt x="4111714" y="2601713"/>
                  <a:pt x="4117781" y="2595555"/>
                </a:cubicBezTo>
                <a:close/>
                <a:moveTo>
                  <a:pt x="324629" y="2572030"/>
                </a:moveTo>
                <a:cubicBezTo>
                  <a:pt x="327592" y="2571132"/>
                  <a:pt x="331184" y="2571132"/>
                  <a:pt x="335494" y="2572568"/>
                </a:cubicBezTo>
                <a:cubicBezTo>
                  <a:pt x="341240" y="2572568"/>
                  <a:pt x="346987" y="2589809"/>
                  <a:pt x="346987" y="2595555"/>
                </a:cubicBezTo>
                <a:cubicBezTo>
                  <a:pt x="346987" y="2607049"/>
                  <a:pt x="346987" y="2624289"/>
                  <a:pt x="329747" y="2618542"/>
                </a:cubicBezTo>
                <a:cubicBezTo>
                  <a:pt x="324000" y="2612795"/>
                  <a:pt x="318254" y="2601302"/>
                  <a:pt x="312507" y="2589809"/>
                </a:cubicBezTo>
                <a:cubicBezTo>
                  <a:pt x="312507" y="2585499"/>
                  <a:pt x="315740" y="2574724"/>
                  <a:pt x="324629" y="2572030"/>
                </a:cubicBezTo>
                <a:close/>
                <a:moveTo>
                  <a:pt x="3999285" y="2529218"/>
                </a:moveTo>
                <a:cubicBezTo>
                  <a:pt x="4009790" y="2532061"/>
                  <a:pt x="4016255" y="2543435"/>
                  <a:pt x="4016255" y="2547985"/>
                </a:cubicBezTo>
                <a:cubicBezTo>
                  <a:pt x="4016255" y="2566183"/>
                  <a:pt x="3993269" y="2566183"/>
                  <a:pt x="3987522" y="2578315"/>
                </a:cubicBezTo>
                <a:cubicBezTo>
                  <a:pt x="3970282" y="2578315"/>
                  <a:pt x="3958789" y="2566183"/>
                  <a:pt x="3964535" y="2554051"/>
                </a:cubicBezTo>
                <a:cubicBezTo>
                  <a:pt x="3964535" y="2547985"/>
                  <a:pt x="3981775" y="2535853"/>
                  <a:pt x="3987522" y="2529786"/>
                </a:cubicBezTo>
                <a:cubicBezTo>
                  <a:pt x="3991832" y="2528270"/>
                  <a:pt x="3995783" y="2528270"/>
                  <a:pt x="3999285" y="2529218"/>
                </a:cubicBezTo>
                <a:close/>
                <a:moveTo>
                  <a:pt x="4685745" y="2411661"/>
                </a:moveTo>
                <a:cubicBezTo>
                  <a:pt x="4674252" y="2447468"/>
                  <a:pt x="4685745" y="2483275"/>
                  <a:pt x="4639771" y="2489242"/>
                </a:cubicBezTo>
                <a:lnTo>
                  <a:pt x="4639522" y="2488547"/>
                </a:lnTo>
                <a:lnTo>
                  <a:pt x="4621672" y="2512023"/>
                </a:lnTo>
                <a:lnTo>
                  <a:pt x="4621349" y="2512041"/>
                </a:lnTo>
                <a:lnTo>
                  <a:pt x="4622295" y="2512227"/>
                </a:lnTo>
                <a:cubicBezTo>
                  <a:pt x="4628280" y="2529467"/>
                  <a:pt x="4622295" y="2546707"/>
                  <a:pt x="4598350" y="2535214"/>
                </a:cubicBezTo>
                <a:cubicBezTo>
                  <a:pt x="4584881" y="2530904"/>
                  <a:pt x="4568044" y="2520130"/>
                  <a:pt x="4570571" y="2505313"/>
                </a:cubicBezTo>
                <a:lnTo>
                  <a:pt x="4580194" y="2489561"/>
                </a:lnTo>
                <a:lnTo>
                  <a:pt x="4579432" y="2488216"/>
                </a:lnTo>
                <a:cubicBezTo>
                  <a:pt x="4597535" y="2470359"/>
                  <a:pt x="4603569" y="2434648"/>
                  <a:pt x="4639773" y="2452503"/>
                </a:cubicBezTo>
                <a:lnTo>
                  <a:pt x="4639773" y="2453432"/>
                </a:lnTo>
                <a:lnTo>
                  <a:pt x="4654139" y="2428072"/>
                </a:lnTo>
                <a:cubicBezTo>
                  <a:pt x="4661323" y="2422105"/>
                  <a:pt x="4671379" y="2417628"/>
                  <a:pt x="4685745" y="2411661"/>
                </a:cubicBezTo>
                <a:close/>
                <a:moveTo>
                  <a:pt x="332800" y="2410799"/>
                </a:moveTo>
                <a:cubicBezTo>
                  <a:pt x="348770" y="2410238"/>
                  <a:pt x="368940" y="2434910"/>
                  <a:pt x="395835" y="2439397"/>
                </a:cubicBezTo>
                <a:cubicBezTo>
                  <a:pt x="336069" y="2469303"/>
                  <a:pt x="300210" y="2499210"/>
                  <a:pt x="282280" y="2559021"/>
                </a:cubicBezTo>
                <a:cubicBezTo>
                  <a:pt x="258374" y="2606871"/>
                  <a:pt x="198608" y="2684628"/>
                  <a:pt x="108960" y="2624815"/>
                </a:cubicBezTo>
                <a:lnTo>
                  <a:pt x="108500" y="2624256"/>
                </a:lnTo>
                <a:lnTo>
                  <a:pt x="108500" y="2626057"/>
                </a:lnTo>
                <a:cubicBezTo>
                  <a:pt x="105537" y="2637992"/>
                  <a:pt x="101092" y="2645453"/>
                  <a:pt x="95166" y="2649929"/>
                </a:cubicBezTo>
                <a:lnTo>
                  <a:pt x="73924" y="2655632"/>
                </a:lnTo>
                <a:lnTo>
                  <a:pt x="74020" y="2655897"/>
                </a:lnTo>
                <a:lnTo>
                  <a:pt x="73404" y="2655772"/>
                </a:lnTo>
                <a:lnTo>
                  <a:pt x="72941" y="2655897"/>
                </a:lnTo>
                <a:lnTo>
                  <a:pt x="72628" y="2655614"/>
                </a:lnTo>
                <a:lnTo>
                  <a:pt x="12448" y="2643446"/>
                </a:lnTo>
                <a:cubicBezTo>
                  <a:pt x="-12181" y="2643446"/>
                  <a:pt x="6290" y="2624768"/>
                  <a:pt x="12448" y="2618542"/>
                </a:cubicBezTo>
                <a:lnTo>
                  <a:pt x="14426" y="2618772"/>
                </a:lnTo>
                <a:lnTo>
                  <a:pt x="37384" y="2578315"/>
                </a:lnTo>
                <a:lnTo>
                  <a:pt x="38126" y="2578471"/>
                </a:lnTo>
                <a:lnTo>
                  <a:pt x="36665" y="2577417"/>
                </a:lnTo>
                <a:cubicBezTo>
                  <a:pt x="45764" y="2547784"/>
                  <a:pt x="60928" y="2531487"/>
                  <a:pt x="79884" y="2522598"/>
                </a:cubicBezTo>
                <a:lnTo>
                  <a:pt x="143576" y="2512586"/>
                </a:lnTo>
                <a:lnTo>
                  <a:pt x="144819" y="2511172"/>
                </a:lnTo>
                <a:cubicBezTo>
                  <a:pt x="192632" y="2463321"/>
                  <a:pt x="270327" y="2475284"/>
                  <a:pt x="318140" y="2421453"/>
                </a:cubicBezTo>
                <a:cubicBezTo>
                  <a:pt x="322621" y="2413976"/>
                  <a:pt x="327477" y="2410986"/>
                  <a:pt x="332800" y="2410799"/>
                </a:cubicBezTo>
                <a:close/>
                <a:moveTo>
                  <a:pt x="312686" y="2278421"/>
                </a:moveTo>
                <a:lnTo>
                  <a:pt x="314246" y="2283413"/>
                </a:lnTo>
                <a:lnTo>
                  <a:pt x="312686" y="2284414"/>
                </a:lnTo>
                <a:cubicBezTo>
                  <a:pt x="312686" y="2284414"/>
                  <a:pt x="312686" y="2284414"/>
                  <a:pt x="312686" y="2278421"/>
                </a:cubicBezTo>
                <a:close/>
                <a:moveTo>
                  <a:pt x="312509" y="2277939"/>
                </a:moveTo>
                <a:cubicBezTo>
                  <a:pt x="312509" y="2277939"/>
                  <a:pt x="312509" y="2283907"/>
                  <a:pt x="312509" y="2283907"/>
                </a:cubicBezTo>
                <a:lnTo>
                  <a:pt x="308758" y="2279854"/>
                </a:lnTo>
                <a:close/>
                <a:moveTo>
                  <a:pt x="269709" y="2252016"/>
                </a:moveTo>
                <a:cubicBezTo>
                  <a:pt x="275023" y="2251084"/>
                  <a:pt x="280058" y="2251829"/>
                  <a:pt x="284906" y="2254067"/>
                </a:cubicBezTo>
                <a:lnTo>
                  <a:pt x="308758" y="2279854"/>
                </a:lnTo>
                <a:lnTo>
                  <a:pt x="277447" y="2295842"/>
                </a:lnTo>
                <a:cubicBezTo>
                  <a:pt x="266258" y="2300318"/>
                  <a:pt x="255815" y="2298826"/>
                  <a:pt x="246862" y="2277939"/>
                </a:cubicBezTo>
                <a:cubicBezTo>
                  <a:pt x="234927" y="2266002"/>
                  <a:pt x="240895" y="2260035"/>
                  <a:pt x="252830" y="2260035"/>
                </a:cubicBezTo>
                <a:cubicBezTo>
                  <a:pt x="258798" y="2255560"/>
                  <a:pt x="264394" y="2252949"/>
                  <a:pt x="269709" y="2252016"/>
                </a:cubicBezTo>
                <a:close/>
                <a:moveTo>
                  <a:pt x="645090" y="2100226"/>
                </a:moveTo>
                <a:lnTo>
                  <a:pt x="629931" y="2145845"/>
                </a:lnTo>
                <a:cubicBezTo>
                  <a:pt x="618742" y="2155573"/>
                  <a:pt x="600837" y="2158565"/>
                  <a:pt x="573983" y="2152580"/>
                </a:cubicBezTo>
                <a:cubicBezTo>
                  <a:pt x="582935" y="2134621"/>
                  <a:pt x="591885" y="2119656"/>
                  <a:pt x="603822" y="2109928"/>
                </a:cubicBezTo>
                <a:close/>
                <a:moveTo>
                  <a:pt x="645596" y="2098704"/>
                </a:moveTo>
                <a:lnTo>
                  <a:pt x="651564" y="2098704"/>
                </a:lnTo>
                <a:lnTo>
                  <a:pt x="645090" y="2100226"/>
                </a:lnTo>
                <a:close/>
                <a:moveTo>
                  <a:pt x="651673" y="2096512"/>
                </a:moveTo>
                <a:lnTo>
                  <a:pt x="652201" y="2098465"/>
                </a:lnTo>
                <a:cubicBezTo>
                  <a:pt x="652201" y="2098465"/>
                  <a:pt x="646134" y="2098465"/>
                  <a:pt x="646134" y="2098465"/>
                </a:cubicBezTo>
                <a:close/>
                <a:moveTo>
                  <a:pt x="664333" y="2046745"/>
                </a:moveTo>
                <a:cubicBezTo>
                  <a:pt x="676464" y="2040998"/>
                  <a:pt x="682531" y="2052491"/>
                  <a:pt x="688596" y="2058238"/>
                </a:cubicBezTo>
                <a:cubicBezTo>
                  <a:pt x="691630" y="2072604"/>
                  <a:pt x="687079" y="2081225"/>
                  <a:pt x="678739" y="2086972"/>
                </a:cubicBezTo>
                <a:lnTo>
                  <a:pt x="651673" y="2096512"/>
                </a:lnTo>
                <a:lnTo>
                  <a:pt x="644617" y="2070450"/>
                </a:lnTo>
                <a:cubicBezTo>
                  <a:pt x="646134" y="2062548"/>
                  <a:pt x="652201" y="2055364"/>
                  <a:pt x="664333" y="2046745"/>
                </a:cubicBezTo>
                <a:close/>
                <a:moveTo>
                  <a:pt x="4672851" y="1905950"/>
                </a:moveTo>
                <a:cubicBezTo>
                  <a:pt x="4678131" y="1905950"/>
                  <a:pt x="4687183" y="1908824"/>
                  <a:pt x="4693217" y="1908824"/>
                </a:cubicBezTo>
                <a:cubicBezTo>
                  <a:pt x="4699251" y="1908824"/>
                  <a:pt x="4705286" y="1914571"/>
                  <a:pt x="4717353" y="1914571"/>
                </a:cubicBezTo>
                <a:cubicBezTo>
                  <a:pt x="4717353" y="1920317"/>
                  <a:pt x="4711319" y="1926064"/>
                  <a:pt x="4711319" y="1931811"/>
                </a:cubicBezTo>
                <a:cubicBezTo>
                  <a:pt x="4699251" y="1926064"/>
                  <a:pt x="4675115" y="1931811"/>
                  <a:pt x="4675115" y="1920317"/>
                </a:cubicBezTo>
                <a:cubicBezTo>
                  <a:pt x="4666063" y="1908824"/>
                  <a:pt x="4667571" y="1905950"/>
                  <a:pt x="4672851" y="1905950"/>
                </a:cubicBezTo>
                <a:close/>
                <a:moveTo>
                  <a:pt x="843279" y="1865725"/>
                </a:moveTo>
                <a:cubicBezTo>
                  <a:pt x="855091" y="1865725"/>
                  <a:pt x="872811" y="1871882"/>
                  <a:pt x="866905" y="1896511"/>
                </a:cubicBezTo>
                <a:cubicBezTo>
                  <a:pt x="866905" y="1933454"/>
                  <a:pt x="837372" y="1945767"/>
                  <a:pt x="807840" y="1951925"/>
                </a:cubicBezTo>
                <a:cubicBezTo>
                  <a:pt x="784214" y="1951925"/>
                  <a:pt x="766496" y="1939610"/>
                  <a:pt x="766496" y="1914981"/>
                </a:cubicBezTo>
                <a:cubicBezTo>
                  <a:pt x="772402" y="1871882"/>
                  <a:pt x="807840" y="1871882"/>
                  <a:pt x="843279" y="1865725"/>
                </a:cubicBezTo>
                <a:close/>
                <a:moveTo>
                  <a:pt x="4036368" y="1742170"/>
                </a:moveTo>
                <a:cubicBezTo>
                  <a:pt x="4071998" y="1748108"/>
                  <a:pt x="4113567" y="1754047"/>
                  <a:pt x="4119504" y="1795615"/>
                </a:cubicBezTo>
                <a:cubicBezTo>
                  <a:pt x="4125443" y="1813429"/>
                  <a:pt x="4107629" y="1831244"/>
                  <a:pt x="4095752" y="1831244"/>
                </a:cubicBezTo>
                <a:cubicBezTo>
                  <a:pt x="4054184" y="1819367"/>
                  <a:pt x="4060123" y="1771861"/>
                  <a:pt x="4036368" y="1742170"/>
                </a:cubicBezTo>
                <a:close/>
                <a:moveTo>
                  <a:pt x="3353843" y="1723109"/>
                </a:moveTo>
                <a:lnTo>
                  <a:pt x="3350147" y="1723579"/>
                </a:lnTo>
                <a:lnTo>
                  <a:pt x="3353870" y="1725930"/>
                </a:lnTo>
                <a:close/>
                <a:moveTo>
                  <a:pt x="3582381" y="1699070"/>
                </a:moveTo>
                <a:cubicBezTo>
                  <a:pt x="3558437" y="1729856"/>
                  <a:pt x="3546463" y="1742171"/>
                  <a:pt x="3510546" y="1729856"/>
                </a:cubicBezTo>
                <a:cubicBezTo>
                  <a:pt x="3528505" y="1699070"/>
                  <a:pt x="3552451" y="1705228"/>
                  <a:pt x="3582381" y="1699070"/>
                </a:cubicBezTo>
                <a:close/>
                <a:moveTo>
                  <a:pt x="3676004" y="1687798"/>
                </a:moveTo>
                <a:cubicBezTo>
                  <a:pt x="3687975" y="1681830"/>
                  <a:pt x="3699948" y="1687798"/>
                  <a:pt x="3705934" y="1711670"/>
                </a:cubicBezTo>
                <a:cubicBezTo>
                  <a:pt x="3705934" y="1735540"/>
                  <a:pt x="3676004" y="1735540"/>
                  <a:pt x="3664031" y="1753444"/>
                </a:cubicBezTo>
                <a:cubicBezTo>
                  <a:pt x="3658045" y="1759411"/>
                  <a:pt x="3634099" y="1741507"/>
                  <a:pt x="3634099" y="1729572"/>
                </a:cubicBezTo>
                <a:cubicBezTo>
                  <a:pt x="3634099" y="1705700"/>
                  <a:pt x="3652058" y="1687798"/>
                  <a:pt x="3676004" y="1687798"/>
                </a:cubicBezTo>
                <a:close/>
                <a:moveTo>
                  <a:pt x="3407105" y="1288180"/>
                </a:moveTo>
                <a:cubicBezTo>
                  <a:pt x="3412852" y="1299674"/>
                  <a:pt x="3424345" y="1305420"/>
                  <a:pt x="3424345" y="1311167"/>
                </a:cubicBezTo>
                <a:cubicBezTo>
                  <a:pt x="3424345" y="1316914"/>
                  <a:pt x="3418599" y="1322661"/>
                  <a:pt x="3412852" y="1328407"/>
                </a:cubicBezTo>
                <a:cubicBezTo>
                  <a:pt x="3407105" y="1322661"/>
                  <a:pt x="3401359" y="1316914"/>
                  <a:pt x="3395612" y="1311167"/>
                </a:cubicBezTo>
                <a:cubicBezTo>
                  <a:pt x="3395612" y="1305420"/>
                  <a:pt x="3401359" y="1293927"/>
                  <a:pt x="3407105" y="1288180"/>
                </a:cubicBezTo>
                <a:close/>
                <a:moveTo>
                  <a:pt x="3520963" y="1245081"/>
                </a:moveTo>
                <a:cubicBezTo>
                  <a:pt x="3527067" y="1245081"/>
                  <a:pt x="3539279" y="1251401"/>
                  <a:pt x="3533175" y="1270366"/>
                </a:cubicBezTo>
                <a:cubicBezTo>
                  <a:pt x="3527067" y="1270366"/>
                  <a:pt x="3520963" y="1276689"/>
                  <a:pt x="3514855" y="1276689"/>
                </a:cubicBezTo>
                <a:cubicBezTo>
                  <a:pt x="3502644" y="1276689"/>
                  <a:pt x="3490432" y="1270366"/>
                  <a:pt x="3496539" y="1257724"/>
                </a:cubicBezTo>
                <a:cubicBezTo>
                  <a:pt x="3502644" y="1251401"/>
                  <a:pt x="3514855" y="1245081"/>
                  <a:pt x="3520963" y="1245081"/>
                </a:cubicBezTo>
                <a:close/>
                <a:moveTo>
                  <a:pt x="1058302" y="1127273"/>
                </a:moveTo>
                <a:cubicBezTo>
                  <a:pt x="1070434" y="1121526"/>
                  <a:pt x="1082566" y="1133019"/>
                  <a:pt x="1082566" y="1144513"/>
                </a:cubicBezTo>
                <a:cubicBezTo>
                  <a:pt x="1076499" y="1156006"/>
                  <a:pt x="1064367" y="1173246"/>
                  <a:pt x="1046169" y="1173246"/>
                </a:cubicBezTo>
                <a:cubicBezTo>
                  <a:pt x="1027972" y="1167500"/>
                  <a:pt x="1027972" y="1156006"/>
                  <a:pt x="1034037" y="1144513"/>
                </a:cubicBezTo>
                <a:cubicBezTo>
                  <a:pt x="1040104" y="1138766"/>
                  <a:pt x="1052237" y="1127273"/>
                  <a:pt x="1058302" y="1127273"/>
                </a:cubicBezTo>
                <a:close/>
                <a:moveTo>
                  <a:pt x="3539279" y="1061187"/>
                </a:moveTo>
                <a:cubicBezTo>
                  <a:pt x="3545026" y="1061187"/>
                  <a:pt x="3550773" y="1066933"/>
                  <a:pt x="3562266" y="1078427"/>
                </a:cubicBezTo>
                <a:cubicBezTo>
                  <a:pt x="3550773" y="1084173"/>
                  <a:pt x="3539279" y="1089920"/>
                  <a:pt x="3539279" y="1089920"/>
                </a:cubicBezTo>
                <a:cubicBezTo>
                  <a:pt x="3527786" y="1084173"/>
                  <a:pt x="3527786" y="1078427"/>
                  <a:pt x="3522039" y="1072680"/>
                </a:cubicBezTo>
                <a:cubicBezTo>
                  <a:pt x="3527786" y="1066933"/>
                  <a:pt x="3533533" y="1061187"/>
                  <a:pt x="3539279" y="1061187"/>
                </a:cubicBezTo>
                <a:close/>
                <a:moveTo>
                  <a:pt x="3335271" y="1055440"/>
                </a:moveTo>
                <a:cubicBezTo>
                  <a:pt x="3335271" y="1061187"/>
                  <a:pt x="3329524" y="1072680"/>
                  <a:pt x="3323777" y="1078427"/>
                </a:cubicBezTo>
                <a:cubicBezTo>
                  <a:pt x="3318031" y="1061187"/>
                  <a:pt x="3329524" y="1061187"/>
                  <a:pt x="3335271" y="1055440"/>
                </a:cubicBezTo>
                <a:close/>
                <a:moveTo>
                  <a:pt x="3830525" y="952287"/>
                </a:moveTo>
                <a:cubicBezTo>
                  <a:pt x="3835075" y="955304"/>
                  <a:pt x="3838108" y="961338"/>
                  <a:pt x="3838108" y="970389"/>
                </a:cubicBezTo>
                <a:cubicBezTo>
                  <a:pt x="3838108" y="988490"/>
                  <a:pt x="3825975" y="1000559"/>
                  <a:pt x="3807778" y="1006594"/>
                </a:cubicBezTo>
                <a:cubicBezTo>
                  <a:pt x="3795646" y="1006594"/>
                  <a:pt x="3783513" y="1000559"/>
                  <a:pt x="3789581" y="988490"/>
                </a:cubicBezTo>
                <a:cubicBezTo>
                  <a:pt x="3795646" y="970389"/>
                  <a:pt x="3801713" y="958320"/>
                  <a:pt x="3813843" y="952287"/>
                </a:cubicBezTo>
                <a:cubicBezTo>
                  <a:pt x="3819909" y="949270"/>
                  <a:pt x="3825975" y="949270"/>
                  <a:pt x="3830525" y="952287"/>
                </a:cubicBezTo>
                <a:close/>
                <a:moveTo>
                  <a:pt x="3256884" y="776930"/>
                </a:moveTo>
                <a:cubicBezTo>
                  <a:pt x="3268108" y="776930"/>
                  <a:pt x="3280081" y="780009"/>
                  <a:pt x="3295046" y="786167"/>
                </a:cubicBezTo>
                <a:cubicBezTo>
                  <a:pt x="3271101" y="816953"/>
                  <a:pt x="3247157" y="798480"/>
                  <a:pt x="3223211" y="786167"/>
                </a:cubicBezTo>
                <a:cubicBezTo>
                  <a:pt x="3235184" y="780009"/>
                  <a:pt x="3245660" y="776930"/>
                  <a:pt x="3256884" y="776930"/>
                </a:cubicBezTo>
                <a:close/>
                <a:moveTo>
                  <a:pt x="2543254" y="538393"/>
                </a:moveTo>
                <a:lnTo>
                  <a:pt x="2538631" y="538910"/>
                </a:lnTo>
                <a:lnTo>
                  <a:pt x="2540662" y="540250"/>
                </a:lnTo>
                <a:close/>
                <a:moveTo>
                  <a:pt x="3069487" y="223604"/>
                </a:moveTo>
                <a:cubicBezTo>
                  <a:pt x="3084333" y="223604"/>
                  <a:pt x="3099178" y="227913"/>
                  <a:pt x="3114024" y="236534"/>
                </a:cubicBezTo>
                <a:lnTo>
                  <a:pt x="3111164" y="236534"/>
                </a:lnTo>
                <a:lnTo>
                  <a:pt x="3069122" y="232339"/>
                </a:lnTo>
                <a:lnTo>
                  <a:pt x="3027078" y="236534"/>
                </a:lnTo>
                <a:lnTo>
                  <a:pt x="3024949" y="236534"/>
                </a:lnTo>
                <a:cubicBezTo>
                  <a:pt x="3039796" y="227913"/>
                  <a:pt x="3054642" y="223604"/>
                  <a:pt x="3069487" y="223604"/>
                </a:cubicBezTo>
                <a:close/>
                <a:moveTo>
                  <a:pt x="2593948" y="187688"/>
                </a:moveTo>
                <a:cubicBezTo>
                  <a:pt x="2528421" y="247935"/>
                  <a:pt x="2480766" y="290110"/>
                  <a:pt x="2433109" y="338308"/>
                </a:cubicBezTo>
                <a:cubicBezTo>
                  <a:pt x="2415239" y="362408"/>
                  <a:pt x="2391411" y="374457"/>
                  <a:pt x="2367583" y="350357"/>
                </a:cubicBezTo>
                <a:cubicBezTo>
                  <a:pt x="2349713" y="320233"/>
                  <a:pt x="2385455" y="320233"/>
                  <a:pt x="2397368" y="308184"/>
                </a:cubicBezTo>
                <a:cubicBezTo>
                  <a:pt x="2445023" y="247935"/>
                  <a:pt x="2492680" y="199737"/>
                  <a:pt x="2593948" y="187688"/>
                </a:cubicBezTo>
                <a:close/>
                <a:moveTo>
                  <a:pt x="2105805" y="64133"/>
                </a:moveTo>
                <a:cubicBezTo>
                  <a:pt x="2111797" y="64133"/>
                  <a:pt x="2117790" y="70108"/>
                  <a:pt x="2117790" y="76083"/>
                </a:cubicBezTo>
                <a:cubicBezTo>
                  <a:pt x="2159742" y="147787"/>
                  <a:pt x="2237651" y="219490"/>
                  <a:pt x="2231658" y="285217"/>
                </a:cubicBezTo>
                <a:cubicBezTo>
                  <a:pt x="2225665" y="356922"/>
                  <a:pt x="2111797" y="386797"/>
                  <a:pt x="2045874" y="434599"/>
                </a:cubicBezTo>
                <a:cubicBezTo>
                  <a:pt x="1973960" y="482403"/>
                  <a:pt x="1902044" y="530204"/>
                  <a:pt x="1818142" y="589957"/>
                </a:cubicBezTo>
                <a:cubicBezTo>
                  <a:pt x="1836121" y="494352"/>
                  <a:pt x="1890058" y="440576"/>
                  <a:pt x="1920022" y="374848"/>
                </a:cubicBezTo>
                <a:lnTo>
                  <a:pt x="1919968" y="374308"/>
                </a:lnTo>
                <a:lnTo>
                  <a:pt x="1893568" y="369114"/>
                </a:lnTo>
                <a:cubicBezTo>
                  <a:pt x="1886025" y="366824"/>
                  <a:pt x="1881501" y="362245"/>
                  <a:pt x="1884518" y="350033"/>
                </a:cubicBezTo>
                <a:cubicBezTo>
                  <a:pt x="1887535" y="337821"/>
                  <a:pt x="1896585" y="334768"/>
                  <a:pt x="1907144" y="334768"/>
                </a:cubicBezTo>
                <a:lnTo>
                  <a:pt x="1938725" y="337812"/>
                </a:lnTo>
                <a:close/>
                <a:moveTo>
                  <a:pt x="3319524" y="3870"/>
                </a:moveTo>
                <a:cubicBezTo>
                  <a:pt x="3325122" y="5173"/>
                  <a:pt x="3330347" y="8898"/>
                  <a:pt x="3334825" y="16346"/>
                </a:cubicBezTo>
                <a:cubicBezTo>
                  <a:pt x="3346766" y="46138"/>
                  <a:pt x="3316912" y="64014"/>
                  <a:pt x="3293029" y="75931"/>
                </a:cubicBezTo>
                <a:cubicBezTo>
                  <a:pt x="3179581" y="129555"/>
                  <a:pt x="3066135" y="177223"/>
                  <a:pt x="2952689" y="230849"/>
                </a:cubicBezTo>
                <a:cubicBezTo>
                  <a:pt x="2976572" y="248725"/>
                  <a:pt x="3000455" y="236808"/>
                  <a:pt x="3024339" y="236808"/>
                </a:cubicBezTo>
                <a:lnTo>
                  <a:pt x="3027078" y="236534"/>
                </a:lnTo>
                <a:lnTo>
                  <a:pt x="3111164" y="236534"/>
                </a:lnTo>
                <a:lnTo>
                  <a:pt x="3113903" y="236808"/>
                </a:lnTo>
                <a:cubicBezTo>
                  <a:pt x="3149727" y="236808"/>
                  <a:pt x="3191524" y="236808"/>
                  <a:pt x="3227349" y="236808"/>
                </a:cubicBezTo>
                <a:cubicBezTo>
                  <a:pt x="3221377" y="296392"/>
                  <a:pt x="3197495" y="314268"/>
                  <a:pt x="3149727" y="314268"/>
                </a:cubicBezTo>
                <a:cubicBezTo>
                  <a:pt x="3101960" y="314268"/>
                  <a:pt x="3048223" y="320226"/>
                  <a:pt x="3000455" y="314268"/>
                </a:cubicBezTo>
                <a:cubicBezTo>
                  <a:pt x="2875068" y="291923"/>
                  <a:pt x="2779906" y="326557"/>
                  <a:pt x="2699859" y="398057"/>
                </a:cubicBezTo>
                <a:lnTo>
                  <a:pt x="2624593" y="480770"/>
                </a:lnTo>
                <a:lnTo>
                  <a:pt x="2671318" y="480770"/>
                </a:lnTo>
                <a:lnTo>
                  <a:pt x="2666847" y="486151"/>
                </a:lnTo>
                <a:lnTo>
                  <a:pt x="2672647" y="482384"/>
                </a:lnTo>
                <a:cubicBezTo>
                  <a:pt x="2672647" y="482384"/>
                  <a:pt x="2678623" y="482384"/>
                  <a:pt x="2678623" y="482384"/>
                </a:cubicBezTo>
                <a:cubicBezTo>
                  <a:pt x="2738385" y="458500"/>
                  <a:pt x="2762289" y="380875"/>
                  <a:pt x="2828028" y="374904"/>
                </a:cubicBezTo>
                <a:cubicBezTo>
                  <a:pt x="2881813" y="368933"/>
                  <a:pt x="2937094" y="367440"/>
                  <a:pt x="2993868" y="367440"/>
                </a:cubicBezTo>
                <a:cubicBezTo>
                  <a:pt x="3050642" y="367440"/>
                  <a:pt x="3108911" y="368933"/>
                  <a:pt x="3168673" y="368933"/>
                </a:cubicBezTo>
                <a:cubicBezTo>
                  <a:pt x="3162696" y="434615"/>
                  <a:pt x="3126839" y="458500"/>
                  <a:pt x="3079029" y="482384"/>
                </a:cubicBezTo>
                <a:cubicBezTo>
                  <a:pt x="2959503" y="530155"/>
                  <a:pt x="2845956" y="583896"/>
                  <a:pt x="2714481" y="649578"/>
                </a:cubicBezTo>
                <a:cubicBezTo>
                  <a:pt x="2869861" y="673463"/>
                  <a:pt x="2965480" y="565982"/>
                  <a:pt x="3085004" y="542098"/>
                </a:cubicBezTo>
                <a:cubicBezTo>
                  <a:pt x="3067076" y="601809"/>
                  <a:pt x="3067076" y="601809"/>
                  <a:pt x="2869861" y="703318"/>
                </a:cubicBezTo>
                <a:cubicBezTo>
                  <a:pt x="2917671" y="709289"/>
                  <a:pt x="2965480" y="709289"/>
                  <a:pt x="3019266" y="715261"/>
                </a:cubicBezTo>
                <a:cubicBezTo>
                  <a:pt x="2965480" y="792887"/>
                  <a:pt x="2899741" y="852599"/>
                  <a:pt x="2828028" y="900368"/>
                </a:cubicBezTo>
                <a:cubicBezTo>
                  <a:pt x="2804124" y="912310"/>
                  <a:pt x="2762289" y="918281"/>
                  <a:pt x="2774243" y="948137"/>
                </a:cubicBezTo>
                <a:cubicBezTo>
                  <a:pt x="2780217" y="972021"/>
                  <a:pt x="2786194" y="1031733"/>
                  <a:pt x="2845956" y="995906"/>
                </a:cubicBezTo>
                <a:cubicBezTo>
                  <a:pt x="2857909" y="983964"/>
                  <a:pt x="2857909" y="1007848"/>
                  <a:pt x="2851933" y="1007848"/>
                </a:cubicBezTo>
                <a:cubicBezTo>
                  <a:pt x="2802629" y="1083982"/>
                  <a:pt x="2847451" y="1089580"/>
                  <a:pt x="2890590" y="1097696"/>
                </a:cubicBezTo>
                <a:lnTo>
                  <a:pt x="2927626" y="1108762"/>
                </a:lnTo>
                <a:lnTo>
                  <a:pt x="2929621" y="1107571"/>
                </a:lnTo>
                <a:cubicBezTo>
                  <a:pt x="2941791" y="1137331"/>
                  <a:pt x="2978299" y="1095667"/>
                  <a:pt x="2990469" y="1131378"/>
                </a:cubicBezTo>
                <a:lnTo>
                  <a:pt x="2989184" y="1133094"/>
                </a:lnTo>
                <a:lnTo>
                  <a:pt x="3000429" y="1135624"/>
                </a:lnTo>
                <a:cubicBezTo>
                  <a:pt x="3014040" y="1133738"/>
                  <a:pt x="3031820" y="1122963"/>
                  <a:pt x="3036265" y="1144513"/>
                </a:cubicBezTo>
                <a:cubicBezTo>
                  <a:pt x="3042191" y="1161753"/>
                  <a:pt x="3012560" y="1173246"/>
                  <a:pt x="2994780" y="1173246"/>
                </a:cubicBezTo>
                <a:lnTo>
                  <a:pt x="2992816" y="1173007"/>
                </a:lnTo>
                <a:lnTo>
                  <a:pt x="2995361" y="1175042"/>
                </a:lnTo>
                <a:cubicBezTo>
                  <a:pt x="2965480" y="1186984"/>
                  <a:pt x="2995361" y="1222811"/>
                  <a:pt x="2965480" y="1246695"/>
                </a:cubicBezTo>
                <a:cubicBezTo>
                  <a:pt x="2935599" y="1270580"/>
                  <a:pt x="2965480" y="1300438"/>
                  <a:pt x="3001338" y="1300438"/>
                </a:cubicBezTo>
                <a:cubicBezTo>
                  <a:pt x="3043172" y="1300438"/>
                  <a:pt x="3085004" y="1300438"/>
                  <a:pt x="3144766" y="1300438"/>
                </a:cubicBezTo>
                <a:cubicBezTo>
                  <a:pt x="3096957" y="1395976"/>
                  <a:pt x="3031219" y="1479572"/>
                  <a:pt x="3132815" y="1569141"/>
                </a:cubicBezTo>
                <a:cubicBezTo>
                  <a:pt x="3085004" y="1593025"/>
                  <a:pt x="3043172" y="1563169"/>
                  <a:pt x="3007314" y="1610938"/>
                </a:cubicBezTo>
                <a:cubicBezTo>
                  <a:pt x="2935599" y="1700506"/>
                  <a:pt x="2983410" y="1742304"/>
                  <a:pt x="3061100" y="1784101"/>
                </a:cubicBezTo>
                <a:lnTo>
                  <a:pt x="3062546" y="1783524"/>
                </a:lnTo>
                <a:lnTo>
                  <a:pt x="3074208" y="1749679"/>
                </a:lnTo>
                <a:lnTo>
                  <a:pt x="3102878" y="1742445"/>
                </a:lnTo>
                <a:lnTo>
                  <a:pt x="3102934" y="1742304"/>
                </a:lnTo>
                <a:cubicBezTo>
                  <a:pt x="3192577" y="1682592"/>
                  <a:pt x="3174647" y="1575112"/>
                  <a:pt x="3204528" y="1491514"/>
                </a:cubicBezTo>
                <a:cubicBezTo>
                  <a:pt x="3210505" y="1473601"/>
                  <a:pt x="3210505" y="1449716"/>
                  <a:pt x="3210505" y="1431803"/>
                </a:cubicBezTo>
                <a:lnTo>
                  <a:pt x="3211797" y="1430950"/>
                </a:lnTo>
                <a:lnTo>
                  <a:pt x="3247559" y="1234161"/>
                </a:lnTo>
                <a:cubicBezTo>
                  <a:pt x="3253534" y="1207267"/>
                  <a:pt x="3261000" y="1183361"/>
                  <a:pt x="3272200" y="1163190"/>
                </a:cubicBezTo>
                <a:lnTo>
                  <a:pt x="3318185" y="1115721"/>
                </a:lnTo>
                <a:lnTo>
                  <a:pt x="3318031" y="1115781"/>
                </a:lnTo>
                <a:cubicBezTo>
                  <a:pt x="3318031" y="1109077"/>
                  <a:pt x="3318031" y="1102371"/>
                  <a:pt x="3323777" y="1095667"/>
                </a:cubicBezTo>
                <a:lnTo>
                  <a:pt x="3325216" y="1097345"/>
                </a:lnTo>
                <a:lnTo>
                  <a:pt x="3325216" y="1096700"/>
                </a:lnTo>
                <a:cubicBezTo>
                  <a:pt x="3319241" y="1090724"/>
                  <a:pt x="3319241" y="1084747"/>
                  <a:pt x="3325216" y="1078771"/>
                </a:cubicBezTo>
                <a:cubicBezTo>
                  <a:pt x="3331189" y="1072794"/>
                  <a:pt x="3337162" y="1060841"/>
                  <a:pt x="3337162" y="1054864"/>
                </a:cubicBezTo>
                <a:cubicBezTo>
                  <a:pt x="3361057" y="1042911"/>
                  <a:pt x="3349110" y="1007052"/>
                  <a:pt x="3378978" y="1001075"/>
                </a:cubicBezTo>
                <a:cubicBezTo>
                  <a:pt x="3390926" y="995099"/>
                  <a:pt x="3408847" y="995099"/>
                  <a:pt x="3420793" y="1001075"/>
                </a:cubicBezTo>
                <a:cubicBezTo>
                  <a:pt x="3438713" y="1007052"/>
                  <a:pt x="3426767" y="1024981"/>
                  <a:pt x="3426767" y="1036935"/>
                </a:cubicBezTo>
                <a:cubicBezTo>
                  <a:pt x="3417806" y="1084747"/>
                  <a:pt x="3404365" y="1129571"/>
                  <a:pt x="3387192" y="1172901"/>
                </a:cubicBezTo>
                <a:lnTo>
                  <a:pt x="3325604" y="1299109"/>
                </a:lnTo>
                <a:lnTo>
                  <a:pt x="3365887" y="1264609"/>
                </a:lnTo>
                <a:cubicBezTo>
                  <a:pt x="3359910" y="1419860"/>
                  <a:pt x="3306125" y="1557198"/>
                  <a:pt x="3240386" y="1688563"/>
                </a:cubicBezTo>
                <a:cubicBezTo>
                  <a:pt x="3234411" y="1703492"/>
                  <a:pt x="3225446" y="1716926"/>
                  <a:pt x="3218722" y="1731854"/>
                </a:cubicBezTo>
                <a:lnTo>
                  <a:pt x="3210655" y="1783148"/>
                </a:lnTo>
                <a:lnTo>
                  <a:pt x="3211196" y="1782735"/>
                </a:lnTo>
                <a:cubicBezTo>
                  <a:pt x="3217204" y="1776650"/>
                  <a:pt x="3223211" y="1776650"/>
                  <a:pt x="3223211" y="1782735"/>
                </a:cubicBezTo>
                <a:lnTo>
                  <a:pt x="3222447" y="1784114"/>
                </a:lnTo>
                <a:lnTo>
                  <a:pt x="3222458" y="1784101"/>
                </a:lnTo>
                <a:cubicBezTo>
                  <a:pt x="3246363" y="1784101"/>
                  <a:pt x="3276243" y="1807988"/>
                  <a:pt x="3282220" y="1766188"/>
                </a:cubicBezTo>
                <a:lnTo>
                  <a:pt x="3284937" y="1762072"/>
                </a:lnTo>
                <a:lnTo>
                  <a:pt x="3281520" y="1764807"/>
                </a:lnTo>
                <a:cubicBezTo>
                  <a:pt x="3263438" y="1711194"/>
                  <a:pt x="3299601" y="1705237"/>
                  <a:pt x="3341790" y="1699280"/>
                </a:cubicBezTo>
                <a:cubicBezTo>
                  <a:pt x="3383979" y="1693324"/>
                  <a:pt x="3390007" y="1711194"/>
                  <a:pt x="3390007" y="1740979"/>
                </a:cubicBezTo>
                <a:cubicBezTo>
                  <a:pt x="3383979" y="1812462"/>
                  <a:pt x="3468357" y="1794592"/>
                  <a:pt x="3486439" y="1836291"/>
                </a:cubicBezTo>
                <a:lnTo>
                  <a:pt x="3486739" y="1836951"/>
                </a:lnTo>
                <a:lnTo>
                  <a:pt x="3513096" y="1822377"/>
                </a:lnTo>
                <a:cubicBezTo>
                  <a:pt x="3529580" y="1816656"/>
                  <a:pt x="3541987" y="1820162"/>
                  <a:pt x="3551063" y="1833637"/>
                </a:cubicBezTo>
                <a:lnTo>
                  <a:pt x="3561627" y="1859828"/>
                </a:lnTo>
                <a:lnTo>
                  <a:pt x="3563989" y="1861154"/>
                </a:lnTo>
                <a:cubicBezTo>
                  <a:pt x="3588125" y="1896418"/>
                  <a:pt x="3576059" y="1919926"/>
                  <a:pt x="3539853" y="1931682"/>
                </a:cubicBezTo>
                <a:lnTo>
                  <a:pt x="3536644" y="1931682"/>
                </a:lnTo>
                <a:lnTo>
                  <a:pt x="3539196" y="1933382"/>
                </a:lnTo>
                <a:cubicBezTo>
                  <a:pt x="3545173" y="1939353"/>
                  <a:pt x="3551149" y="1945324"/>
                  <a:pt x="3563101" y="1951295"/>
                </a:cubicBezTo>
                <a:lnTo>
                  <a:pt x="3563260" y="1952439"/>
                </a:lnTo>
                <a:lnTo>
                  <a:pt x="3580279" y="1964856"/>
                </a:lnTo>
                <a:cubicBezTo>
                  <a:pt x="3590839" y="1973475"/>
                  <a:pt x="3596873" y="1982096"/>
                  <a:pt x="3586314" y="1990715"/>
                </a:cubicBezTo>
                <a:lnTo>
                  <a:pt x="3557834" y="2003075"/>
                </a:lnTo>
                <a:lnTo>
                  <a:pt x="3557124" y="2005035"/>
                </a:lnTo>
                <a:lnTo>
                  <a:pt x="3562985" y="2005035"/>
                </a:lnTo>
                <a:lnTo>
                  <a:pt x="3562985" y="2003645"/>
                </a:lnTo>
                <a:cubicBezTo>
                  <a:pt x="3580943" y="2015618"/>
                  <a:pt x="3598902" y="2027590"/>
                  <a:pt x="3616861" y="2039563"/>
                </a:cubicBezTo>
                <a:lnTo>
                  <a:pt x="3616861" y="2040060"/>
                </a:lnTo>
                <a:lnTo>
                  <a:pt x="3617121" y="2039802"/>
                </a:lnTo>
                <a:cubicBezTo>
                  <a:pt x="3617121" y="2027830"/>
                  <a:pt x="3617121" y="2015857"/>
                  <a:pt x="3623129" y="1997899"/>
                </a:cubicBezTo>
                <a:lnTo>
                  <a:pt x="3623203" y="1997976"/>
                </a:lnTo>
                <a:lnTo>
                  <a:pt x="3624689" y="1911647"/>
                </a:lnTo>
                <a:cubicBezTo>
                  <a:pt x="3632231" y="1883929"/>
                  <a:pt x="3647317" y="1858459"/>
                  <a:pt x="3671453" y="1837483"/>
                </a:cubicBezTo>
                <a:lnTo>
                  <a:pt x="3673144" y="1836119"/>
                </a:lnTo>
                <a:lnTo>
                  <a:pt x="3669729" y="1836991"/>
                </a:lnTo>
                <a:cubicBezTo>
                  <a:pt x="3687545" y="1818793"/>
                  <a:pt x="3634099" y="1782396"/>
                  <a:pt x="3681606" y="1782396"/>
                </a:cubicBezTo>
                <a:cubicBezTo>
                  <a:pt x="3712783" y="1782396"/>
                  <a:pt x="3690513" y="1802869"/>
                  <a:pt x="3687452" y="1818223"/>
                </a:cubicBezTo>
                <a:lnTo>
                  <a:pt x="3693434" y="1830821"/>
                </a:lnTo>
                <a:lnTo>
                  <a:pt x="3695590" y="1831490"/>
                </a:lnTo>
                <a:cubicBezTo>
                  <a:pt x="3731793" y="1873442"/>
                  <a:pt x="3701623" y="1915392"/>
                  <a:pt x="3683521" y="1951351"/>
                </a:cubicBezTo>
                <a:cubicBezTo>
                  <a:pt x="3683521" y="1957344"/>
                  <a:pt x="3677486" y="1963337"/>
                  <a:pt x="3689555" y="1969330"/>
                </a:cubicBezTo>
                <a:lnTo>
                  <a:pt x="3705585" y="1969330"/>
                </a:lnTo>
                <a:lnTo>
                  <a:pt x="3705782" y="1969165"/>
                </a:lnTo>
                <a:lnTo>
                  <a:pt x="3705990" y="1969330"/>
                </a:lnTo>
                <a:lnTo>
                  <a:pt x="3707657" y="1969330"/>
                </a:lnTo>
                <a:lnTo>
                  <a:pt x="3707673" y="1970660"/>
                </a:lnTo>
                <a:lnTo>
                  <a:pt x="3733761" y="1991283"/>
                </a:lnTo>
                <a:cubicBezTo>
                  <a:pt x="3742077" y="2000129"/>
                  <a:pt x="3751151" y="2007502"/>
                  <a:pt x="3766273" y="2004552"/>
                </a:cubicBezTo>
                <a:lnTo>
                  <a:pt x="3765370" y="2005435"/>
                </a:lnTo>
                <a:lnTo>
                  <a:pt x="3766291" y="2005035"/>
                </a:lnTo>
                <a:cubicBezTo>
                  <a:pt x="3855935" y="2016978"/>
                  <a:pt x="3879839" y="2052804"/>
                  <a:pt x="3861911" y="2148344"/>
                </a:cubicBezTo>
                <a:cubicBezTo>
                  <a:pt x="3933626" y="2088633"/>
                  <a:pt x="3939601" y="2058776"/>
                  <a:pt x="3885815" y="2011007"/>
                </a:cubicBezTo>
                <a:cubicBezTo>
                  <a:pt x="3867887" y="1987122"/>
                  <a:pt x="3838007" y="1969209"/>
                  <a:pt x="3861911" y="1945324"/>
                </a:cubicBezTo>
                <a:cubicBezTo>
                  <a:pt x="3885815" y="1921439"/>
                  <a:pt x="3903745" y="1957266"/>
                  <a:pt x="3921673" y="1969209"/>
                </a:cubicBezTo>
                <a:cubicBezTo>
                  <a:pt x="3933626" y="1969209"/>
                  <a:pt x="3939601" y="1975180"/>
                  <a:pt x="3951554" y="1981151"/>
                </a:cubicBezTo>
                <a:cubicBezTo>
                  <a:pt x="3957531" y="1945324"/>
                  <a:pt x="3969482" y="1909497"/>
                  <a:pt x="3975459" y="1873670"/>
                </a:cubicBezTo>
                <a:lnTo>
                  <a:pt x="3975699" y="1872700"/>
                </a:lnTo>
                <a:lnTo>
                  <a:pt x="3962564" y="1847346"/>
                </a:lnTo>
                <a:cubicBezTo>
                  <a:pt x="3942005" y="1820536"/>
                  <a:pt x="3910464" y="1794574"/>
                  <a:pt x="3946511" y="1771998"/>
                </a:cubicBezTo>
                <a:cubicBezTo>
                  <a:pt x="3988567" y="1747916"/>
                  <a:pt x="4012598" y="1814140"/>
                  <a:pt x="4030621" y="1856282"/>
                </a:cubicBezTo>
                <a:lnTo>
                  <a:pt x="4029287" y="1855817"/>
                </a:lnTo>
                <a:lnTo>
                  <a:pt x="4049228" y="1883933"/>
                </a:lnTo>
                <a:cubicBezTo>
                  <a:pt x="4062113" y="1905765"/>
                  <a:pt x="4053150" y="1912482"/>
                  <a:pt x="4017293" y="1939353"/>
                </a:cubicBezTo>
                <a:cubicBezTo>
                  <a:pt x="4005339" y="1945324"/>
                  <a:pt x="4005339" y="1963237"/>
                  <a:pt x="4005339" y="1981151"/>
                </a:cubicBezTo>
                <a:cubicBezTo>
                  <a:pt x="3993388" y="2028920"/>
                  <a:pt x="3981435" y="2076691"/>
                  <a:pt x="3969482" y="2124460"/>
                </a:cubicBezTo>
                <a:cubicBezTo>
                  <a:pt x="3963507" y="2148344"/>
                  <a:pt x="3945577" y="2172229"/>
                  <a:pt x="3975459" y="2196114"/>
                </a:cubicBezTo>
                <a:cubicBezTo>
                  <a:pt x="4017293" y="2231940"/>
                  <a:pt x="3999363" y="2172229"/>
                  <a:pt x="4017293" y="2166258"/>
                </a:cubicBezTo>
                <a:cubicBezTo>
                  <a:pt x="4023269" y="2166258"/>
                  <a:pt x="4035221" y="2160287"/>
                  <a:pt x="4041197" y="2166258"/>
                </a:cubicBezTo>
                <a:cubicBezTo>
                  <a:pt x="4059125" y="2178200"/>
                  <a:pt x="4059125" y="2190142"/>
                  <a:pt x="4053150" y="2214027"/>
                </a:cubicBezTo>
                <a:cubicBezTo>
                  <a:pt x="4041197" y="2231940"/>
                  <a:pt x="4053150" y="2273738"/>
                  <a:pt x="4017293" y="2261796"/>
                </a:cubicBezTo>
                <a:cubicBezTo>
                  <a:pt x="3981435" y="2243883"/>
                  <a:pt x="3993388" y="2285681"/>
                  <a:pt x="3969482" y="2285681"/>
                </a:cubicBezTo>
                <a:lnTo>
                  <a:pt x="3969359" y="2285619"/>
                </a:lnTo>
                <a:lnTo>
                  <a:pt x="3958070" y="2296727"/>
                </a:lnTo>
                <a:lnTo>
                  <a:pt x="3955788" y="2296566"/>
                </a:lnTo>
                <a:lnTo>
                  <a:pt x="3957531" y="2297623"/>
                </a:lnTo>
                <a:cubicBezTo>
                  <a:pt x="3993388" y="2333451"/>
                  <a:pt x="3975459" y="2357336"/>
                  <a:pt x="3939601" y="2381221"/>
                </a:cubicBezTo>
                <a:cubicBezTo>
                  <a:pt x="3897769" y="2411076"/>
                  <a:pt x="3855935" y="2434961"/>
                  <a:pt x="3826053" y="2482730"/>
                </a:cubicBezTo>
                <a:cubicBezTo>
                  <a:pt x="3823065" y="2491688"/>
                  <a:pt x="3823065" y="2496165"/>
                  <a:pt x="3825308" y="2499152"/>
                </a:cubicBezTo>
                <a:lnTo>
                  <a:pt x="3837983" y="2506602"/>
                </a:lnTo>
                <a:lnTo>
                  <a:pt x="3838108" y="2506481"/>
                </a:lnTo>
                <a:cubicBezTo>
                  <a:pt x="3874311" y="2506481"/>
                  <a:pt x="3898447" y="2524151"/>
                  <a:pt x="3868277" y="2553603"/>
                </a:cubicBezTo>
                <a:cubicBezTo>
                  <a:pt x="3838108" y="2577166"/>
                  <a:pt x="3862244" y="2594837"/>
                  <a:pt x="3862244" y="2612508"/>
                </a:cubicBezTo>
                <a:lnTo>
                  <a:pt x="3860646" y="2612899"/>
                </a:lnTo>
                <a:lnTo>
                  <a:pt x="3861163" y="2613029"/>
                </a:lnTo>
                <a:cubicBezTo>
                  <a:pt x="3884952" y="2613029"/>
                  <a:pt x="3908741" y="2613029"/>
                  <a:pt x="3932529" y="2619007"/>
                </a:cubicBezTo>
                <a:lnTo>
                  <a:pt x="3932895" y="2621362"/>
                </a:lnTo>
                <a:lnTo>
                  <a:pt x="3934077" y="2618781"/>
                </a:lnTo>
                <a:cubicBezTo>
                  <a:pt x="3946146" y="2612795"/>
                  <a:pt x="3958215" y="2612795"/>
                  <a:pt x="3970282" y="2612795"/>
                </a:cubicBezTo>
                <a:lnTo>
                  <a:pt x="3970115" y="2613251"/>
                </a:lnTo>
                <a:lnTo>
                  <a:pt x="3989379" y="2608797"/>
                </a:lnTo>
                <a:cubicBezTo>
                  <a:pt x="4006558" y="2611852"/>
                  <a:pt x="4017823" y="2634075"/>
                  <a:pt x="4035847" y="2642966"/>
                </a:cubicBezTo>
                <a:cubicBezTo>
                  <a:pt x="4047861" y="2648892"/>
                  <a:pt x="4035847" y="2660745"/>
                  <a:pt x="4035847" y="2648892"/>
                </a:cubicBezTo>
                <a:cubicBezTo>
                  <a:pt x="4035847" y="2648892"/>
                  <a:pt x="4029838" y="2648892"/>
                  <a:pt x="4023831" y="2654818"/>
                </a:cubicBezTo>
                <a:lnTo>
                  <a:pt x="4020522" y="2655580"/>
                </a:lnTo>
                <a:lnTo>
                  <a:pt x="4023492" y="2656183"/>
                </a:lnTo>
                <a:cubicBezTo>
                  <a:pt x="4029452" y="2685635"/>
                  <a:pt x="4059250" y="2673853"/>
                  <a:pt x="4077129" y="2673853"/>
                </a:cubicBezTo>
                <a:cubicBezTo>
                  <a:pt x="4126295" y="2669435"/>
                  <a:pt x="4125177" y="2684898"/>
                  <a:pt x="4114004" y="2705329"/>
                </a:cubicBezTo>
                <a:lnTo>
                  <a:pt x="4101001" y="2726810"/>
                </a:lnTo>
                <a:lnTo>
                  <a:pt x="4163141" y="2719664"/>
                </a:lnTo>
                <a:cubicBezTo>
                  <a:pt x="4221888" y="2702534"/>
                  <a:pt x="4271359" y="2660970"/>
                  <a:pt x="4334324" y="2642997"/>
                </a:cubicBezTo>
                <a:cubicBezTo>
                  <a:pt x="4349315" y="2639999"/>
                  <a:pt x="4364307" y="2631013"/>
                  <a:pt x="4378547" y="2628767"/>
                </a:cubicBezTo>
                <a:cubicBezTo>
                  <a:pt x="4392791" y="2626520"/>
                  <a:pt x="4406282" y="2631013"/>
                  <a:pt x="4418275" y="2654979"/>
                </a:cubicBezTo>
                <a:lnTo>
                  <a:pt x="4418219" y="2656056"/>
                </a:lnTo>
                <a:lnTo>
                  <a:pt x="4460381" y="2675062"/>
                </a:lnTo>
                <a:cubicBezTo>
                  <a:pt x="4476046" y="2676538"/>
                  <a:pt x="4492457" y="2673589"/>
                  <a:pt x="4507377" y="2667690"/>
                </a:cubicBezTo>
                <a:lnTo>
                  <a:pt x="4508365" y="2670619"/>
                </a:lnTo>
                <a:lnTo>
                  <a:pt x="4508365" y="2666568"/>
                </a:lnTo>
                <a:cubicBezTo>
                  <a:pt x="4502427" y="2654664"/>
                  <a:pt x="4484611" y="2642760"/>
                  <a:pt x="4496488" y="2624904"/>
                </a:cubicBezTo>
                <a:cubicBezTo>
                  <a:pt x="4508365" y="2607049"/>
                  <a:pt x="4526179" y="2624904"/>
                  <a:pt x="4526179" y="2630857"/>
                </a:cubicBezTo>
                <a:cubicBezTo>
                  <a:pt x="4520241" y="2648713"/>
                  <a:pt x="4573685" y="2684424"/>
                  <a:pt x="4508365" y="2690377"/>
                </a:cubicBezTo>
                <a:lnTo>
                  <a:pt x="4508365" y="2690306"/>
                </a:lnTo>
                <a:lnTo>
                  <a:pt x="4507377" y="2691282"/>
                </a:lnTo>
                <a:cubicBezTo>
                  <a:pt x="4465603" y="2686121"/>
                  <a:pt x="4423829" y="2748696"/>
                  <a:pt x="4378057" y="2713054"/>
                </a:cubicBezTo>
                <a:lnTo>
                  <a:pt x="4358243" y="2691347"/>
                </a:lnTo>
                <a:lnTo>
                  <a:pt x="4353437" y="2721443"/>
                </a:lnTo>
                <a:cubicBezTo>
                  <a:pt x="4346692" y="2743350"/>
                  <a:pt x="4329827" y="2743350"/>
                  <a:pt x="4262365" y="2756830"/>
                </a:cubicBezTo>
                <a:cubicBezTo>
                  <a:pt x="4244375" y="2762821"/>
                  <a:pt x="4214393" y="2810750"/>
                  <a:pt x="4178412" y="2834716"/>
                </a:cubicBezTo>
                <a:cubicBezTo>
                  <a:pt x="4130440" y="2876655"/>
                  <a:pt x="4076472" y="2888637"/>
                  <a:pt x="4010509" y="2876655"/>
                </a:cubicBezTo>
                <a:lnTo>
                  <a:pt x="4010963" y="2875446"/>
                </a:lnTo>
                <a:lnTo>
                  <a:pt x="4010303" y="2876282"/>
                </a:lnTo>
                <a:cubicBezTo>
                  <a:pt x="4004351" y="2882244"/>
                  <a:pt x="3998400" y="2888206"/>
                  <a:pt x="3986496" y="2894168"/>
                </a:cubicBezTo>
                <a:lnTo>
                  <a:pt x="3985301" y="2893947"/>
                </a:lnTo>
                <a:lnTo>
                  <a:pt x="3952883" y="2903307"/>
                </a:lnTo>
                <a:cubicBezTo>
                  <a:pt x="3938426" y="2900344"/>
                  <a:pt x="3938615" y="2881082"/>
                  <a:pt x="3937675" y="2863303"/>
                </a:cubicBezTo>
                <a:lnTo>
                  <a:pt x="3933816" y="2841992"/>
                </a:lnTo>
                <a:lnTo>
                  <a:pt x="3932927" y="2840508"/>
                </a:lnTo>
                <a:cubicBezTo>
                  <a:pt x="3926976" y="2840508"/>
                  <a:pt x="3926976" y="2840508"/>
                  <a:pt x="3926976" y="2840508"/>
                </a:cubicBezTo>
                <a:lnTo>
                  <a:pt x="3921246" y="2840508"/>
                </a:lnTo>
                <a:lnTo>
                  <a:pt x="3921436" y="2840651"/>
                </a:lnTo>
                <a:cubicBezTo>
                  <a:pt x="3918442" y="2855737"/>
                  <a:pt x="3910960" y="2866296"/>
                  <a:pt x="3900485" y="2872331"/>
                </a:cubicBezTo>
                <a:lnTo>
                  <a:pt x="3861911" y="2876816"/>
                </a:lnTo>
                <a:lnTo>
                  <a:pt x="3861911" y="2876829"/>
                </a:lnTo>
                <a:cubicBezTo>
                  <a:pt x="3838007" y="2900713"/>
                  <a:pt x="3808125" y="2918627"/>
                  <a:pt x="3784221" y="2942511"/>
                </a:cubicBezTo>
                <a:cubicBezTo>
                  <a:pt x="3832030" y="2984309"/>
                  <a:pt x="3820079" y="3073876"/>
                  <a:pt x="3885815" y="3103734"/>
                </a:cubicBezTo>
                <a:cubicBezTo>
                  <a:pt x="3903745" y="3112689"/>
                  <a:pt x="3906733" y="3121647"/>
                  <a:pt x="3905239" y="3130603"/>
                </a:cubicBezTo>
                <a:lnTo>
                  <a:pt x="3898060" y="3156426"/>
                </a:lnTo>
                <a:lnTo>
                  <a:pt x="3898449" y="3156299"/>
                </a:lnTo>
                <a:lnTo>
                  <a:pt x="3897812" y="3157316"/>
                </a:lnTo>
                <a:lnTo>
                  <a:pt x="3897769" y="3157474"/>
                </a:lnTo>
                <a:lnTo>
                  <a:pt x="3897685" y="3157517"/>
                </a:lnTo>
                <a:lnTo>
                  <a:pt x="3884650" y="3178305"/>
                </a:lnTo>
                <a:cubicBezTo>
                  <a:pt x="3874952" y="3191733"/>
                  <a:pt x="3863761" y="3200685"/>
                  <a:pt x="3848095" y="3193225"/>
                </a:cubicBezTo>
                <a:lnTo>
                  <a:pt x="3822667" y="3169887"/>
                </a:lnTo>
                <a:lnTo>
                  <a:pt x="3820079" y="3169416"/>
                </a:lnTo>
                <a:cubicBezTo>
                  <a:pt x="3808125" y="3175387"/>
                  <a:pt x="3796173" y="3175387"/>
                  <a:pt x="3784221" y="3175387"/>
                </a:cubicBezTo>
                <a:lnTo>
                  <a:pt x="3782075" y="3175447"/>
                </a:lnTo>
                <a:lnTo>
                  <a:pt x="3756451" y="3196794"/>
                </a:lnTo>
                <a:cubicBezTo>
                  <a:pt x="3740966" y="3204448"/>
                  <a:pt x="3723181" y="3207719"/>
                  <a:pt x="3705917" y="3211303"/>
                </a:cubicBezTo>
                <a:lnTo>
                  <a:pt x="3659671" y="3227296"/>
                </a:lnTo>
                <a:lnTo>
                  <a:pt x="3659699" y="3227692"/>
                </a:lnTo>
                <a:lnTo>
                  <a:pt x="3658523" y="3227692"/>
                </a:lnTo>
                <a:lnTo>
                  <a:pt x="3605628" y="3227692"/>
                </a:lnTo>
                <a:lnTo>
                  <a:pt x="3605366" y="3226903"/>
                </a:lnTo>
                <a:lnTo>
                  <a:pt x="3605366" y="3228447"/>
                </a:lnTo>
                <a:cubicBezTo>
                  <a:pt x="3560779" y="3219374"/>
                  <a:pt x="3516193" y="3247729"/>
                  <a:pt x="3474115" y="3244610"/>
                </a:cubicBezTo>
                <a:lnTo>
                  <a:pt x="3434081" y="3228887"/>
                </a:lnTo>
                <a:lnTo>
                  <a:pt x="3431625" y="3229128"/>
                </a:lnTo>
                <a:cubicBezTo>
                  <a:pt x="3401744" y="3229128"/>
                  <a:pt x="3383815" y="3193301"/>
                  <a:pt x="3341982" y="3217185"/>
                </a:cubicBezTo>
                <a:cubicBezTo>
                  <a:pt x="3282220" y="3253012"/>
                  <a:pt x="3312101" y="3199272"/>
                  <a:pt x="3318078" y="3175387"/>
                </a:cubicBezTo>
                <a:lnTo>
                  <a:pt x="3318016" y="3175351"/>
                </a:lnTo>
                <a:lnTo>
                  <a:pt x="3287024" y="3185091"/>
                </a:lnTo>
                <a:cubicBezTo>
                  <a:pt x="3278166" y="3191836"/>
                  <a:pt x="3270781" y="3202331"/>
                  <a:pt x="3264875" y="3217321"/>
                </a:cubicBezTo>
                <a:cubicBezTo>
                  <a:pt x="3253063" y="3259298"/>
                  <a:pt x="3229437" y="3241309"/>
                  <a:pt x="3211718" y="3217321"/>
                </a:cubicBezTo>
                <a:lnTo>
                  <a:pt x="3212491" y="3216767"/>
                </a:lnTo>
                <a:lnTo>
                  <a:pt x="3210505" y="3217185"/>
                </a:lnTo>
                <a:cubicBezTo>
                  <a:pt x="3198553" y="3217185"/>
                  <a:pt x="3186601" y="3217185"/>
                  <a:pt x="3174647" y="3217185"/>
                </a:cubicBezTo>
                <a:lnTo>
                  <a:pt x="3174113" y="3217506"/>
                </a:lnTo>
                <a:lnTo>
                  <a:pt x="3191605" y="3265047"/>
                </a:lnTo>
                <a:lnTo>
                  <a:pt x="3190651" y="3265047"/>
                </a:lnTo>
                <a:lnTo>
                  <a:pt x="3191605" y="3265441"/>
                </a:lnTo>
                <a:cubicBezTo>
                  <a:pt x="3245479" y="3310028"/>
                  <a:pt x="3225276" y="3344583"/>
                  <a:pt x="3196655" y="3379137"/>
                </a:cubicBezTo>
                <a:lnTo>
                  <a:pt x="3168517" y="3413029"/>
                </a:lnTo>
                <a:lnTo>
                  <a:pt x="3150301" y="3509280"/>
                </a:lnTo>
                <a:lnTo>
                  <a:pt x="3150171" y="3509280"/>
                </a:lnTo>
                <a:lnTo>
                  <a:pt x="3150996" y="3509780"/>
                </a:lnTo>
                <a:cubicBezTo>
                  <a:pt x="3162871" y="3557754"/>
                  <a:pt x="3133181" y="3593733"/>
                  <a:pt x="3121303" y="3635708"/>
                </a:cubicBezTo>
                <a:cubicBezTo>
                  <a:pt x="3073797" y="3617718"/>
                  <a:pt x="3103489" y="3587736"/>
                  <a:pt x="3109426" y="3563750"/>
                </a:cubicBezTo>
                <a:cubicBezTo>
                  <a:pt x="3115365" y="3545761"/>
                  <a:pt x="3121303" y="3527769"/>
                  <a:pt x="3121303" y="3509780"/>
                </a:cubicBezTo>
                <a:lnTo>
                  <a:pt x="3122129" y="3509280"/>
                </a:lnTo>
                <a:lnTo>
                  <a:pt x="3119771" y="3509280"/>
                </a:lnTo>
                <a:lnTo>
                  <a:pt x="3131419" y="3434271"/>
                </a:lnTo>
                <a:lnTo>
                  <a:pt x="3105817" y="3454357"/>
                </a:lnTo>
                <a:cubicBezTo>
                  <a:pt x="3076416" y="3474724"/>
                  <a:pt x="3042813" y="3485883"/>
                  <a:pt x="3002493" y="3450172"/>
                </a:cubicBezTo>
                <a:cubicBezTo>
                  <a:pt x="2972624" y="3420412"/>
                  <a:pt x="2948731" y="3450172"/>
                  <a:pt x="2912889" y="3456123"/>
                </a:cubicBezTo>
                <a:cubicBezTo>
                  <a:pt x="2918862" y="3390652"/>
                  <a:pt x="2948731" y="3354941"/>
                  <a:pt x="3002493" y="3337086"/>
                </a:cubicBezTo>
                <a:lnTo>
                  <a:pt x="3004245" y="3337035"/>
                </a:lnTo>
                <a:lnTo>
                  <a:pt x="3001962" y="3335730"/>
                </a:lnTo>
                <a:lnTo>
                  <a:pt x="3001962" y="3324724"/>
                </a:lnTo>
                <a:lnTo>
                  <a:pt x="3001338" y="3324666"/>
                </a:lnTo>
                <a:cubicBezTo>
                  <a:pt x="2959503" y="3282868"/>
                  <a:pt x="3019266" y="3253012"/>
                  <a:pt x="3019266" y="3217185"/>
                </a:cubicBezTo>
                <a:cubicBezTo>
                  <a:pt x="3013291" y="3199272"/>
                  <a:pt x="2947552" y="3235099"/>
                  <a:pt x="2971457" y="3175387"/>
                </a:cubicBezTo>
                <a:cubicBezTo>
                  <a:pt x="2971457" y="3163445"/>
                  <a:pt x="2845956" y="3169416"/>
                  <a:pt x="2834005" y="3187330"/>
                </a:cubicBezTo>
                <a:cubicBezTo>
                  <a:pt x="2822051" y="3217185"/>
                  <a:pt x="2786194" y="3223156"/>
                  <a:pt x="2762289" y="3211214"/>
                </a:cubicBezTo>
                <a:cubicBezTo>
                  <a:pt x="2642765" y="3175387"/>
                  <a:pt x="2535195" y="3199272"/>
                  <a:pt x="2439575" y="3276897"/>
                </a:cubicBezTo>
                <a:cubicBezTo>
                  <a:pt x="2367859" y="3330639"/>
                  <a:pt x="2290169" y="3372437"/>
                  <a:pt x="2176622" y="3378408"/>
                </a:cubicBezTo>
                <a:cubicBezTo>
                  <a:pt x="2236384" y="3342581"/>
                  <a:pt x="2278217" y="3312723"/>
                  <a:pt x="2320051" y="3282868"/>
                </a:cubicBezTo>
                <a:lnTo>
                  <a:pt x="2320233" y="3281889"/>
                </a:lnTo>
                <a:lnTo>
                  <a:pt x="2319542" y="3282287"/>
                </a:lnTo>
                <a:cubicBezTo>
                  <a:pt x="2301822" y="3264471"/>
                  <a:pt x="2280781" y="3246657"/>
                  <a:pt x="2283825" y="3221327"/>
                </a:cubicBezTo>
                <a:lnTo>
                  <a:pt x="2295882" y="3193290"/>
                </a:lnTo>
                <a:lnTo>
                  <a:pt x="2147489" y="3187330"/>
                </a:lnTo>
                <a:cubicBezTo>
                  <a:pt x="2098932" y="3193301"/>
                  <a:pt x="2051121" y="3208228"/>
                  <a:pt x="2003313" y="3235099"/>
                </a:cubicBezTo>
                <a:cubicBezTo>
                  <a:pt x="1925621" y="3276897"/>
                  <a:pt x="1835978" y="3306752"/>
                  <a:pt x="1758288" y="3348552"/>
                </a:cubicBezTo>
                <a:cubicBezTo>
                  <a:pt x="1710479" y="3372437"/>
                  <a:pt x="1668645" y="3390350"/>
                  <a:pt x="1638764" y="3336610"/>
                </a:cubicBezTo>
                <a:cubicBezTo>
                  <a:pt x="1620836" y="3312723"/>
                  <a:pt x="1602906" y="3324666"/>
                  <a:pt x="1579002" y="3330639"/>
                </a:cubicBezTo>
                <a:cubicBezTo>
                  <a:pt x="1525216" y="3348552"/>
                  <a:pt x="1465454" y="3360494"/>
                  <a:pt x="1411669" y="3384379"/>
                </a:cubicBezTo>
                <a:cubicBezTo>
                  <a:pt x="1333977" y="3420206"/>
                  <a:pt x="1328002" y="3348552"/>
                  <a:pt x="1298121" y="3312723"/>
                </a:cubicBezTo>
                <a:cubicBezTo>
                  <a:pt x="1286168" y="3294810"/>
                  <a:pt x="1322026" y="3276897"/>
                  <a:pt x="1333977" y="3258983"/>
                </a:cubicBezTo>
                <a:cubicBezTo>
                  <a:pt x="1339953" y="3247041"/>
                  <a:pt x="1363858" y="3241070"/>
                  <a:pt x="1369834" y="3258983"/>
                </a:cubicBezTo>
                <a:cubicBezTo>
                  <a:pt x="1411669" y="3354523"/>
                  <a:pt x="1477407" y="3294810"/>
                  <a:pt x="1531193" y="3282868"/>
                </a:cubicBezTo>
                <a:cubicBezTo>
                  <a:pt x="1596931" y="3270925"/>
                  <a:pt x="1656693" y="3217185"/>
                  <a:pt x="1716455" y="3282868"/>
                </a:cubicBezTo>
                <a:cubicBezTo>
                  <a:pt x="1728407" y="3300781"/>
                  <a:pt x="1752311" y="3282868"/>
                  <a:pt x="1770241" y="3276897"/>
                </a:cubicBezTo>
                <a:cubicBezTo>
                  <a:pt x="1818050" y="3253012"/>
                  <a:pt x="1871835" y="3229128"/>
                  <a:pt x="1925621" y="3205243"/>
                </a:cubicBezTo>
                <a:cubicBezTo>
                  <a:pt x="1919646" y="3199272"/>
                  <a:pt x="1913669" y="3187330"/>
                  <a:pt x="1913669" y="3187330"/>
                </a:cubicBezTo>
                <a:cubicBezTo>
                  <a:pt x="1746335" y="3223156"/>
                  <a:pt x="1590955" y="3121647"/>
                  <a:pt x="1423620" y="3151503"/>
                </a:cubicBezTo>
                <a:cubicBezTo>
                  <a:pt x="1369834" y="3163445"/>
                  <a:pt x="1310072" y="3139560"/>
                  <a:pt x="1304098" y="3223156"/>
                </a:cubicBezTo>
                <a:cubicBezTo>
                  <a:pt x="1304098" y="3241070"/>
                  <a:pt x="1280191" y="3253012"/>
                  <a:pt x="1268240" y="3270925"/>
                </a:cubicBezTo>
                <a:cubicBezTo>
                  <a:pt x="1244336" y="3241070"/>
                  <a:pt x="1226406" y="3217185"/>
                  <a:pt x="1208478" y="3193301"/>
                </a:cubicBezTo>
                <a:cubicBezTo>
                  <a:pt x="1196525" y="3175387"/>
                  <a:pt x="1178597" y="3145532"/>
                  <a:pt x="1160667" y="3157474"/>
                </a:cubicBezTo>
                <a:cubicBezTo>
                  <a:pt x="1094930" y="3199272"/>
                  <a:pt x="1029192" y="3139560"/>
                  <a:pt x="957477" y="3157474"/>
                </a:cubicBezTo>
                <a:cubicBezTo>
                  <a:pt x="975406" y="3229128"/>
                  <a:pt x="1094930" y="3282868"/>
                  <a:pt x="999311" y="3372437"/>
                </a:cubicBezTo>
                <a:cubicBezTo>
                  <a:pt x="993334" y="3366466"/>
                  <a:pt x="981381" y="3366466"/>
                  <a:pt x="981381" y="3360494"/>
                </a:cubicBezTo>
                <a:cubicBezTo>
                  <a:pt x="897715" y="3181358"/>
                  <a:pt x="760263" y="3127618"/>
                  <a:pt x="575000" y="3151503"/>
                </a:cubicBezTo>
                <a:cubicBezTo>
                  <a:pt x="491333" y="3163445"/>
                  <a:pt x="413643" y="3157474"/>
                  <a:pt x="329977" y="3157474"/>
                </a:cubicBezTo>
                <a:lnTo>
                  <a:pt x="329229" y="3155979"/>
                </a:lnTo>
                <a:lnTo>
                  <a:pt x="305325" y="3161604"/>
                </a:lnTo>
                <a:cubicBezTo>
                  <a:pt x="297692" y="3161604"/>
                  <a:pt x="290059" y="3158730"/>
                  <a:pt x="280901" y="3150111"/>
                </a:cubicBezTo>
                <a:cubicBezTo>
                  <a:pt x="280901" y="3144364"/>
                  <a:pt x="280901" y="3132871"/>
                  <a:pt x="280901" y="3127124"/>
                </a:cubicBezTo>
                <a:cubicBezTo>
                  <a:pt x="299218" y="3127124"/>
                  <a:pt x="311430" y="3132871"/>
                  <a:pt x="323642" y="3132871"/>
                </a:cubicBezTo>
                <a:lnTo>
                  <a:pt x="324000" y="3134216"/>
                </a:lnTo>
                <a:lnTo>
                  <a:pt x="324000" y="3133589"/>
                </a:lnTo>
                <a:cubicBezTo>
                  <a:pt x="389739" y="3014165"/>
                  <a:pt x="479380" y="2906684"/>
                  <a:pt x="515238" y="2769346"/>
                </a:cubicBezTo>
                <a:cubicBezTo>
                  <a:pt x="521214" y="2763375"/>
                  <a:pt x="527191" y="2763375"/>
                  <a:pt x="533167" y="2763375"/>
                </a:cubicBezTo>
                <a:lnTo>
                  <a:pt x="533524" y="2761594"/>
                </a:lnTo>
                <a:lnTo>
                  <a:pt x="532958" y="2762210"/>
                </a:lnTo>
                <a:cubicBezTo>
                  <a:pt x="524098" y="2744251"/>
                  <a:pt x="485337" y="2736394"/>
                  <a:pt x="491427" y="2715910"/>
                </a:cubicBezTo>
                <a:lnTo>
                  <a:pt x="514163" y="2691526"/>
                </a:lnTo>
                <a:lnTo>
                  <a:pt x="514163" y="2655806"/>
                </a:lnTo>
                <a:lnTo>
                  <a:pt x="478634" y="2652908"/>
                </a:lnTo>
                <a:cubicBezTo>
                  <a:pt x="465934" y="2651417"/>
                  <a:pt x="455476" y="2646937"/>
                  <a:pt x="455476" y="2632010"/>
                </a:cubicBezTo>
                <a:cubicBezTo>
                  <a:pt x="461452" y="2584241"/>
                  <a:pt x="473405" y="2542441"/>
                  <a:pt x="401690" y="2542441"/>
                </a:cubicBezTo>
                <a:cubicBezTo>
                  <a:pt x="377786" y="2542441"/>
                  <a:pt x="395714" y="2512586"/>
                  <a:pt x="395714" y="2500643"/>
                </a:cubicBezTo>
                <a:cubicBezTo>
                  <a:pt x="401690" y="2452874"/>
                  <a:pt x="443524" y="2423019"/>
                  <a:pt x="425595" y="2375249"/>
                </a:cubicBezTo>
                <a:lnTo>
                  <a:pt x="424912" y="2374162"/>
                </a:lnTo>
                <a:lnTo>
                  <a:pt x="371949" y="2353332"/>
                </a:lnTo>
                <a:cubicBezTo>
                  <a:pt x="354171" y="2348838"/>
                  <a:pt x="336391" y="2350337"/>
                  <a:pt x="318612" y="2368315"/>
                </a:cubicBezTo>
                <a:cubicBezTo>
                  <a:pt x="309723" y="2341347"/>
                  <a:pt x="320835" y="2321120"/>
                  <a:pt x="319446" y="2300050"/>
                </a:cubicBezTo>
                <a:lnTo>
                  <a:pt x="314246" y="2283413"/>
                </a:lnTo>
                <a:lnTo>
                  <a:pt x="365282" y="2250703"/>
                </a:lnTo>
                <a:cubicBezTo>
                  <a:pt x="382320" y="2239464"/>
                  <a:pt x="398617" y="2227479"/>
                  <a:pt x="413433" y="2212497"/>
                </a:cubicBezTo>
                <a:cubicBezTo>
                  <a:pt x="466770" y="2164553"/>
                  <a:pt x="484548" y="2194517"/>
                  <a:pt x="496401" y="2242462"/>
                </a:cubicBezTo>
                <a:lnTo>
                  <a:pt x="494595" y="2244744"/>
                </a:lnTo>
                <a:lnTo>
                  <a:pt x="497310" y="2243883"/>
                </a:lnTo>
                <a:cubicBezTo>
                  <a:pt x="539142" y="2237911"/>
                  <a:pt x="580976" y="2219998"/>
                  <a:pt x="610857" y="2261796"/>
                </a:cubicBezTo>
                <a:lnTo>
                  <a:pt x="611661" y="2261197"/>
                </a:lnTo>
                <a:lnTo>
                  <a:pt x="613819" y="2235211"/>
                </a:lnTo>
                <a:cubicBezTo>
                  <a:pt x="617560" y="2226199"/>
                  <a:pt x="623547" y="2217187"/>
                  <a:pt x="629533" y="2208175"/>
                </a:cubicBezTo>
                <a:lnTo>
                  <a:pt x="630557" y="2207703"/>
                </a:lnTo>
                <a:lnTo>
                  <a:pt x="628575" y="2207366"/>
                </a:lnTo>
                <a:cubicBezTo>
                  <a:pt x="640427" y="2153059"/>
                  <a:pt x="687838" y="2177196"/>
                  <a:pt x="717471" y="2153059"/>
                </a:cubicBezTo>
                <a:cubicBezTo>
                  <a:pt x="720434" y="2180213"/>
                  <a:pt x="713026" y="2192282"/>
                  <a:pt x="701914" y="2199069"/>
                </a:cubicBezTo>
                <a:lnTo>
                  <a:pt x="664359" y="2213316"/>
                </a:lnTo>
                <a:lnTo>
                  <a:pt x="665450" y="2214183"/>
                </a:lnTo>
                <a:cubicBezTo>
                  <a:pt x="677421" y="2223194"/>
                  <a:pt x="690891" y="2224697"/>
                  <a:pt x="705107" y="2225448"/>
                </a:cubicBezTo>
                <a:lnTo>
                  <a:pt x="747911" y="2232000"/>
                </a:lnTo>
                <a:lnTo>
                  <a:pt x="748309" y="2231940"/>
                </a:lnTo>
                <a:cubicBezTo>
                  <a:pt x="754286" y="2231940"/>
                  <a:pt x="760263" y="2231940"/>
                  <a:pt x="772216" y="2231940"/>
                </a:cubicBezTo>
                <a:cubicBezTo>
                  <a:pt x="736358" y="2124460"/>
                  <a:pt x="826001" y="2070720"/>
                  <a:pt x="867834" y="1993093"/>
                </a:cubicBezTo>
                <a:cubicBezTo>
                  <a:pt x="891738" y="1951295"/>
                  <a:pt x="927596" y="1915468"/>
                  <a:pt x="981381" y="1951295"/>
                </a:cubicBezTo>
                <a:cubicBezTo>
                  <a:pt x="1005287" y="1963237"/>
                  <a:pt x="1011262" y="1951295"/>
                  <a:pt x="1023215" y="1933382"/>
                </a:cubicBezTo>
                <a:cubicBezTo>
                  <a:pt x="1172620" y="1670650"/>
                  <a:pt x="1322026" y="1407918"/>
                  <a:pt x="1477407" y="1145186"/>
                </a:cubicBezTo>
                <a:cubicBezTo>
                  <a:pt x="1489359" y="1115330"/>
                  <a:pt x="1513263" y="1091446"/>
                  <a:pt x="1489359" y="1043677"/>
                </a:cubicBezTo>
                <a:cubicBezTo>
                  <a:pt x="1465454" y="1007848"/>
                  <a:pt x="1495335" y="966050"/>
                  <a:pt x="1543144" y="948137"/>
                </a:cubicBezTo>
                <a:cubicBezTo>
                  <a:pt x="1579002" y="930223"/>
                  <a:pt x="1614859" y="918281"/>
                  <a:pt x="1632787" y="870512"/>
                </a:cubicBezTo>
                <a:cubicBezTo>
                  <a:pt x="1662668" y="780945"/>
                  <a:pt x="1740360" y="739145"/>
                  <a:pt x="1824026" y="703318"/>
                </a:cubicBezTo>
                <a:cubicBezTo>
                  <a:pt x="1973431" y="643607"/>
                  <a:pt x="2116860" y="571953"/>
                  <a:pt x="2260289" y="506269"/>
                </a:cubicBezTo>
                <a:cubicBezTo>
                  <a:pt x="2326027" y="476413"/>
                  <a:pt x="2397741" y="482384"/>
                  <a:pt x="2463479" y="446558"/>
                </a:cubicBezTo>
                <a:cubicBezTo>
                  <a:pt x="2476925" y="437602"/>
                  <a:pt x="2503818" y="428644"/>
                  <a:pt x="2523989" y="442360"/>
                </a:cubicBezTo>
                <a:lnTo>
                  <a:pt x="2540483" y="463586"/>
                </a:lnTo>
                <a:lnTo>
                  <a:pt x="2540699" y="463228"/>
                </a:lnTo>
                <a:cubicBezTo>
                  <a:pt x="2576523" y="445352"/>
                  <a:pt x="2618320" y="433435"/>
                  <a:pt x="2588466" y="373851"/>
                </a:cubicBezTo>
                <a:cubicBezTo>
                  <a:pt x="2576523" y="350018"/>
                  <a:pt x="2618320" y="314268"/>
                  <a:pt x="2648173" y="302351"/>
                </a:cubicBezTo>
                <a:cubicBezTo>
                  <a:pt x="2857155" y="207015"/>
                  <a:pt x="3060164" y="117638"/>
                  <a:pt x="3269145" y="22305"/>
                </a:cubicBezTo>
                <a:cubicBezTo>
                  <a:pt x="3282580" y="17836"/>
                  <a:pt x="3302731" y="-40"/>
                  <a:pt x="3319524" y="3870"/>
                </a:cubicBezTo>
                <a:close/>
                <a:moveTo>
                  <a:pt x="2848070" y="0"/>
                </a:moveTo>
                <a:cubicBezTo>
                  <a:pt x="2857719" y="0"/>
                  <a:pt x="2866626" y="4484"/>
                  <a:pt x="2869596" y="22413"/>
                </a:cubicBezTo>
                <a:cubicBezTo>
                  <a:pt x="2875535" y="28390"/>
                  <a:pt x="2851781" y="46319"/>
                  <a:pt x="2839905" y="58273"/>
                </a:cubicBezTo>
                <a:lnTo>
                  <a:pt x="2839672" y="58470"/>
                </a:lnTo>
                <a:lnTo>
                  <a:pt x="2855295" y="69610"/>
                </a:lnTo>
                <a:lnTo>
                  <a:pt x="2874760" y="76088"/>
                </a:lnTo>
                <a:lnTo>
                  <a:pt x="2875803" y="75889"/>
                </a:lnTo>
                <a:cubicBezTo>
                  <a:pt x="2943085" y="58061"/>
                  <a:pt x="3000273" y="13492"/>
                  <a:pt x="3077649" y="7363"/>
                </a:cubicBezTo>
                <a:cubicBezTo>
                  <a:pt x="3103441" y="5320"/>
                  <a:pt x="3131474" y="7550"/>
                  <a:pt x="3162871" y="16462"/>
                </a:cubicBezTo>
                <a:cubicBezTo>
                  <a:pt x="2983453" y="93717"/>
                  <a:pt x="2827957" y="170971"/>
                  <a:pt x="2660501" y="242283"/>
                </a:cubicBezTo>
                <a:cubicBezTo>
                  <a:pt x="2654521" y="206626"/>
                  <a:pt x="2667977" y="185828"/>
                  <a:pt x="2686667" y="170229"/>
                </a:cubicBezTo>
                <a:lnTo>
                  <a:pt x="2743611" y="129812"/>
                </a:lnTo>
                <a:lnTo>
                  <a:pt x="2743611" y="118353"/>
                </a:lnTo>
                <a:lnTo>
                  <a:pt x="2711491" y="126256"/>
                </a:lnTo>
                <a:cubicBezTo>
                  <a:pt x="2704810" y="122520"/>
                  <a:pt x="2703324" y="112062"/>
                  <a:pt x="2709263" y="94132"/>
                </a:cubicBezTo>
                <a:cubicBezTo>
                  <a:pt x="2733017" y="46319"/>
                  <a:pt x="2768646" y="16437"/>
                  <a:pt x="2822089" y="4484"/>
                </a:cubicBezTo>
                <a:cubicBezTo>
                  <a:pt x="2828028" y="4484"/>
                  <a:pt x="2838421" y="0"/>
                  <a:pt x="28480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D16F-E209-409E-AFC0-00A70C0A98C0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42357" y="391894"/>
            <a:ext cx="661086" cy="365125"/>
          </a:xfrm>
          <a:prstGeom prst="rect">
            <a:avLst/>
          </a:prstGeom>
        </p:spPr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63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1B6E1A-0F4E-4D5A-B85C-81E9A34E00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3968" y="1309247"/>
            <a:ext cx="4106964" cy="4032188"/>
          </a:xfrm>
          <a:custGeom>
            <a:avLst/>
            <a:gdLst>
              <a:gd name="connsiteX0" fmla="*/ 401486 w 4106964"/>
              <a:gd name="connsiteY0" fmla="*/ 3659542 h 4032188"/>
              <a:gd name="connsiteX1" fmla="*/ 447990 w 4106964"/>
              <a:gd name="connsiteY1" fmla="*/ 3795227 h 4032188"/>
              <a:gd name="connsiteX2" fmla="*/ 469692 w 4106964"/>
              <a:gd name="connsiteY2" fmla="*/ 3789059 h 4032188"/>
              <a:gd name="connsiteX3" fmla="*/ 491393 w 4106964"/>
              <a:gd name="connsiteY3" fmla="*/ 3782892 h 4032188"/>
              <a:gd name="connsiteX4" fmla="*/ 488293 w 4106964"/>
              <a:gd name="connsiteY4" fmla="*/ 3807562 h 4032188"/>
              <a:gd name="connsiteX5" fmla="*/ 478992 w 4106964"/>
              <a:gd name="connsiteY5" fmla="*/ 3838400 h 4032188"/>
              <a:gd name="connsiteX6" fmla="*/ 509995 w 4106964"/>
              <a:gd name="connsiteY6" fmla="*/ 3832232 h 4032188"/>
              <a:gd name="connsiteX7" fmla="*/ 547198 w 4106964"/>
              <a:gd name="connsiteY7" fmla="*/ 3866153 h 4032188"/>
              <a:gd name="connsiteX8" fmla="*/ 438689 w 4106964"/>
              <a:gd name="connsiteY8" fmla="*/ 3866153 h 4032188"/>
              <a:gd name="connsiteX9" fmla="*/ 382885 w 4106964"/>
              <a:gd name="connsiteY9" fmla="*/ 3819897 h 4032188"/>
              <a:gd name="connsiteX10" fmla="*/ 389086 w 4106964"/>
              <a:gd name="connsiteY10" fmla="*/ 3674961 h 4032188"/>
              <a:gd name="connsiteX11" fmla="*/ 401486 w 4106964"/>
              <a:gd name="connsiteY11" fmla="*/ 3659542 h 4032188"/>
              <a:gd name="connsiteX12" fmla="*/ 3292596 w 4106964"/>
              <a:gd name="connsiteY12" fmla="*/ 3313208 h 4032188"/>
              <a:gd name="connsiteX13" fmla="*/ 3301514 w 4106964"/>
              <a:gd name="connsiteY13" fmla="*/ 3319650 h 4032188"/>
              <a:gd name="connsiteX14" fmla="*/ 3286650 w 4106964"/>
              <a:gd name="connsiteY14" fmla="*/ 3332531 h 4032188"/>
              <a:gd name="connsiteX15" fmla="*/ 3280704 w 4106964"/>
              <a:gd name="connsiteY15" fmla="*/ 3322870 h 4032188"/>
              <a:gd name="connsiteX16" fmla="*/ 3292596 w 4106964"/>
              <a:gd name="connsiteY16" fmla="*/ 3313208 h 4032188"/>
              <a:gd name="connsiteX17" fmla="*/ 36683 w 4106964"/>
              <a:gd name="connsiteY17" fmla="*/ 2999576 h 4032188"/>
              <a:gd name="connsiteX18" fmla="*/ 120597 w 4106964"/>
              <a:gd name="connsiteY18" fmla="*/ 3107566 h 4032188"/>
              <a:gd name="connsiteX19" fmla="*/ 64654 w 4106964"/>
              <a:gd name="connsiteY19" fmla="*/ 3203214 h 4032188"/>
              <a:gd name="connsiteX20" fmla="*/ 36683 w 4106964"/>
              <a:gd name="connsiteY20" fmla="*/ 2999576 h 4032188"/>
              <a:gd name="connsiteX21" fmla="*/ 212755 w 4106964"/>
              <a:gd name="connsiteY21" fmla="*/ 2804855 h 4032188"/>
              <a:gd name="connsiteX22" fmla="*/ 224646 w 4106964"/>
              <a:gd name="connsiteY22" fmla="*/ 2816747 h 4032188"/>
              <a:gd name="connsiteX23" fmla="*/ 206809 w 4106964"/>
              <a:gd name="connsiteY23" fmla="*/ 2828638 h 4032188"/>
              <a:gd name="connsiteX24" fmla="*/ 197891 w 4106964"/>
              <a:gd name="connsiteY24" fmla="*/ 2816747 h 4032188"/>
              <a:gd name="connsiteX25" fmla="*/ 212755 w 4106964"/>
              <a:gd name="connsiteY25" fmla="*/ 2804855 h 4032188"/>
              <a:gd name="connsiteX26" fmla="*/ 132940 w 4106964"/>
              <a:gd name="connsiteY26" fmla="*/ 2799784 h 4032188"/>
              <a:gd name="connsiteX27" fmla="*/ 144487 w 4106964"/>
              <a:gd name="connsiteY27" fmla="*/ 2808247 h 4032188"/>
              <a:gd name="connsiteX28" fmla="*/ 212225 w 4106964"/>
              <a:gd name="connsiteY28" fmla="*/ 2897495 h 4032188"/>
              <a:gd name="connsiteX29" fmla="*/ 199909 w 4106964"/>
              <a:gd name="connsiteY29" fmla="*/ 2940580 h 4032188"/>
              <a:gd name="connsiteX30" fmla="*/ 172198 w 4106964"/>
              <a:gd name="connsiteY30" fmla="*/ 3014440 h 4032188"/>
              <a:gd name="connsiteX31" fmla="*/ 107539 w 4106964"/>
              <a:gd name="connsiteY31" fmla="*/ 2925192 h 4032188"/>
              <a:gd name="connsiteX32" fmla="*/ 107465 w 4106964"/>
              <a:gd name="connsiteY32" fmla="*/ 2924786 h 4032188"/>
              <a:gd name="connsiteX33" fmla="*/ 89206 w 4106964"/>
              <a:gd name="connsiteY33" fmla="*/ 2901256 h 4032188"/>
              <a:gd name="connsiteX34" fmla="*/ 95667 w 4106964"/>
              <a:gd name="connsiteY34" fmla="*/ 2872611 h 4032188"/>
              <a:gd name="connsiteX35" fmla="*/ 126071 w 4106964"/>
              <a:gd name="connsiteY35" fmla="*/ 2813774 h 4032188"/>
              <a:gd name="connsiteX36" fmla="*/ 126233 w 4106964"/>
              <a:gd name="connsiteY36" fmla="*/ 2813938 h 4032188"/>
              <a:gd name="connsiteX37" fmla="*/ 157015 w 4106964"/>
              <a:gd name="connsiteY37" fmla="*/ 2558111 h 4032188"/>
              <a:gd name="connsiteX38" fmla="*/ 172622 w 4106964"/>
              <a:gd name="connsiteY38" fmla="*/ 2564057 h 4032188"/>
              <a:gd name="connsiteX39" fmla="*/ 153893 w 4106964"/>
              <a:gd name="connsiteY39" fmla="*/ 2575948 h 4032188"/>
              <a:gd name="connsiteX40" fmla="*/ 141407 w 4106964"/>
              <a:gd name="connsiteY40" fmla="*/ 2570003 h 4032188"/>
              <a:gd name="connsiteX41" fmla="*/ 157015 w 4106964"/>
              <a:gd name="connsiteY41" fmla="*/ 2558111 h 4032188"/>
              <a:gd name="connsiteX42" fmla="*/ 3790544 w 4106964"/>
              <a:gd name="connsiteY42" fmla="*/ 1792611 h 4032188"/>
              <a:gd name="connsiteX43" fmla="*/ 3957053 w 4106964"/>
              <a:gd name="connsiteY43" fmla="*/ 1795698 h 4032188"/>
              <a:gd name="connsiteX44" fmla="*/ 3966304 w 4106964"/>
              <a:gd name="connsiteY44" fmla="*/ 1826569 h 4032188"/>
              <a:gd name="connsiteX45" fmla="*/ 3963221 w 4106964"/>
              <a:gd name="connsiteY45" fmla="*/ 1860529 h 4032188"/>
              <a:gd name="connsiteX46" fmla="*/ 4024891 w 4106964"/>
              <a:gd name="connsiteY46" fmla="*/ 1866703 h 4032188"/>
              <a:gd name="connsiteX47" fmla="*/ 4040308 w 4106964"/>
              <a:gd name="connsiteY47" fmla="*/ 1891400 h 4032188"/>
              <a:gd name="connsiteX48" fmla="*/ 4018724 w 4106964"/>
              <a:gd name="connsiteY48" fmla="*/ 2036496 h 4032188"/>
              <a:gd name="connsiteX49" fmla="*/ 3990972 w 4106964"/>
              <a:gd name="connsiteY49" fmla="*/ 2073543 h 4032188"/>
              <a:gd name="connsiteX50" fmla="*/ 3935469 w 4106964"/>
              <a:gd name="connsiteY50" fmla="*/ 1999451 h 4032188"/>
              <a:gd name="connsiteX51" fmla="*/ 3929302 w 4106964"/>
              <a:gd name="connsiteY51" fmla="*/ 1922272 h 4032188"/>
              <a:gd name="connsiteX52" fmla="*/ 3935469 w 4106964"/>
              <a:gd name="connsiteY52" fmla="*/ 1894487 h 4032188"/>
              <a:gd name="connsiteX53" fmla="*/ 3901550 w 4106964"/>
              <a:gd name="connsiteY53" fmla="*/ 1900661 h 4032188"/>
              <a:gd name="connsiteX54" fmla="*/ 3879966 w 4106964"/>
              <a:gd name="connsiteY54" fmla="*/ 1919184 h 4032188"/>
              <a:gd name="connsiteX55" fmla="*/ 3879966 w 4106964"/>
              <a:gd name="connsiteY55" fmla="*/ 1872877 h 4032188"/>
              <a:gd name="connsiteX56" fmla="*/ 3889216 w 4106964"/>
              <a:gd name="connsiteY56" fmla="*/ 1826569 h 4032188"/>
              <a:gd name="connsiteX57" fmla="*/ 3855298 w 4106964"/>
              <a:gd name="connsiteY57" fmla="*/ 1842005 h 4032188"/>
              <a:gd name="connsiteX58" fmla="*/ 3790544 w 4106964"/>
              <a:gd name="connsiteY58" fmla="*/ 1792611 h 4032188"/>
              <a:gd name="connsiteX59" fmla="*/ 2733606 w 4106964"/>
              <a:gd name="connsiteY59" fmla="*/ 1730919 h 4032188"/>
              <a:gd name="connsiteX60" fmla="*/ 2733007 w 4106964"/>
              <a:gd name="connsiteY60" fmla="*/ 1731523 h 4032188"/>
              <a:gd name="connsiteX61" fmla="*/ 2733678 w 4106964"/>
              <a:gd name="connsiteY61" fmla="*/ 1731417 h 4032188"/>
              <a:gd name="connsiteX62" fmla="*/ 3509131 w 4106964"/>
              <a:gd name="connsiteY62" fmla="*/ 1657196 h 4032188"/>
              <a:gd name="connsiteX63" fmla="*/ 3506304 w 4106964"/>
              <a:gd name="connsiteY63" fmla="*/ 1660215 h 4032188"/>
              <a:gd name="connsiteX64" fmla="*/ 3509131 w 4106964"/>
              <a:gd name="connsiteY64" fmla="*/ 1662068 h 4032188"/>
              <a:gd name="connsiteX65" fmla="*/ 3560120 w 4106964"/>
              <a:gd name="connsiteY65" fmla="*/ 1597107 h 4032188"/>
              <a:gd name="connsiteX66" fmla="*/ 3558372 w 4106964"/>
              <a:gd name="connsiteY66" fmla="*/ 1607907 h 4032188"/>
              <a:gd name="connsiteX67" fmla="*/ 3562488 w 4106964"/>
              <a:gd name="connsiteY67" fmla="*/ 1607176 h 4032188"/>
              <a:gd name="connsiteX68" fmla="*/ 2919339 w 4106964"/>
              <a:gd name="connsiteY68" fmla="*/ 1533547 h 4032188"/>
              <a:gd name="connsiteX69" fmla="*/ 2919124 w 4106964"/>
              <a:gd name="connsiteY69" fmla="*/ 1533975 h 4032188"/>
              <a:gd name="connsiteX70" fmla="*/ 2921057 w 4106964"/>
              <a:gd name="connsiteY70" fmla="*/ 1533975 h 4032188"/>
              <a:gd name="connsiteX71" fmla="*/ 3407050 w 4106964"/>
              <a:gd name="connsiteY71" fmla="*/ 1379389 h 4032188"/>
              <a:gd name="connsiteX72" fmla="*/ 3418941 w 4106964"/>
              <a:gd name="connsiteY72" fmla="*/ 1389051 h 4032188"/>
              <a:gd name="connsiteX73" fmla="*/ 3407050 w 4106964"/>
              <a:gd name="connsiteY73" fmla="*/ 1398712 h 4032188"/>
              <a:gd name="connsiteX74" fmla="*/ 3398132 w 4106964"/>
              <a:gd name="connsiteY74" fmla="*/ 1392272 h 4032188"/>
              <a:gd name="connsiteX75" fmla="*/ 3407050 w 4106964"/>
              <a:gd name="connsiteY75" fmla="*/ 1379389 h 4032188"/>
              <a:gd name="connsiteX76" fmla="*/ 3474979 w 4106964"/>
              <a:gd name="connsiteY76" fmla="*/ 1267907 h 4032188"/>
              <a:gd name="connsiteX77" fmla="*/ 3484343 w 4106964"/>
              <a:gd name="connsiteY77" fmla="*/ 1280542 h 4032188"/>
              <a:gd name="connsiteX78" fmla="*/ 3468736 w 4106964"/>
              <a:gd name="connsiteY78" fmla="*/ 1293177 h 4032188"/>
              <a:gd name="connsiteX79" fmla="*/ 3453128 w 4106964"/>
              <a:gd name="connsiteY79" fmla="*/ 1283700 h 4032188"/>
              <a:gd name="connsiteX80" fmla="*/ 3474979 w 4106964"/>
              <a:gd name="connsiteY80" fmla="*/ 1267907 h 4032188"/>
              <a:gd name="connsiteX81" fmla="*/ 3873395 w 4106964"/>
              <a:gd name="connsiteY81" fmla="*/ 1148323 h 4032188"/>
              <a:gd name="connsiteX82" fmla="*/ 3873395 w 4106964"/>
              <a:gd name="connsiteY82" fmla="*/ 1153797 h 4032188"/>
              <a:gd name="connsiteX83" fmla="*/ 3865922 w 4106964"/>
              <a:gd name="connsiteY83" fmla="*/ 1157405 h 4032188"/>
              <a:gd name="connsiteX84" fmla="*/ 3872222 w 4106964"/>
              <a:gd name="connsiteY84" fmla="*/ 1159664 h 4032188"/>
              <a:gd name="connsiteX85" fmla="*/ 3873596 w 4106964"/>
              <a:gd name="connsiteY85" fmla="*/ 1154760 h 4032188"/>
              <a:gd name="connsiteX86" fmla="*/ 3873596 w 4106964"/>
              <a:gd name="connsiteY86" fmla="*/ 1148409 h 4032188"/>
              <a:gd name="connsiteX87" fmla="*/ 330553 w 4106964"/>
              <a:gd name="connsiteY87" fmla="*/ 1015317 h 4032188"/>
              <a:gd name="connsiteX88" fmla="*/ 346345 w 4106964"/>
              <a:gd name="connsiteY88" fmla="*/ 1033748 h 4032188"/>
              <a:gd name="connsiteX89" fmla="*/ 321077 w 4106964"/>
              <a:gd name="connsiteY89" fmla="*/ 1055252 h 4032188"/>
              <a:gd name="connsiteX90" fmla="*/ 302125 w 4106964"/>
              <a:gd name="connsiteY90" fmla="*/ 1036821 h 4032188"/>
              <a:gd name="connsiteX91" fmla="*/ 330553 w 4106964"/>
              <a:gd name="connsiteY91" fmla="*/ 1015317 h 4032188"/>
              <a:gd name="connsiteX92" fmla="*/ 3408156 w 4106964"/>
              <a:gd name="connsiteY92" fmla="*/ 1006871 h 4032188"/>
              <a:gd name="connsiteX93" fmla="*/ 3456102 w 4106964"/>
              <a:gd name="connsiteY93" fmla="*/ 1071701 h 4032188"/>
              <a:gd name="connsiteX94" fmla="*/ 3341648 w 4106964"/>
              <a:gd name="connsiteY94" fmla="*/ 1034655 h 4032188"/>
              <a:gd name="connsiteX95" fmla="*/ 3408156 w 4106964"/>
              <a:gd name="connsiteY95" fmla="*/ 1006871 h 4032188"/>
              <a:gd name="connsiteX96" fmla="*/ 574510 w 4106964"/>
              <a:gd name="connsiteY96" fmla="*/ 943870 h 4032188"/>
              <a:gd name="connsiteX97" fmla="*/ 605168 w 4106964"/>
              <a:gd name="connsiteY97" fmla="*/ 971654 h 4032188"/>
              <a:gd name="connsiteX98" fmla="*/ 586773 w 4106964"/>
              <a:gd name="connsiteY98" fmla="*/ 980917 h 4032188"/>
              <a:gd name="connsiteX99" fmla="*/ 559182 w 4106964"/>
              <a:gd name="connsiteY99" fmla="*/ 950044 h 4032188"/>
              <a:gd name="connsiteX100" fmla="*/ 574510 w 4106964"/>
              <a:gd name="connsiteY100" fmla="*/ 943870 h 4032188"/>
              <a:gd name="connsiteX101" fmla="*/ 540508 w 4106964"/>
              <a:gd name="connsiteY101" fmla="*/ 827931 h 4032188"/>
              <a:gd name="connsiteX102" fmla="*/ 549984 w 4106964"/>
              <a:gd name="connsiteY102" fmla="*/ 839822 h 4032188"/>
              <a:gd name="connsiteX103" fmla="*/ 534191 w 4106964"/>
              <a:gd name="connsiteY103" fmla="*/ 857659 h 4032188"/>
              <a:gd name="connsiteX104" fmla="*/ 531032 w 4106964"/>
              <a:gd name="connsiteY104" fmla="*/ 845768 h 4032188"/>
              <a:gd name="connsiteX105" fmla="*/ 540508 w 4106964"/>
              <a:gd name="connsiteY105" fmla="*/ 827931 h 4032188"/>
              <a:gd name="connsiteX106" fmla="*/ 503498 w 4106964"/>
              <a:gd name="connsiteY106" fmla="*/ 820499 h 4032188"/>
              <a:gd name="connsiteX107" fmla="*/ 506767 w 4106964"/>
              <a:gd name="connsiteY107" fmla="*/ 829974 h 4032188"/>
              <a:gd name="connsiteX108" fmla="*/ 500227 w 4106964"/>
              <a:gd name="connsiteY108" fmla="*/ 845768 h 4032188"/>
              <a:gd name="connsiteX109" fmla="*/ 493687 w 4106964"/>
              <a:gd name="connsiteY109" fmla="*/ 829974 h 4032188"/>
              <a:gd name="connsiteX110" fmla="*/ 503498 w 4106964"/>
              <a:gd name="connsiteY110" fmla="*/ 820499 h 4032188"/>
              <a:gd name="connsiteX111" fmla="*/ 704757 w 4106964"/>
              <a:gd name="connsiteY111" fmla="*/ 784825 h 4032188"/>
              <a:gd name="connsiteX112" fmla="*/ 689149 w 4106964"/>
              <a:gd name="connsiteY112" fmla="*/ 817526 h 4032188"/>
              <a:gd name="connsiteX113" fmla="*/ 679784 w 4106964"/>
              <a:gd name="connsiteY113" fmla="*/ 808607 h 4032188"/>
              <a:gd name="connsiteX114" fmla="*/ 704757 w 4106964"/>
              <a:gd name="connsiteY114" fmla="*/ 784825 h 4032188"/>
              <a:gd name="connsiteX115" fmla="*/ 898777 w 4106964"/>
              <a:gd name="connsiteY115" fmla="*/ 633212 h 4032188"/>
              <a:gd name="connsiteX116" fmla="*/ 911367 w 4106964"/>
              <a:gd name="connsiteY116" fmla="*/ 651607 h 4032188"/>
              <a:gd name="connsiteX117" fmla="*/ 886186 w 4106964"/>
              <a:gd name="connsiteY117" fmla="*/ 676133 h 4032188"/>
              <a:gd name="connsiteX118" fmla="*/ 861005 w 4106964"/>
              <a:gd name="connsiteY118" fmla="*/ 663869 h 4032188"/>
              <a:gd name="connsiteX119" fmla="*/ 898777 w 4106964"/>
              <a:gd name="connsiteY119" fmla="*/ 633212 h 4032188"/>
              <a:gd name="connsiteX120" fmla="*/ 1238378 w 4106964"/>
              <a:gd name="connsiteY120" fmla="*/ 613887 h 4032188"/>
              <a:gd name="connsiteX121" fmla="*/ 1250269 w 4106964"/>
              <a:gd name="connsiteY121" fmla="*/ 629681 h 4032188"/>
              <a:gd name="connsiteX122" fmla="*/ 1238378 w 4106964"/>
              <a:gd name="connsiteY122" fmla="*/ 639157 h 4032188"/>
              <a:gd name="connsiteX123" fmla="*/ 1223514 w 4106964"/>
              <a:gd name="connsiteY123" fmla="*/ 626523 h 4032188"/>
              <a:gd name="connsiteX124" fmla="*/ 1238378 w 4106964"/>
              <a:gd name="connsiteY124" fmla="*/ 613887 h 4032188"/>
              <a:gd name="connsiteX125" fmla="*/ 570980 w 4106964"/>
              <a:gd name="connsiteY125" fmla="*/ 573754 h 4032188"/>
              <a:gd name="connsiteX126" fmla="*/ 587083 w 4106964"/>
              <a:gd name="connsiteY126" fmla="*/ 586389 h 4032188"/>
              <a:gd name="connsiteX127" fmla="*/ 580642 w 4106964"/>
              <a:gd name="connsiteY127" fmla="*/ 599024 h 4032188"/>
              <a:gd name="connsiteX128" fmla="*/ 570980 w 4106964"/>
              <a:gd name="connsiteY128" fmla="*/ 592706 h 4032188"/>
              <a:gd name="connsiteX129" fmla="*/ 570980 w 4106964"/>
              <a:gd name="connsiteY129" fmla="*/ 573754 h 4032188"/>
              <a:gd name="connsiteX130" fmla="*/ 1176642 w 4106964"/>
              <a:gd name="connsiteY130" fmla="*/ 564837 h 4032188"/>
              <a:gd name="connsiteX131" fmla="*/ 1201218 w 4106964"/>
              <a:gd name="connsiteY131" fmla="*/ 586447 h 4032188"/>
              <a:gd name="connsiteX132" fmla="*/ 1179714 w 4106964"/>
              <a:gd name="connsiteY132" fmla="*/ 601883 h 4032188"/>
              <a:gd name="connsiteX133" fmla="*/ 1155139 w 4106964"/>
              <a:gd name="connsiteY133" fmla="*/ 583359 h 4032188"/>
              <a:gd name="connsiteX134" fmla="*/ 1176642 w 4106964"/>
              <a:gd name="connsiteY134" fmla="*/ 564837 h 4032188"/>
              <a:gd name="connsiteX135" fmla="*/ 669147 w 4106964"/>
              <a:gd name="connsiteY135" fmla="*/ 554305 h 4032188"/>
              <a:gd name="connsiteX136" fmla="*/ 685547 w 4106964"/>
              <a:gd name="connsiteY136" fmla="*/ 556472 h 4032188"/>
              <a:gd name="connsiteX137" fmla="*/ 685547 w 4106964"/>
              <a:gd name="connsiteY137" fmla="*/ 627392 h 4032188"/>
              <a:gd name="connsiteX138" fmla="*/ 679373 w 4106964"/>
              <a:gd name="connsiteY138" fmla="*/ 726066 h 4032188"/>
              <a:gd name="connsiteX139" fmla="*/ 639241 w 4106964"/>
              <a:gd name="connsiteY139" fmla="*/ 790819 h 4032188"/>
              <a:gd name="connsiteX140" fmla="*/ 534277 w 4106964"/>
              <a:gd name="connsiteY140" fmla="*/ 800069 h 4032188"/>
              <a:gd name="connsiteX141" fmla="*/ 506493 w 4106964"/>
              <a:gd name="connsiteY141" fmla="*/ 726066 h 4032188"/>
              <a:gd name="connsiteX142" fmla="*/ 528102 w 4106964"/>
              <a:gd name="connsiteY142" fmla="*/ 642811 h 4032188"/>
              <a:gd name="connsiteX143" fmla="*/ 525015 w 4106964"/>
              <a:gd name="connsiteY143" fmla="*/ 636643 h 4032188"/>
              <a:gd name="connsiteX144" fmla="*/ 626892 w 4106964"/>
              <a:gd name="connsiteY144" fmla="*/ 593474 h 4032188"/>
              <a:gd name="connsiteX145" fmla="*/ 627374 w 4106964"/>
              <a:gd name="connsiteY145" fmla="*/ 592673 h 4032188"/>
              <a:gd name="connsiteX146" fmla="*/ 626967 w 4106964"/>
              <a:gd name="connsiteY146" fmla="*/ 593078 h 4032188"/>
              <a:gd name="connsiteX147" fmla="*/ 626967 w 4106964"/>
              <a:gd name="connsiteY147" fmla="*/ 567975 h 4032188"/>
              <a:gd name="connsiteX148" fmla="*/ 636382 w 4106964"/>
              <a:gd name="connsiteY148" fmla="*/ 583664 h 4032188"/>
              <a:gd name="connsiteX149" fmla="*/ 635326 w 4106964"/>
              <a:gd name="connsiteY149" fmla="*/ 584721 h 4032188"/>
              <a:gd name="connsiteX150" fmla="*/ 636154 w 4106964"/>
              <a:gd name="connsiteY150" fmla="*/ 584224 h 4032188"/>
              <a:gd name="connsiteX151" fmla="*/ 669147 w 4106964"/>
              <a:gd name="connsiteY151" fmla="*/ 554305 h 4032188"/>
              <a:gd name="connsiteX152" fmla="*/ 722594 w 4106964"/>
              <a:gd name="connsiteY152" fmla="*/ 552946 h 4032188"/>
              <a:gd name="connsiteX153" fmla="*/ 731512 w 4106964"/>
              <a:gd name="connsiteY153" fmla="*/ 574912 h 4032188"/>
              <a:gd name="connsiteX154" fmla="*/ 725567 w 4106964"/>
              <a:gd name="connsiteY154" fmla="*/ 581187 h 4032188"/>
              <a:gd name="connsiteX155" fmla="*/ 713675 w 4106964"/>
              <a:gd name="connsiteY155" fmla="*/ 559221 h 4032188"/>
              <a:gd name="connsiteX156" fmla="*/ 722594 w 4106964"/>
              <a:gd name="connsiteY156" fmla="*/ 552946 h 4032188"/>
              <a:gd name="connsiteX157" fmla="*/ 1322360 w 4106964"/>
              <a:gd name="connsiteY157" fmla="*/ 515784 h 4032188"/>
              <a:gd name="connsiteX158" fmla="*/ 1337968 w 4106964"/>
              <a:gd name="connsiteY158" fmla="*/ 525340 h 4032188"/>
              <a:gd name="connsiteX159" fmla="*/ 1319238 w 4106964"/>
              <a:gd name="connsiteY159" fmla="*/ 534895 h 4032188"/>
              <a:gd name="connsiteX160" fmla="*/ 1309874 w 4106964"/>
              <a:gd name="connsiteY160" fmla="*/ 525340 h 4032188"/>
              <a:gd name="connsiteX161" fmla="*/ 1322360 w 4106964"/>
              <a:gd name="connsiteY161" fmla="*/ 515784 h 4032188"/>
              <a:gd name="connsiteX162" fmla="*/ 1939238 w 4106964"/>
              <a:gd name="connsiteY162" fmla="*/ 286990 h 4032188"/>
              <a:gd name="connsiteX163" fmla="*/ 1967428 w 4106964"/>
              <a:gd name="connsiteY163" fmla="*/ 296246 h 4032188"/>
              <a:gd name="connsiteX164" fmla="*/ 2356676 w 4106964"/>
              <a:gd name="connsiteY164" fmla="*/ 515300 h 4032188"/>
              <a:gd name="connsiteX165" fmla="*/ 2477156 w 4106964"/>
              <a:gd name="connsiteY165" fmla="*/ 518387 h 4032188"/>
              <a:gd name="connsiteX166" fmla="*/ 2711940 w 4106964"/>
              <a:gd name="connsiteY166" fmla="*/ 435082 h 4032188"/>
              <a:gd name="connsiteX167" fmla="*/ 2971438 w 4106964"/>
              <a:gd name="connsiteY167" fmla="*/ 361038 h 4032188"/>
              <a:gd name="connsiteX168" fmla="*/ 2875671 w 4106964"/>
              <a:gd name="connsiteY168" fmla="*/ 462851 h 4032188"/>
              <a:gd name="connsiteX169" fmla="*/ 2622352 w 4106964"/>
              <a:gd name="connsiteY169" fmla="*/ 533814 h 4032188"/>
              <a:gd name="connsiteX170" fmla="*/ 2621889 w 4106964"/>
              <a:gd name="connsiteY170" fmla="*/ 533969 h 4032188"/>
              <a:gd name="connsiteX171" fmla="*/ 2622226 w 4106964"/>
              <a:gd name="connsiteY171" fmla="*/ 534432 h 4032188"/>
              <a:gd name="connsiteX172" fmla="*/ 2593983 w 4106964"/>
              <a:gd name="connsiteY172" fmla="*/ 543756 h 4032188"/>
              <a:gd name="connsiteX173" fmla="*/ 2594346 w 4106964"/>
              <a:gd name="connsiteY173" fmla="*/ 543136 h 4032188"/>
              <a:gd name="connsiteX174" fmla="*/ 2538169 w 4106964"/>
              <a:gd name="connsiteY174" fmla="*/ 561966 h 4032188"/>
              <a:gd name="connsiteX175" fmla="*/ 2477156 w 4106964"/>
              <a:gd name="connsiteY175" fmla="*/ 583177 h 4032188"/>
              <a:gd name="connsiteX176" fmla="*/ 2545120 w 4106964"/>
              <a:gd name="connsiteY176" fmla="*/ 623286 h 4032188"/>
              <a:gd name="connsiteX177" fmla="*/ 2547793 w 4106964"/>
              <a:gd name="connsiteY177" fmla="*/ 624292 h 4032188"/>
              <a:gd name="connsiteX178" fmla="*/ 2566966 w 4106964"/>
              <a:gd name="connsiteY178" fmla="*/ 624292 h 4032188"/>
              <a:gd name="connsiteX179" fmla="*/ 2567482 w 4106964"/>
              <a:gd name="connsiteY179" fmla="*/ 624697 h 4032188"/>
              <a:gd name="connsiteX180" fmla="*/ 2567228 w 4106964"/>
              <a:gd name="connsiteY180" fmla="*/ 623830 h 4032188"/>
              <a:gd name="connsiteX181" fmla="*/ 2823462 w 4106964"/>
              <a:gd name="connsiteY181" fmla="*/ 608306 h 4032188"/>
              <a:gd name="connsiteX182" fmla="*/ 2838899 w 4106964"/>
              <a:gd name="connsiteY182" fmla="*/ 645567 h 4032188"/>
              <a:gd name="connsiteX183" fmla="*/ 2746283 w 4106964"/>
              <a:gd name="connsiteY183" fmla="*/ 685929 h 4032188"/>
              <a:gd name="connsiteX184" fmla="*/ 2672191 w 4106964"/>
              <a:gd name="connsiteY184" fmla="*/ 661477 h 4032188"/>
              <a:gd name="connsiteX185" fmla="*/ 2598143 w 4106964"/>
              <a:gd name="connsiteY185" fmla="*/ 639369 h 4032188"/>
              <a:gd name="connsiteX186" fmla="*/ 2585852 w 4106964"/>
              <a:gd name="connsiteY186" fmla="*/ 648075 h 4032188"/>
              <a:gd name="connsiteX187" fmla="*/ 2585155 w 4106964"/>
              <a:gd name="connsiteY187" fmla="*/ 647847 h 4032188"/>
              <a:gd name="connsiteX188" fmla="*/ 2585280 w 4106964"/>
              <a:gd name="connsiteY188" fmla="*/ 647967 h 4032188"/>
              <a:gd name="connsiteX189" fmla="*/ 2832421 w 4106964"/>
              <a:gd name="connsiteY189" fmla="*/ 792975 h 4032188"/>
              <a:gd name="connsiteX190" fmla="*/ 2888028 w 4106964"/>
              <a:gd name="connsiteY190" fmla="*/ 796061 h 4032188"/>
              <a:gd name="connsiteX191" fmla="*/ 3023956 w 4106964"/>
              <a:gd name="connsiteY191" fmla="*/ 755952 h 4032188"/>
              <a:gd name="connsiteX192" fmla="*/ 3095009 w 4106964"/>
              <a:gd name="connsiteY192" fmla="*/ 777549 h 4032188"/>
              <a:gd name="connsiteX193" fmla="*/ 3073384 w 4106964"/>
              <a:gd name="connsiteY193" fmla="*/ 916386 h 4032188"/>
              <a:gd name="connsiteX194" fmla="*/ 3068750 w 4106964"/>
              <a:gd name="connsiteY194" fmla="*/ 917928 h 4032188"/>
              <a:gd name="connsiteX195" fmla="*/ 3066027 w 4106964"/>
              <a:gd name="connsiteY195" fmla="*/ 918835 h 4032188"/>
              <a:gd name="connsiteX196" fmla="*/ 3064116 w 4106964"/>
              <a:gd name="connsiteY196" fmla="*/ 916386 h 4032188"/>
              <a:gd name="connsiteX197" fmla="*/ 3060648 w 4106964"/>
              <a:gd name="connsiteY197" fmla="*/ 913781 h 4032188"/>
              <a:gd name="connsiteX198" fmla="*/ 3061958 w 4106964"/>
              <a:gd name="connsiteY198" fmla="*/ 916497 h 4032188"/>
              <a:gd name="connsiteX199" fmla="*/ 3060442 w 4106964"/>
              <a:gd name="connsiteY199" fmla="*/ 916039 h 4032188"/>
              <a:gd name="connsiteX200" fmla="*/ 3062800 w 4106964"/>
              <a:gd name="connsiteY200" fmla="*/ 918242 h 4032188"/>
              <a:gd name="connsiteX201" fmla="*/ 3061958 w 4106964"/>
              <a:gd name="connsiteY201" fmla="*/ 916497 h 4032188"/>
              <a:gd name="connsiteX202" fmla="*/ 3063690 w 4106964"/>
              <a:gd name="connsiteY202" fmla="*/ 917018 h 4032188"/>
              <a:gd name="connsiteX203" fmla="*/ 3063690 w 4106964"/>
              <a:gd name="connsiteY203" fmla="*/ 919073 h 4032188"/>
              <a:gd name="connsiteX204" fmla="*/ 3064116 w 4106964"/>
              <a:gd name="connsiteY204" fmla="*/ 919471 h 4032188"/>
              <a:gd name="connsiteX205" fmla="*/ 3066027 w 4106964"/>
              <a:gd name="connsiteY205" fmla="*/ 918835 h 4032188"/>
              <a:gd name="connsiteX206" fmla="*/ 3074349 w 4106964"/>
              <a:gd name="connsiteY206" fmla="*/ 929498 h 4032188"/>
              <a:gd name="connsiteX207" fmla="*/ 3079562 w 4106964"/>
              <a:gd name="connsiteY207" fmla="*/ 978092 h 4032188"/>
              <a:gd name="connsiteX208" fmla="*/ 3181508 w 4106964"/>
              <a:gd name="connsiteY208" fmla="*/ 937983 h 4032188"/>
              <a:gd name="connsiteX209" fmla="*/ 3240204 w 4106964"/>
              <a:gd name="connsiteY209" fmla="*/ 996604 h 4032188"/>
              <a:gd name="connsiteX210" fmla="*/ 3238897 w 4106964"/>
              <a:gd name="connsiteY210" fmla="*/ 997474 h 4032188"/>
              <a:gd name="connsiteX211" fmla="*/ 3240325 w 4106964"/>
              <a:gd name="connsiteY211" fmla="*/ 997504 h 4032188"/>
              <a:gd name="connsiteX212" fmla="*/ 3232486 w 4106964"/>
              <a:gd name="connsiteY212" fmla="*/ 1027117 h 4032188"/>
              <a:gd name="connsiteX213" fmla="*/ 3222237 w 4106964"/>
              <a:gd name="connsiteY213" fmla="*/ 1031365 h 4032188"/>
              <a:gd name="connsiteX214" fmla="*/ 3200968 w 4106964"/>
              <a:gd name="connsiteY214" fmla="*/ 1070787 h 4032188"/>
              <a:gd name="connsiteX215" fmla="*/ 3210470 w 4106964"/>
              <a:gd name="connsiteY215" fmla="*/ 1072193 h 4032188"/>
              <a:gd name="connsiteX216" fmla="*/ 3218579 w 4106964"/>
              <a:gd name="connsiteY216" fmla="*/ 1073735 h 4032188"/>
              <a:gd name="connsiteX217" fmla="*/ 3369953 w 4106964"/>
              <a:gd name="connsiteY217" fmla="*/ 1101503 h 4032188"/>
              <a:gd name="connsiteX218" fmla="*/ 3407024 w 4106964"/>
              <a:gd name="connsiteY218" fmla="*/ 1120015 h 4032188"/>
              <a:gd name="connsiteX219" fmla="*/ 3407354 w 4106964"/>
              <a:gd name="connsiteY219" fmla="*/ 1120854 h 4032188"/>
              <a:gd name="connsiteX220" fmla="*/ 3407362 w 4106964"/>
              <a:gd name="connsiteY220" fmla="*/ 1120753 h 4032188"/>
              <a:gd name="connsiteX221" fmla="*/ 3428221 w 4106964"/>
              <a:gd name="connsiteY221" fmla="*/ 1151981 h 4032188"/>
              <a:gd name="connsiteX222" fmla="*/ 3437631 w 4106964"/>
              <a:gd name="connsiteY222" fmla="*/ 1157399 h 4032188"/>
              <a:gd name="connsiteX223" fmla="*/ 3437917 w 4106964"/>
              <a:gd name="connsiteY223" fmla="*/ 1157038 h 4032188"/>
              <a:gd name="connsiteX224" fmla="*/ 3474988 w 4106964"/>
              <a:gd name="connsiteY224" fmla="*/ 1160123 h 4032188"/>
              <a:gd name="connsiteX225" fmla="*/ 3471898 w 4106964"/>
              <a:gd name="connsiteY225" fmla="*/ 1194061 h 4032188"/>
              <a:gd name="connsiteX226" fmla="*/ 3326703 w 4106964"/>
              <a:gd name="connsiteY226" fmla="*/ 1471736 h 4032188"/>
              <a:gd name="connsiteX227" fmla="*/ 3277275 w 4106964"/>
              <a:gd name="connsiteY227" fmla="*/ 1564294 h 4032188"/>
              <a:gd name="connsiteX228" fmla="*/ 3280364 w 4106964"/>
              <a:gd name="connsiteY228" fmla="*/ 1598232 h 4032188"/>
              <a:gd name="connsiteX229" fmla="*/ 3280364 w 4106964"/>
              <a:gd name="connsiteY229" fmla="*/ 1644512 h 4032188"/>
              <a:gd name="connsiteX230" fmla="*/ 3345239 w 4106964"/>
              <a:gd name="connsiteY230" fmla="*/ 1598232 h 4032188"/>
              <a:gd name="connsiteX231" fmla="*/ 3527505 w 4106964"/>
              <a:gd name="connsiteY231" fmla="*/ 1258852 h 4032188"/>
              <a:gd name="connsiteX232" fmla="*/ 3623272 w 4106964"/>
              <a:gd name="connsiteY232" fmla="*/ 1255767 h 4032188"/>
              <a:gd name="connsiteX233" fmla="*/ 3622656 w 4106964"/>
              <a:gd name="connsiteY233" fmla="*/ 1258742 h 4032188"/>
              <a:gd name="connsiteX234" fmla="*/ 3623796 w 4106964"/>
              <a:gd name="connsiteY234" fmla="*/ 1256115 h 4032188"/>
              <a:gd name="connsiteX235" fmla="*/ 3629316 w 4106964"/>
              <a:gd name="connsiteY235" fmla="*/ 1256115 h 4032188"/>
              <a:gd name="connsiteX236" fmla="*/ 3629450 w 4106964"/>
              <a:gd name="connsiteY236" fmla="*/ 1255767 h 4032188"/>
              <a:gd name="connsiteX237" fmla="*/ 3678879 w 4106964"/>
              <a:gd name="connsiteY237" fmla="*/ 1175550 h 4032188"/>
              <a:gd name="connsiteX238" fmla="*/ 3678976 w 4106964"/>
              <a:gd name="connsiteY238" fmla="*/ 1175438 h 4032188"/>
              <a:gd name="connsiteX239" fmla="*/ 3673143 w 4106964"/>
              <a:gd name="connsiteY239" fmla="*/ 1169619 h 4032188"/>
              <a:gd name="connsiteX240" fmla="*/ 3676985 w 4106964"/>
              <a:gd name="connsiteY240" fmla="*/ 1159273 h 4032188"/>
              <a:gd name="connsiteX241" fmla="*/ 3676782 w 4106964"/>
              <a:gd name="connsiteY241" fmla="*/ 1157150 h 4032188"/>
              <a:gd name="connsiteX242" fmla="*/ 3672700 w 4106964"/>
              <a:gd name="connsiteY242" fmla="*/ 1169379 h 4032188"/>
              <a:gd name="connsiteX243" fmla="*/ 3620183 w 4106964"/>
              <a:gd name="connsiteY243" fmla="*/ 1144697 h 4032188"/>
              <a:gd name="connsiteX244" fmla="*/ 3490434 w 4106964"/>
              <a:gd name="connsiteY244" fmla="*/ 968836 h 4032188"/>
              <a:gd name="connsiteX245" fmla="*/ 3444096 w 4106964"/>
              <a:gd name="connsiteY245" fmla="*/ 891706 h 4032188"/>
              <a:gd name="connsiteX246" fmla="*/ 3437917 w 4106964"/>
              <a:gd name="connsiteY246" fmla="*/ 799146 h 4032188"/>
              <a:gd name="connsiteX247" fmla="*/ 3536772 w 4106964"/>
              <a:gd name="connsiteY247" fmla="*/ 601689 h 4032188"/>
              <a:gd name="connsiteX248" fmla="*/ 3549130 w 4106964"/>
              <a:gd name="connsiteY248" fmla="*/ 663394 h 4032188"/>
              <a:gd name="connsiteX249" fmla="*/ 3518237 w 4106964"/>
              <a:gd name="connsiteY249" fmla="*/ 712758 h 4032188"/>
              <a:gd name="connsiteX250" fmla="*/ 3527505 w 4106964"/>
              <a:gd name="connsiteY250" fmla="*/ 737441 h 4032188"/>
              <a:gd name="connsiteX251" fmla="*/ 3629450 w 4106964"/>
              <a:gd name="connsiteY251" fmla="*/ 740525 h 4032188"/>
              <a:gd name="connsiteX252" fmla="*/ 3681968 w 4106964"/>
              <a:gd name="connsiteY252" fmla="*/ 789891 h 4032188"/>
              <a:gd name="connsiteX253" fmla="*/ 3669611 w 4106964"/>
              <a:gd name="connsiteY253" fmla="*/ 823829 h 4032188"/>
              <a:gd name="connsiteX254" fmla="*/ 3641808 w 4106964"/>
              <a:gd name="connsiteY254" fmla="*/ 897874 h 4032188"/>
              <a:gd name="connsiteX255" fmla="*/ 3647986 w 4106964"/>
              <a:gd name="connsiteY255" fmla="*/ 907131 h 4032188"/>
              <a:gd name="connsiteX256" fmla="*/ 3688146 w 4106964"/>
              <a:gd name="connsiteY256" fmla="*/ 900962 h 4032188"/>
              <a:gd name="connsiteX257" fmla="*/ 3719040 w 4106964"/>
              <a:gd name="connsiteY257" fmla="*/ 833085 h 4032188"/>
              <a:gd name="connsiteX258" fmla="*/ 3839521 w 4106964"/>
              <a:gd name="connsiteY258" fmla="*/ 999689 h 4032188"/>
              <a:gd name="connsiteX259" fmla="*/ 3839521 w 4106964"/>
              <a:gd name="connsiteY259" fmla="*/ 1064480 h 4032188"/>
              <a:gd name="connsiteX260" fmla="*/ 3824074 w 4106964"/>
              <a:gd name="connsiteY260" fmla="*/ 1110758 h 4032188"/>
              <a:gd name="connsiteX261" fmla="*/ 3845698 w 4106964"/>
              <a:gd name="connsiteY261" fmla="*/ 1110758 h 4032188"/>
              <a:gd name="connsiteX262" fmla="*/ 3845843 w 4106964"/>
              <a:gd name="connsiteY262" fmla="*/ 1110811 h 4032188"/>
              <a:gd name="connsiteX263" fmla="*/ 3853682 w 4106964"/>
              <a:gd name="connsiteY263" fmla="*/ 1096237 h 4032188"/>
              <a:gd name="connsiteX264" fmla="*/ 3894868 w 4106964"/>
              <a:gd name="connsiteY264" fmla="*/ 1083695 h 4032188"/>
              <a:gd name="connsiteX265" fmla="*/ 3922614 w 4106964"/>
              <a:gd name="connsiteY265" fmla="*/ 1129825 h 4032188"/>
              <a:gd name="connsiteX266" fmla="*/ 3922282 w 4106964"/>
              <a:gd name="connsiteY266" fmla="*/ 1130024 h 4032188"/>
              <a:gd name="connsiteX267" fmla="*/ 3922648 w 4106964"/>
              <a:gd name="connsiteY267" fmla="*/ 1130107 h 4032188"/>
              <a:gd name="connsiteX268" fmla="*/ 3928653 w 4106964"/>
              <a:gd name="connsiteY268" fmla="*/ 1139160 h 4032188"/>
              <a:gd name="connsiteX269" fmla="*/ 3929109 w 4106964"/>
              <a:gd name="connsiteY269" fmla="*/ 1138526 h 4032188"/>
              <a:gd name="connsiteX270" fmla="*/ 4018698 w 4106964"/>
              <a:gd name="connsiteY270" fmla="*/ 1240340 h 4032188"/>
              <a:gd name="connsiteX271" fmla="*/ 4037233 w 4106964"/>
              <a:gd name="connsiteY271" fmla="*/ 1268108 h 4032188"/>
              <a:gd name="connsiteX272" fmla="*/ 4105197 w 4106964"/>
              <a:gd name="connsiteY272" fmla="*/ 1376093 h 4032188"/>
              <a:gd name="connsiteX273" fmla="*/ 4009430 w 4106964"/>
              <a:gd name="connsiteY273" fmla="*/ 1558124 h 4032188"/>
              <a:gd name="connsiteX274" fmla="*/ 3981626 w 4106964"/>
              <a:gd name="connsiteY274" fmla="*/ 1632171 h 4032188"/>
              <a:gd name="connsiteX275" fmla="*/ 3901306 w 4106964"/>
              <a:gd name="connsiteY275" fmla="*/ 1527271 h 4032188"/>
              <a:gd name="connsiteX276" fmla="*/ 3820985 w 4106964"/>
              <a:gd name="connsiteY276" fmla="*/ 1422371 h 4032188"/>
              <a:gd name="connsiteX277" fmla="*/ 3740664 w 4106964"/>
              <a:gd name="connsiteY277" fmla="*/ 1792605 h 4032188"/>
              <a:gd name="connsiteX278" fmla="*/ 3647986 w 4106964"/>
              <a:gd name="connsiteY278" fmla="*/ 2258482 h 4032188"/>
              <a:gd name="connsiteX279" fmla="*/ 3663432 w 4106964"/>
              <a:gd name="connsiteY279" fmla="*/ 2292420 h 4032188"/>
              <a:gd name="connsiteX280" fmla="*/ 3672700 w 4106964"/>
              <a:gd name="connsiteY280" fmla="*/ 2344870 h 4032188"/>
              <a:gd name="connsiteX281" fmla="*/ 3601648 w 4106964"/>
              <a:gd name="connsiteY281" fmla="*/ 2425087 h 4032188"/>
              <a:gd name="connsiteX282" fmla="*/ 3601836 w 4106964"/>
              <a:gd name="connsiteY282" fmla="*/ 2425838 h 4032188"/>
              <a:gd name="connsiteX283" fmla="*/ 3613172 w 4106964"/>
              <a:gd name="connsiteY283" fmla="*/ 2428671 h 4032188"/>
              <a:gd name="connsiteX284" fmla="*/ 3614004 w 4106964"/>
              <a:gd name="connsiteY284" fmla="*/ 2428172 h 4032188"/>
              <a:gd name="connsiteX285" fmla="*/ 3647986 w 4106964"/>
              <a:gd name="connsiteY285" fmla="*/ 2425087 h 4032188"/>
              <a:gd name="connsiteX286" fmla="*/ 3691236 w 4106964"/>
              <a:gd name="connsiteY286" fmla="*/ 2468282 h 4032188"/>
              <a:gd name="connsiteX287" fmla="*/ 3691236 w 4106964"/>
              <a:gd name="connsiteY287" fmla="*/ 2536157 h 4032188"/>
              <a:gd name="connsiteX288" fmla="*/ 3641808 w 4106964"/>
              <a:gd name="connsiteY288" fmla="*/ 2588607 h 4032188"/>
              <a:gd name="connsiteX289" fmla="*/ 3592380 w 4106964"/>
              <a:gd name="connsiteY289" fmla="*/ 2622545 h 4032188"/>
              <a:gd name="connsiteX290" fmla="*/ 3555309 w 4106964"/>
              <a:gd name="connsiteY290" fmla="*/ 2613290 h 4032188"/>
              <a:gd name="connsiteX291" fmla="*/ 3554801 w 4106964"/>
              <a:gd name="connsiteY291" fmla="*/ 2612825 h 4032188"/>
              <a:gd name="connsiteX292" fmla="*/ 3537043 w 4106964"/>
              <a:gd name="connsiteY292" fmla="*/ 2607163 h 4032188"/>
              <a:gd name="connsiteX293" fmla="*/ 3536723 w 4106964"/>
              <a:gd name="connsiteY293" fmla="*/ 2607069 h 4032188"/>
              <a:gd name="connsiteX294" fmla="*/ 3536772 w 4106964"/>
              <a:gd name="connsiteY294" fmla="*/ 2607119 h 4032188"/>
              <a:gd name="connsiteX295" fmla="*/ 3524416 w 4106964"/>
              <a:gd name="connsiteY295" fmla="*/ 2644142 h 4032188"/>
              <a:gd name="connsiteX296" fmla="*/ 3595468 w 4106964"/>
              <a:gd name="connsiteY296" fmla="*/ 2662654 h 4032188"/>
              <a:gd name="connsiteX297" fmla="*/ 3685058 w 4106964"/>
              <a:gd name="connsiteY297" fmla="*/ 2616375 h 4032188"/>
              <a:gd name="connsiteX298" fmla="*/ 3598558 w 4106964"/>
              <a:gd name="connsiteY298" fmla="*/ 2752127 h 4032188"/>
              <a:gd name="connsiteX299" fmla="*/ 3570754 w 4106964"/>
              <a:gd name="connsiteY299" fmla="*/ 2767553 h 4032188"/>
              <a:gd name="connsiteX300" fmla="*/ 3484255 w 4106964"/>
              <a:gd name="connsiteY300" fmla="*/ 2755213 h 4032188"/>
              <a:gd name="connsiteX301" fmla="*/ 3422470 w 4106964"/>
              <a:gd name="connsiteY301" fmla="*/ 2764468 h 4032188"/>
              <a:gd name="connsiteX302" fmla="*/ 3422470 w 4106964"/>
              <a:gd name="connsiteY302" fmla="*/ 2832344 h 4032188"/>
              <a:gd name="connsiteX303" fmla="*/ 3496613 w 4106964"/>
              <a:gd name="connsiteY303" fmla="*/ 2863198 h 4032188"/>
              <a:gd name="connsiteX304" fmla="*/ 3660344 w 4106964"/>
              <a:gd name="connsiteY304" fmla="*/ 2792236 h 4032188"/>
              <a:gd name="connsiteX305" fmla="*/ 3691236 w 4106964"/>
              <a:gd name="connsiteY305" fmla="*/ 2807662 h 4032188"/>
              <a:gd name="connsiteX306" fmla="*/ 3691236 w 4106964"/>
              <a:gd name="connsiteY306" fmla="*/ 2841600 h 4032188"/>
              <a:gd name="connsiteX307" fmla="*/ 3598558 w 4106964"/>
              <a:gd name="connsiteY307" fmla="*/ 2927988 h 4032188"/>
              <a:gd name="connsiteX308" fmla="*/ 3465720 w 4106964"/>
              <a:gd name="connsiteY308" fmla="*/ 2955756 h 4032188"/>
              <a:gd name="connsiteX309" fmla="*/ 3388488 w 4106964"/>
              <a:gd name="connsiteY309" fmla="*/ 2946499 h 4032188"/>
              <a:gd name="connsiteX310" fmla="*/ 3354506 w 4106964"/>
              <a:gd name="connsiteY310" fmla="*/ 2937244 h 4032188"/>
              <a:gd name="connsiteX311" fmla="*/ 3332882 w 4106964"/>
              <a:gd name="connsiteY311" fmla="*/ 2992779 h 4032188"/>
              <a:gd name="connsiteX312" fmla="*/ 3369953 w 4106964"/>
              <a:gd name="connsiteY312" fmla="*/ 3005120 h 4032188"/>
              <a:gd name="connsiteX313" fmla="*/ 3663432 w 4106964"/>
              <a:gd name="connsiteY313" fmla="*/ 2998949 h 4032188"/>
              <a:gd name="connsiteX314" fmla="*/ 3688146 w 4106964"/>
              <a:gd name="connsiteY314" fmla="*/ 3017461 h 4032188"/>
              <a:gd name="connsiteX315" fmla="*/ 3644897 w 4106964"/>
              <a:gd name="connsiteY315" fmla="*/ 3106934 h 4032188"/>
              <a:gd name="connsiteX316" fmla="*/ 3308168 w 4106964"/>
              <a:gd name="connsiteY316" fmla="*/ 3242687 h 4032188"/>
              <a:gd name="connsiteX317" fmla="*/ 3237114 w 4106964"/>
              <a:gd name="connsiteY317" fmla="*/ 3233430 h 4032188"/>
              <a:gd name="connsiteX318" fmla="*/ 3181508 w 4106964"/>
              <a:gd name="connsiteY318" fmla="*/ 3248857 h 4032188"/>
              <a:gd name="connsiteX319" fmla="*/ 3169150 w 4106964"/>
              <a:gd name="connsiteY319" fmla="*/ 3304392 h 4032188"/>
              <a:gd name="connsiteX320" fmla="*/ 3258740 w 4106964"/>
              <a:gd name="connsiteY320" fmla="*/ 3344500 h 4032188"/>
              <a:gd name="connsiteX321" fmla="*/ 3144437 w 4106964"/>
              <a:gd name="connsiteY321" fmla="*/ 3409291 h 4032188"/>
              <a:gd name="connsiteX322" fmla="*/ 3113544 w 4106964"/>
              <a:gd name="connsiteY322" fmla="*/ 3400035 h 4032188"/>
              <a:gd name="connsiteX323" fmla="*/ 3051759 w 4106964"/>
              <a:gd name="connsiteY323" fmla="*/ 3387695 h 4032188"/>
              <a:gd name="connsiteX324" fmla="*/ 2912742 w 4106964"/>
              <a:gd name="connsiteY324" fmla="*/ 3433973 h 4032188"/>
              <a:gd name="connsiteX325" fmla="*/ 2782993 w 4106964"/>
              <a:gd name="connsiteY325" fmla="*/ 3458656 h 4032188"/>
              <a:gd name="connsiteX326" fmla="*/ 2745922 w 4106964"/>
              <a:gd name="connsiteY326" fmla="*/ 3430888 h 4032188"/>
              <a:gd name="connsiteX327" fmla="*/ 2637798 w 4106964"/>
              <a:gd name="connsiteY327" fmla="*/ 3427803 h 4032188"/>
              <a:gd name="connsiteX328" fmla="*/ 2628530 w 4106964"/>
              <a:gd name="connsiteY328" fmla="*/ 3437059 h 4032188"/>
              <a:gd name="connsiteX329" fmla="*/ 2687226 w 4106964"/>
              <a:gd name="connsiteY329" fmla="*/ 3529618 h 4032188"/>
              <a:gd name="connsiteX330" fmla="*/ 2733565 w 4106964"/>
              <a:gd name="connsiteY330" fmla="*/ 3545044 h 4032188"/>
              <a:gd name="connsiteX331" fmla="*/ 2996152 w 4106964"/>
              <a:gd name="connsiteY331" fmla="*/ 3477168 h 4032188"/>
              <a:gd name="connsiteX332" fmla="*/ 2997121 w 4106964"/>
              <a:gd name="connsiteY332" fmla="*/ 3477293 h 4032188"/>
              <a:gd name="connsiteX333" fmla="*/ 3014552 w 4106964"/>
              <a:gd name="connsiteY333" fmla="*/ 3468375 h 4032188"/>
              <a:gd name="connsiteX334" fmla="*/ 3036934 w 4106964"/>
              <a:gd name="connsiteY334" fmla="*/ 3471139 h 4032188"/>
              <a:gd name="connsiteX335" fmla="*/ 3009150 w 4106964"/>
              <a:gd name="connsiteY335" fmla="*/ 3490091 h 4032188"/>
              <a:gd name="connsiteX336" fmla="*/ 3008507 w 4106964"/>
              <a:gd name="connsiteY336" fmla="*/ 3489433 h 4032188"/>
              <a:gd name="connsiteX337" fmla="*/ 3008510 w 4106964"/>
              <a:gd name="connsiteY337" fmla="*/ 3489508 h 4032188"/>
              <a:gd name="connsiteX338" fmla="*/ 3014687 w 4106964"/>
              <a:gd name="connsiteY338" fmla="*/ 3498765 h 4032188"/>
              <a:gd name="connsiteX339" fmla="*/ 2764457 w 4106964"/>
              <a:gd name="connsiteY339" fmla="*/ 3631431 h 4032188"/>
              <a:gd name="connsiteX340" fmla="*/ 2155873 w 4106964"/>
              <a:gd name="connsiteY340" fmla="*/ 3980068 h 4032188"/>
              <a:gd name="connsiteX341" fmla="*/ 2069374 w 4106964"/>
              <a:gd name="connsiteY341" fmla="*/ 4026347 h 4032188"/>
              <a:gd name="connsiteX342" fmla="*/ 2029213 w 4106964"/>
              <a:gd name="connsiteY342" fmla="*/ 4026347 h 4032188"/>
              <a:gd name="connsiteX343" fmla="*/ 1973607 w 4106964"/>
              <a:gd name="connsiteY343" fmla="*/ 3995495 h 4032188"/>
              <a:gd name="connsiteX344" fmla="*/ 1859304 w 4106964"/>
              <a:gd name="connsiteY344" fmla="*/ 3983153 h 4032188"/>
              <a:gd name="connsiteX345" fmla="*/ 1757358 w 4106964"/>
              <a:gd name="connsiteY345" fmla="*/ 3976983 h 4032188"/>
              <a:gd name="connsiteX346" fmla="*/ 1837679 w 4106964"/>
              <a:gd name="connsiteY346" fmla="*/ 3921448 h 4032188"/>
              <a:gd name="connsiteX347" fmla="*/ 1766626 w 4106964"/>
              <a:gd name="connsiteY347" fmla="*/ 3902936 h 4032188"/>
              <a:gd name="connsiteX348" fmla="*/ 1649234 w 4106964"/>
              <a:gd name="connsiteY348" fmla="*/ 3958471 h 4032188"/>
              <a:gd name="connsiteX349" fmla="*/ 1432986 w 4106964"/>
              <a:gd name="connsiteY349" fmla="*/ 3976983 h 4032188"/>
              <a:gd name="connsiteX350" fmla="*/ 1559645 w 4106964"/>
              <a:gd name="connsiteY350" fmla="*/ 3918362 h 4032188"/>
              <a:gd name="connsiteX351" fmla="*/ 2010678 w 4106964"/>
              <a:gd name="connsiteY351" fmla="*/ 3720904 h 4032188"/>
              <a:gd name="connsiteX352" fmla="*/ 2063195 w 4106964"/>
              <a:gd name="connsiteY352" fmla="*/ 3717819 h 4032188"/>
              <a:gd name="connsiteX353" fmla="*/ 2158962 w 4106964"/>
              <a:gd name="connsiteY353" fmla="*/ 3622176 h 4032188"/>
              <a:gd name="connsiteX354" fmla="*/ 1998321 w 4106964"/>
              <a:gd name="connsiteY354" fmla="*/ 3680796 h 4032188"/>
              <a:gd name="connsiteX355" fmla="*/ 1711019 w 4106964"/>
              <a:gd name="connsiteY355" fmla="*/ 3804207 h 4032188"/>
              <a:gd name="connsiteX356" fmla="*/ 1278523 w 4106964"/>
              <a:gd name="connsiteY356" fmla="*/ 3976983 h 4032188"/>
              <a:gd name="connsiteX357" fmla="*/ 1219827 w 4106964"/>
              <a:gd name="connsiteY357" fmla="*/ 3976983 h 4032188"/>
              <a:gd name="connsiteX358" fmla="*/ 1253809 w 4106964"/>
              <a:gd name="connsiteY358" fmla="*/ 3918362 h 4032188"/>
              <a:gd name="connsiteX359" fmla="*/ 1411361 w 4106964"/>
              <a:gd name="connsiteY359" fmla="*/ 3847401 h 4032188"/>
              <a:gd name="connsiteX360" fmla="*/ 669938 w 4106964"/>
              <a:gd name="connsiteY360" fmla="*/ 3418548 h 4032188"/>
              <a:gd name="connsiteX361" fmla="*/ 608153 w 4106964"/>
              <a:gd name="connsiteY361" fmla="*/ 3631431 h 4032188"/>
              <a:gd name="connsiteX362" fmla="*/ 608141 w 4106964"/>
              <a:gd name="connsiteY362" fmla="*/ 3631444 h 4032188"/>
              <a:gd name="connsiteX363" fmla="*/ 608141 w 4106964"/>
              <a:gd name="connsiteY363" fmla="*/ 3640000 h 4032188"/>
              <a:gd name="connsiteX364" fmla="*/ 620862 w 4106964"/>
              <a:gd name="connsiteY364" fmla="*/ 3643336 h 4032188"/>
              <a:gd name="connsiteX365" fmla="*/ 651432 w 4106964"/>
              <a:gd name="connsiteY365" fmla="*/ 3633761 h 4032188"/>
              <a:gd name="connsiteX366" fmla="*/ 710437 w 4106964"/>
              <a:gd name="connsiteY366" fmla="*/ 3735886 h 4032188"/>
              <a:gd name="connsiteX367" fmla="*/ 710035 w 4106964"/>
              <a:gd name="connsiteY367" fmla="*/ 3736870 h 4032188"/>
              <a:gd name="connsiteX368" fmla="*/ 729778 w 4106964"/>
              <a:gd name="connsiteY368" fmla="*/ 3753750 h 4032188"/>
              <a:gd name="connsiteX369" fmla="*/ 722169 w 4106964"/>
              <a:gd name="connsiteY369" fmla="*/ 3779890 h 4032188"/>
              <a:gd name="connsiteX370" fmla="*/ 694776 w 4106964"/>
              <a:gd name="connsiteY370" fmla="*/ 3826020 h 4032188"/>
              <a:gd name="connsiteX371" fmla="*/ 694201 w 4106964"/>
              <a:gd name="connsiteY371" fmla="*/ 3825633 h 4032188"/>
              <a:gd name="connsiteX372" fmla="*/ 690079 w 4106964"/>
              <a:gd name="connsiteY372" fmla="*/ 3843128 h 4032188"/>
              <a:gd name="connsiteX373" fmla="*/ 678812 w 4106964"/>
              <a:gd name="connsiteY373" fmla="*/ 3849688 h 4032188"/>
              <a:gd name="connsiteX374" fmla="*/ 685029 w 4106964"/>
              <a:gd name="connsiteY374" fmla="*/ 3812641 h 4032188"/>
              <a:gd name="connsiteX375" fmla="*/ 685605 w 4106964"/>
              <a:gd name="connsiteY375" fmla="*/ 3813405 h 4032188"/>
              <a:gd name="connsiteX376" fmla="*/ 684504 w 4106964"/>
              <a:gd name="connsiteY376" fmla="*/ 3804876 h 4032188"/>
              <a:gd name="connsiteX377" fmla="*/ 676515 w 4106964"/>
              <a:gd name="connsiteY377" fmla="*/ 3798342 h 4032188"/>
              <a:gd name="connsiteX378" fmla="*/ 676853 w 4106964"/>
              <a:gd name="connsiteY378" fmla="*/ 3796977 h 4032188"/>
              <a:gd name="connsiteX379" fmla="*/ 676276 w 4106964"/>
              <a:gd name="connsiteY379" fmla="*/ 3797778 h 4032188"/>
              <a:gd name="connsiteX380" fmla="*/ 626587 w 4106964"/>
              <a:gd name="connsiteY380" fmla="*/ 3754453 h 4032188"/>
              <a:gd name="connsiteX381" fmla="*/ 620377 w 4106964"/>
              <a:gd name="connsiteY381" fmla="*/ 3738980 h 4032188"/>
              <a:gd name="connsiteX382" fmla="*/ 542738 w 4106964"/>
              <a:gd name="connsiteY382" fmla="*/ 3673992 h 4032188"/>
              <a:gd name="connsiteX383" fmla="*/ 542918 w 4106964"/>
              <a:gd name="connsiteY383" fmla="*/ 3673243 h 4032188"/>
              <a:gd name="connsiteX384" fmla="*/ 539117 w 4106964"/>
              <a:gd name="connsiteY384" fmla="*/ 3666879 h 4032188"/>
              <a:gd name="connsiteX385" fmla="*/ 525538 w 4106964"/>
              <a:gd name="connsiteY385" fmla="*/ 3652990 h 4032188"/>
              <a:gd name="connsiteX386" fmla="*/ 531090 w 4106964"/>
              <a:gd name="connsiteY386" fmla="*/ 3640835 h 4032188"/>
              <a:gd name="connsiteX387" fmla="*/ 530921 w 4106964"/>
              <a:gd name="connsiteY387" fmla="*/ 3640687 h 4032188"/>
              <a:gd name="connsiteX388" fmla="*/ 453690 w 4106964"/>
              <a:gd name="connsiteY388" fmla="*/ 3554299 h 4032188"/>
              <a:gd name="connsiteX389" fmla="*/ 453690 w 4106964"/>
              <a:gd name="connsiteY389" fmla="*/ 3508020 h 4032188"/>
              <a:gd name="connsiteX390" fmla="*/ 496940 w 4106964"/>
              <a:gd name="connsiteY390" fmla="*/ 3430888 h 4032188"/>
              <a:gd name="connsiteX391" fmla="*/ 546368 w 4106964"/>
              <a:gd name="connsiteY391" fmla="*/ 3464826 h 4032188"/>
              <a:gd name="connsiteX392" fmla="*/ 580350 w 4106964"/>
              <a:gd name="connsiteY392" fmla="*/ 3430888 h 4032188"/>
              <a:gd name="connsiteX393" fmla="*/ 567993 w 4106964"/>
              <a:gd name="connsiteY393" fmla="*/ 3356842 h 4032188"/>
              <a:gd name="connsiteX394" fmla="*/ 299227 w 4106964"/>
              <a:gd name="connsiteY394" fmla="*/ 3205663 h 4032188"/>
              <a:gd name="connsiteX395" fmla="*/ 255977 w 4106964"/>
              <a:gd name="connsiteY395" fmla="*/ 3116190 h 4032188"/>
              <a:gd name="connsiteX396" fmla="*/ 259066 w 4106964"/>
              <a:gd name="connsiteY396" fmla="*/ 2826174 h 4032188"/>
              <a:gd name="connsiteX397" fmla="*/ 259066 w 4106964"/>
              <a:gd name="connsiteY397" fmla="*/ 2696592 h 4032188"/>
              <a:gd name="connsiteX398" fmla="*/ 252888 w 4106964"/>
              <a:gd name="connsiteY398" fmla="*/ 2517646 h 4032188"/>
              <a:gd name="connsiteX399" fmla="*/ 253254 w 4106964"/>
              <a:gd name="connsiteY399" fmla="*/ 2516044 h 4032188"/>
              <a:gd name="connsiteX400" fmla="*/ 250101 w 4106964"/>
              <a:gd name="connsiteY400" fmla="*/ 1490786 h 4032188"/>
              <a:gd name="connsiteX401" fmla="*/ 253260 w 4106964"/>
              <a:gd name="connsiteY401" fmla="*/ 1290283 h 4032188"/>
              <a:gd name="connsiteX402" fmla="*/ 254593 w 4106964"/>
              <a:gd name="connsiteY402" fmla="*/ 1255581 h 4032188"/>
              <a:gd name="connsiteX403" fmla="*/ 262077 w 4106964"/>
              <a:gd name="connsiteY403" fmla="*/ 1247784 h 4032188"/>
              <a:gd name="connsiteX404" fmla="*/ 262156 w 4106964"/>
              <a:gd name="connsiteY404" fmla="*/ 1246511 h 4032188"/>
              <a:gd name="connsiteX405" fmla="*/ 432066 w 4106964"/>
              <a:gd name="connsiteY405" fmla="*/ 1150867 h 4032188"/>
              <a:gd name="connsiteX406" fmla="*/ 537100 w 4106964"/>
              <a:gd name="connsiteY406" fmla="*/ 1055224 h 4032188"/>
              <a:gd name="connsiteX407" fmla="*/ 561814 w 4106964"/>
              <a:gd name="connsiteY407" fmla="*/ 1036712 h 4032188"/>
              <a:gd name="connsiteX408" fmla="*/ 703920 w 4106964"/>
              <a:gd name="connsiteY408" fmla="*/ 975006 h 4032188"/>
              <a:gd name="connsiteX409" fmla="*/ 812044 w 4106964"/>
              <a:gd name="connsiteY409" fmla="*/ 928727 h 4032188"/>
              <a:gd name="connsiteX410" fmla="*/ 904722 w 4106964"/>
              <a:gd name="connsiteY410" fmla="*/ 876278 h 4032188"/>
              <a:gd name="connsiteX411" fmla="*/ 926347 w 4106964"/>
              <a:gd name="connsiteY411" fmla="*/ 817659 h 4032188"/>
              <a:gd name="connsiteX412" fmla="*/ 929437 w 4106964"/>
              <a:gd name="connsiteY412" fmla="*/ 796061 h 4032188"/>
              <a:gd name="connsiteX413" fmla="*/ 980409 w 4106964"/>
              <a:gd name="connsiteY413" fmla="*/ 750167 h 4032188"/>
              <a:gd name="connsiteX414" fmla="*/ 1012813 w 4106964"/>
              <a:gd name="connsiteY414" fmla="*/ 688139 h 4032188"/>
              <a:gd name="connsiteX415" fmla="*/ 1014716 w 4106964"/>
              <a:gd name="connsiteY415" fmla="*/ 638933 h 4032188"/>
              <a:gd name="connsiteX416" fmla="*/ 1009699 w 4106964"/>
              <a:gd name="connsiteY416" fmla="*/ 586705 h 4032188"/>
              <a:gd name="connsiteX417" fmla="*/ 1037483 w 4106964"/>
              <a:gd name="connsiteY417" fmla="*/ 493855 h 4032188"/>
              <a:gd name="connsiteX418" fmla="*/ 1065268 w 4106964"/>
              <a:gd name="connsiteY418" fmla="*/ 487665 h 4032188"/>
              <a:gd name="connsiteX419" fmla="*/ 1077617 w 4106964"/>
              <a:gd name="connsiteY419" fmla="*/ 512425 h 4032188"/>
              <a:gd name="connsiteX420" fmla="*/ 1038544 w 4106964"/>
              <a:gd name="connsiteY420" fmla="*/ 662580 h 4032188"/>
              <a:gd name="connsiteX421" fmla="*/ 1022077 w 4106964"/>
              <a:gd name="connsiteY421" fmla="*/ 710420 h 4032188"/>
              <a:gd name="connsiteX422" fmla="*/ 1019797 w 4106964"/>
              <a:gd name="connsiteY422" fmla="*/ 755952 h 4032188"/>
              <a:gd name="connsiteX423" fmla="*/ 1031382 w 4106964"/>
              <a:gd name="connsiteY423" fmla="*/ 802231 h 4032188"/>
              <a:gd name="connsiteX424" fmla="*/ 1102435 w 4106964"/>
              <a:gd name="connsiteY424" fmla="*/ 762123 h 4032188"/>
              <a:gd name="connsiteX425" fmla="*/ 1139506 w 4106964"/>
              <a:gd name="connsiteY425" fmla="*/ 731271 h 4032188"/>
              <a:gd name="connsiteX426" fmla="*/ 1096256 w 4106964"/>
              <a:gd name="connsiteY426" fmla="*/ 697332 h 4032188"/>
              <a:gd name="connsiteX427" fmla="*/ 1095140 w 4106964"/>
              <a:gd name="connsiteY427" fmla="*/ 696635 h 4032188"/>
              <a:gd name="connsiteX428" fmla="*/ 1095683 w 4106964"/>
              <a:gd name="connsiteY428" fmla="*/ 697721 h 4032188"/>
              <a:gd name="connsiteX429" fmla="*/ 1086467 w 4106964"/>
              <a:gd name="connsiteY429" fmla="*/ 700793 h 4032188"/>
              <a:gd name="connsiteX430" fmla="*/ 1058819 w 4106964"/>
              <a:gd name="connsiteY430" fmla="*/ 716152 h 4032188"/>
              <a:gd name="connsiteX431" fmla="*/ 1049604 w 4106964"/>
              <a:gd name="connsiteY431" fmla="*/ 703865 h 4032188"/>
              <a:gd name="connsiteX432" fmla="*/ 1077252 w 4106964"/>
              <a:gd name="connsiteY432" fmla="*/ 682361 h 4032188"/>
              <a:gd name="connsiteX433" fmla="*/ 1086467 w 4106964"/>
              <a:gd name="connsiteY433" fmla="*/ 679289 h 4032188"/>
              <a:gd name="connsiteX434" fmla="*/ 1086989 w 4106964"/>
              <a:gd name="connsiteY434" fmla="*/ 680332 h 4032188"/>
              <a:gd name="connsiteX435" fmla="*/ 1086989 w 4106964"/>
              <a:gd name="connsiteY435" fmla="*/ 678820 h 4032188"/>
              <a:gd name="connsiteX436" fmla="*/ 1154952 w 4106964"/>
              <a:gd name="connsiteY436" fmla="*/ 675737 h 4032188"/>
              <a:gd name="connsiteX437" fmla="*/ 1219248 w 4106964"/>
              <a:gd name="connsiteY437" fmla="*/ 692223 h 4032188"/>
              <a:gd name="connsiteX438" fmla="*/ 1241450 w 4106964"/>
              <a:gd name="connsiteY438" fmla="*/ 678821 h 4032188"/>
              <a:gd name="connsiteX439" fmla="*/ 1220541 w 4106964"/>
              <a:gd name="connsiteY439" fmla="*/ 663601 h 4032188"/>
              <a:gd name="connsiteX440" fmla="*/ 1252582 w 4106964"/>
              <a:gd name="connsiteY440" fmla="*/ 657422 h 4032188"/>
              <a:gd name="connsiteX441" fmla="*/ 1263184 w 4106964"/>
              <a:gd name="connsiteY441" fmla="*/ 663341 h 4032188"/>
              <a:gd name="connsiteX442" fmla="*/ 1354982 w 4106964"/>
              <a:gd name="connsiteY442" fmla="*/ 617501 h 4032188"/>
              <a:gd name="connsiteX443" fmla="*/ 1442254 w 4106964"/>
              <a:gd name="connsiteY443" fmla="*/ 564665 h 4032188"/>
              <a:gd name="connsiteX444" fmla="*/ 1908732 w 4106964"/>
              <a:gd name="connsiteY444" fmla="*/ 296246 h 4032188"/>
              <a:gd name="connsiteX445" fmla="*/ 1939238 w 4106964"/>
              <a:gd name="connsiteY445" fmla="*/ 286990 h 4032188"/>
              <a:gd name="connsiteX446" fmla="*/ 1516337 w 4106964"/>
              <a:gd name="connsiteY446" fmla="*/ 173911 h 4032188"/>
              <a:gd name="connsiteX447" fmla="*/ 1519310 w 4106964"/>
              <a:gd name="connsiteY447" fmla="*/ 185801 h 4032188"/>
              <a:gd name="connsiteX448" fmla="*/ 1513364 w 4106964"/>
              <a:gd name="connsiteY448" fmla="*/ 200665 h 4032188"/>
              <a:gd name="connsiteX449" fmla="*/ 1501473 w 4106964"/>
              <a:gd name="connsiteY449" fmla="*/ 188774 h 4032188"/>
              <a:gd name="connsiteX450" fmla="*/ 1516337 w 4106964"/>
              <a:gd name="connsiteY450" fmla="*/ 173911 h 4032188"/>
              <a:gd name="connsiteX451" fmla="*/ 1471410 w 4106964"/>
              <a:gd name="connsiteY451" fmla="*/ 172575 h 4032188"/>
              <a:gd name="connsiteX452" fmla="*/ 1481817 w 4106964"/>
              <a:gd name="connsiteY452" fmla="*/ 180263 h 4032188"/>
              <a:gd name="connsiteX453" fmla="*/ 1484901 w 4106964"/>
              <a:gd name="connsiteY453" fmla="*/ 201781 h 4032188"/>
              <a:gd name="connsiteX454" fmla="*/ 1466400 w 4106964"/>
              <a:gd name="connsiteY454" fmla="*/ 226375 h 4032188"/>
              <a:gd name="connsiteX455" fmla="*/ 1398563 w 4106964"/>
              <a:gd name="connsiteY455" fmla="*/ 330895 h 4032188"/>
              <a:gd name="connsiteX456" fmla="*/ 1238219 w 4106964"/>
              <a:gd name="connsiteY456" fmla="*/ 435418 h 4032188"/>
              <a:gd name="connsiteX457" fmla="*/ 1213552 w 4106964"/>
              <a:gd name="connsiteY457" fmla="*/ 423120 h 4032188"/>
              <a:gd name="connsiteX458" fmla="*/ 1228969 w 4106964"/>
              <a:gd name="connsiteY458" fmla="*/ 297080 h 4032188"/>
              <a:gd name="connsiteX459" fmla="*/ 1281389 w 4106964"/>
              <a:gd name="connsiteY459" fmla="*/ 275560 h 4032188"/>
              <a:gd name="connsiteX460" fmla="*/ 1301762 w 4106964"/>
              <a:gd name="connsiteY460" fmla="*/ 274188 h 4032188"/>
              <a:gd name="connsiteX461" fmla="*/ 1283231 w 4106964"/>
              <a:gd name="connsiteY461" fmla="*/ 266857 h 4032188"/>
              <a:gd name="connsiteX462" fmla="*/ 1266734 w 4106964"/>
              <a:gd name="connsiteY462" fmla="*/ 222962 h 4032188"/>
              <a:gd name="connsiteX463" fmla="*/ 1286415 w 4106964"/>
              <a:gd name="connsiteY463" fmla="*/ 244384 h 4032188"/>
              <a:gd name="connsiteX464" fmla="*/ 1303152 w 4106964"/>
              <a:gd name="connsiteY464" fmla="*/ 273880 h 4032188"/>
              <a:gd name="connsiteX465" fmla="*/ 1318391 w 4106964"/>
              <a:gd name="connsiteY465" fmla="*/ 264032 h 4032188"/>
              <a:gd name="connsiteX466" fmla="*/ 1346143 w 4106964"/>
              <a:gd name="connsiteY466" fmla="*/ 238669 h 4032188"/>
              <a:gd name="connsiteX467" fmla="*/ 1347506 w 4106964"/>
              <a:gd name="connsiteY467" fmla="*/ 237187 h 4032188"/>
              <a:gd name="connsiteX468" fmla="*/ 1346025 w 4106964"/>
              <a:gd name="connsiteY468" fmla="*/ 237826 h 4032188"/>
              <a:gd name="connsiteX469" fmla="*/ 1386706 w 4106964"/>
              <a:gd name="connsiteY469" fmla="*/ 191746 h 4032188"/>
              <a:gd name="connsiteX470" fmla="*/ 1386697 w 4106964"/>
              <a:gd name="connsiteY470" fmla="*/ 192597 h 4032188"/>
              <a:gd name="connsiteX471" fmla="*/ 1427085 w 4106964"/>
              <a:gd name="connsiteY471" fmla="*/ 196016 h 4032188"/>
              <a:gd name="connsiteX472" fmla="*/ 1463317 w 4106964"/>
              <a:gd name="connsiteY472" fmla="*/ 174113 h 4032188"/>
              <a:gd name="connsiteX473" fmla="*/ 1471410 w 4106964"/>
              <a:gd name="connsiteY473" fmla="*/ 172575 h 4032188"/>
              <a:gd name="connsiteX474" fmla="*/ 2288844 w 4106964"/>
              <a:gd name="connsiteY474" fmla="*/ 0 h 4032188"/>
              <a:gd name="connsiteX475" fmla="*/ 2298082 w 4106964"/>
              <a:gd name="connsiteY475" fmla="*/ 18524 h 4032188"/>
              <a:gd name="connsiteX476" fmla="*/ 2270370 w 4106964"/>
              <a:gd name="connsiteY476" fmla="*/ 37047 h 4032188"/>
              <a:gd name="connsiteX477" fmla="*/ 2261133 w 4106964"/>
              <a:gd name="connsiteY477" fmla="*/ 21610 h 4032188"/>
              <a:gd name="connsiteX478" fmla="*/ 2288844 w 4106964"/>
              <a:gd name="connsiteY478" fmla="*/ 0 h 4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</a:cxnLst>
            <a:rect l="l" t="t" r="r" b="b"/>
            <a:pathLst>
              <a:path w="4106964" h="4032188">
                <a:moveTo>
                  <a:pt x="401486" y="3659542"/>
                </a:moveTo>
                <a:cubicBezTo>
                  <a:pt x="460391" y="3727385"/>
                  <a:pt x="460391" y="3727385"/>
                  <a:pt x="447990" y="3795227"/>
                </a:cubicBezTo>
                <a:cubicBezTo>
                  <a:pt x="457291" y="3798311"/>
                  <a:pt x="463491" y="3792143"/>
                  <a:pt x="469692" y="3789059"/>
                </a:cubicBezTo>
                <a:cubicBezTo>
                  <a:pt x="475892" y="3782892"/>
                  <a:pt x="482092" y="3773641"/>
                  <a:pt x="491393" y="3782892"/>
                </a:cubicBezTo>
                <a:cubicBezTo>
                  <a:pt x="503794" y="3792143"/>
                  <a:pt x="494494" y="3801394"/>
                  <a:pt x="488293" y="3807562"/>
                </a:cubicBezTo>
                <a:cubicBezTo>
                  <a:pt x="482092" y="3816814"/>
                  <a:pt x="466592" y="3829149"/>
                  <a:pt x="478992" y="3838400"/>
                </a:cubicBezTo>
                <a:cubicBezTo>
                  <a:pt x="488293" y="3853818"/>
                  <a:pt x="497594" y="3835315"/>
                  <a:pt x="509995" y="3832232"/>
                </a:cubicBezTo>
                <a:cubicBezTo>
                  <a:pt x="544097" y="3813729"/>
                  <a:pt x="534796" y="3853818"/>
                  <a:pt x="547198" y="3866153"/>
                </a:cubicBezTo>
                <a:cubicBezTo>
                  <a:pt x="509995" y="3866153"/>
                  <a:pt x="475892" y="3866153"/>
                  <a:pt x="438689" y="3866153"/>
                </a:cubicBezTo>
                <a:cubicBezTo>
                  <a:pt x="407688" y="3866153"/>
                  <a:pt x="398386" y="3835315"/>
                  <a:pt x="382885" y="3819897"/>
                </a:cubicBezTo>
                <a:cubicBezTo>
                  <a:pt x="330182" y="3761306"/>
                  <a:pt x="333282" y="3733552"/>
                  <a:pt x="389086" y="3674961"/>
                </a:cubicBezTo>
                <a:cubicBezTo>
                  <a:pt x="395286" y="3671877"/>
                  <a:pt x="398386" y="3665709"/>
                  <a:pt x="401486" y="3659542"/>
                </a:cubicBezTo>
                <a:close/>
                <a:moveTo>
                  <a:pt x="3292596" y="3313208"/>
                </a:moveTo>
                <a:cubicBezTo>
                  <a:pt x="3295569" y="3313208"/>
                  <a:pt x="3301514" y="3316429"/>
                  <a:pt x="3301514" y="3319650"/>
                </a:cubicBezTo>
                <a:cubicBezTo>
                  <a:pt x="3301514" y="3329311"/>
                  <a:pt x="3292596" y="3329311"/>
                  <a:pt x="3286650" y="3332531"/>
                </a:cubicBezTo>
                <a:cubicBezTo>
                  <a:pt x="3280704" y="3332531"/>
                  <a:pt x="3277732" y="3329311"/>
                  <a:pt x="3280704" y="3322870"/>
                </a:cubicBezTo>
                <a:cubicBezTo>
                  <a:pt x="3283678" y="3319650"/>
                  <a:pt x="3289623" y="3316429"/>
                  <a:pt x="3292596" y="3313208"/>
                </a:cubicBezTo>
                <a:close/>
                <a:moveTo>
                  <a:pt x="36683" y="2999576"/>
                </a:moveTo>
                <a:cubicBezTo>
                  <a:pt x="70870" y="3033515"/>
                  <a:pt x="95733" y="3070541"/>
                  <a:pt x="120597" y="3107566"/>
                </a:cubicBezTo>
                <a:cubicBezTo>
                  <a:pt x="80194" y="3129164"/>
                  <a:pt x="114381" y="3187787"/>
                  <a:pt x="64654" y="3203214"/>
                </a:cubicBezTo>
                <a:cubicBezTo>
                  <a:pt x="-16152" y="3110651"/>
                  <a:pt x="-16152" y="3110651"/>
                  <a:pt x="36683" y="2999576"/>
                </a:cubicBezTo>
                <a:close/>
                <a:moveTo>
                  <a:pt x="212755" y="2804855"/>
                </a:moveTo>
                <a:cubicBezTo>
                  <a:pt x="218701" y="2807828"/>
                  <a:pt x="227619" y="2807828"/>
                  <a:pt x="224646" y="2816747"/>
                </a:cubicBezTo>
                <a:cubicBezTo>
                  <a:pt x="221673" y="2822692"/>
                  <a:pt x="215728" y="2828638"/>
                  <a:pt x="206809" y="2828638"/>
                </a:cubicBezTo>
                <a:cubicBezTo>
                  <a:pt x="203836" y="2825665"/>
                  <a:pt x="194918" y="2825665"/>
                  <a:pt x="197891" y="2816747"/>
                </a:cubicBezTo>
                <a:cubicBezTo>
                  <a:pt x="197891" y="2807828"/>
                  <a:pt x="206809" y="2807828"/>
                  <a:pt x="212755" y="2804855"/>
                </a:cubicBezTo>
                <a:close/>
                <a:moveTo>
                  <a:pt x="132940" y="2799784"/>
                </a:moveTo>
                <a:cubicBezTo>
                  <a:pt x="136020" y="2799015"/>
                  <a:pt x="139868" y="2802092"/>
                  <a:pt x="144487" y="2808247"/>
                </a:cubicBezTo>
                <a:cubicBezTo>
                  <a:pt x="169119" y="2839022"/>
                  <a:pt x="187593" y="2866720"/>
                  <a:pt x="212225" y="2897495"/>
                </a:cubicBezTo>
                <a:cubicBezTo>
                  <a:pt x="227620" y="2915960"/>
                  <a:pt x="199909" y="2925192"/>
                  <a:pt x="199909" y="2940580"/>
                </a:cubicBezTo>
                <a:cubicBezTo>
                  <a:pt x="196830" y="2965199"/>
                  <a:pt x="184514" y="2983665"/>
                  <a:pt x="172198" y="3014440"/>
                </a:cubicBezTo>
                <a:cubicBezTo>
                  <a:pt x="147565" y="2980587"/>
                  <a:pt x="126013" y="2952890"/>
                  <a:pt x="107539" y="2925192"/>
                </a:cubicBezTo>
                <a:lnTo>
                  <a:pt x="107465" y="2924786"/>
                </a:lnTo>
                <a:lnTo>
                  <a:pt x="89206" y="2901256"/>
                </a:lnTo>
                <a:cubicBezTo>
                  <a:pt x="86545" y="2892740"/>
                  <a:pt x="88066" y="2883450"/>
                  <a:pt x="95667" y="2872611"/>
                </a:cubicBezTo>
                <a:cubicBezTo>
                  <a:pt x="107829" y="2854031"/>
                  <a:pt x="116950" y="2832354"/>
                  <a:pt x="126071" y="2813774"/>
                </a:cubicBezTo>
                <a:lnTo>
                  <a:pt x="126233" y="2813938"/>
                </a:lnTo>
                <a:close/>
                <a:moveTo>
                  <a:pt x="157015" y="2558111"/>
                </a:moveTo>
                <a:cubicBezTo>
                  <a:pt x="163257" y="2558111"/>
                  <a:pt x="169501" y="2558111"/>
                  <a:pt x="172622" y="2564057"/>
                </a:cubicBezTo>
                <a:cubicBezTo>
                  <a:pt x="166379" y="2572975"/>
                  <a:pt x="163257" y="2578921"/>
                  <a:pt x="153893" y="2575948"/>
                </a:cubicBezTo>
                <a:cubicBezTo>
                  <a:pt x="147650" y="2575948"/>
                  <a:pt x="141407" y="2578921"/>
                  <a:pt x="141407" y="2570003"/>
                </a:cubicBezTo>
                <a:cubicBezTo>
                  <a:pt x="141407" y="2561084"/>
                  <a:pt x="150771" y="2558111"/>
                  <a:pt x="157015" y="2558111"/>
                </a:cubicBezTo>
                <a:close/>
                <a:moveTo>
                  <a:pt x="3790544" y="1792611"/>
                </a:moveTo>
                <a:cubicBezTo>
                  <a:pt x="3849130" y="1792611"/>
                  <a:pt x="3904634" y="1792611"/>
                  <a:pt x="3957053" y="1795698"/>
                </a:cubicBezTo>
                <a:cubicBezTo>
                  <a:pt x="3978638" y="1795698"/>
                  <a:pt x="3990972" y="1808046"/>
                  <a:pt x="3966304" y="1826569"/>
                </a:cubicBezTo>
                <a:cubicBezTo>
                  <a:pt x="3957053" y="1835831"/>
                  <a:pt x="3953970" y="1845092"/>
                  <a:pt x="3963221" y="1860529"/>
                </a:cubicBezTo>
                <a:cubicBezTo>
                  <a:pt x="3987889" y="1820395"/>
                  <a:pt x="4006390" y="1845092"/>
                  <a:pt x="4024891" y="1866703"/>
                </a:cubicBezTo>
                <a:cubicBezTo>
                  <a:pt x="4027974" y="1875964"/>
                  <a:pt x="4034142" y="1885225"/>
                  <a:pt x="4040308" y="1891400"/>
                </a:cubicBezTo>
                <a:cubicBezTo>
                  <a:pt x="4080394" y="1946969"/>
                  <a:pt x="4074228" y="1996364"/>
                  <a:pt x="4018724" y="2036496"/>
                </a:cubicBezTo>
                <a:cubicBezTo>
                  <a:pt x="4006390" y="2045758"/>
                  <a:pt x="4006390" y="2061194"/>
                  <a:pt x="3990972" y="2073543"/>
                </a:cubicBezTo>
                <a:cubicBezTo>
                  <a:pt x="3972471" y="2045758"/>
                  <a:pt x="3953970" y="2021061"/>
                  <a:pt x="3935469" y="1999451"/>
                </a:cubicBezTo>
                <a:cubicBezTo>
                  <a:pt x="3913884" y="1974753"/>
                  <a:pt x="3898467" y="1950056"/>
                  <a:pt x="3929302" y="1922272"/>
                </a:cubicBezTo>
                <a:cubicBezTo>
                  <a:pt x="3935469" y="1916097"/>
                  <a:pt x="3944719" y="1903748"/>
                  <a:pt x="3935469" y="1894487"/>
                </a:cubicBezTo>
                <a:cubicBezTo>
                  <a:pt x="3920052" y="1882138"/>
                  <a:pt x="3910801" y="1891400"/>
                  <a:pt x="3901550" y="1900661"/>
                </a:cubicBezTo>
                <a:cubicBezTo>
                  <a:pt x="3892300" y="1903748"/>
                  <a:pt x="3886133" y="1913010"/>
                  <a:pt x="3879966" y="1919184"/>
                </a:cubicBezTo>
                <a:cubicBezTo>
                  <a:pt x="3861464" y="1891400"/>
                  <a:pt x="3861464" y="1891400"/>
                  <a:pt x="3879966" y="1872877"/>
                </a:cubicBezTo>
                <a:cubicBezTo>
                  <a:pt x="3892300" y="1857441"/>
                  <a:pt x="3901550" y="1838918"/>
                  <a:pt x="3889216" y="1826569"/>
                </a:cubicBezTo>
                <a:cubicBezTo>
                  <a:pt x="3876883" y="1811134"/>
                  <a:pt x="3864548" y="1832743"/>
                  <a:pt x="3855298" y="1842005"/>
                </a:cubicBezTo>
                <a:cubicBezTo>
                  <a:pt x="3830630" y="1857441"/>
                  <a:pt x="3830630" y="1857441"/>
                  <a:pt x="3790544" y="1792611"/>
                </a:cubicBezTo>
                <a:close/>
                <a:moveTo>
                  <a:pt x="2733606" y="1730919"/>
                </a:moveTo>
                <a:lnTo>
                  <a:pt x="2733007" y="1731523"/>
                </a:lnTo>
                <a:lnTo>
                  <a:pt x="2733678" y="1731417"/>
                </a:lnTo>
                <a:close/>
                <a:moveTo>
                  <a:pt x="3509131" y="1657196"/>
                </a:moveTo>
                <a:lnTo>
                  <a:pt x="3506304" y="1660215"/>
                </a:lnTo>
                <a:lnTo>
                  <a:pt x="3509131" y="1662068"/>
                </a:lnTo>
                <a:close/>
                <a:moveTo>
                  <a:pt x="3560120" y="1597107"/>
                </a:moveTo>
                <a:lnTo>
                  <a:pt x="3558372" y="1607907"/>
                </a:lnTo>
                <a:lnTo>
                  <a:pt x="3562488" y="1607176"/>
                </a:lnTo>
                <a:close/>
                <a:moveTo>
                  <a:pt x="2919339" y="1533547"/>
                </a:moveTo>
                <a:lnTo>
                  <a:pt x="2919124" y="1533975"/>
                </a:lnTo>
                <a:lnTo>
                  <a:pt x="2921057" y="1533975"/>
                </a:lnTo>
                <a:close/>
                <a:moveTo>
                  <a:pt x="3407050" y="1379389"/>
                </a:moveTo>
                <a:cubicBezTo>
                  <a:pt x="3412996" y="1379389"/>
                  <a:pt x="3418941" y="1379389"/>
                  <a:pt x="3418941" y="1389051"/>
                </a:cubicBezTo>
                <a:cubicBezTo>
                  <a:pt x="3418941" y="1395492"/>
                  <a:pt x="3412996" y="1398712"/>
                  <a:pt x="3407050" y="1398712"/>
                </a:cubicBezTo>
                <a:cubicBezTo>
                  <a:pt x="3404077" y="1398712"/>
                  <a:pt x="3398132" y="1395492"/>
                  <a:pt x="3398132" y="1392272"/>
                </a:cubicBezTo>
                <a:cubicBezTo>
                  <a:pt x="3395158" y="1385830"/>
                  <a:pt x="3398132" y="1379389"/>
                  <a:pt x="3407050" y="1379389"/>
                </a:cubicBezTo>
                <a:close/>
                <a:moveTo>
                  <a:pt x="3474979" y="1267907"/>
                </a:moveTo>
                <a:cubicBezTo>
                  <a:pt x="3478101" y="1267907"/>
                  <a:pt x="3484343" y="1277383"/>
                  <a:pt x="3484343" y="1280542"/>
                </a:cubicBezTo>
                <a:cubicBezTo>
                  <a:pt x="3484343" y="1293177"/>
                  <a:pt x="3474979" y="1293177"/>
                  <a:pt x="3468736" y="1293177"/>
                </a:cubicBezTo>
                <a:cubicBezTo>
                  <a:pt x="3462493" y="1293177"/>
                  <a:pt x="3453128" y="1293177"/>
                  <a:pt x="3453128" y="1283700"/>
                </a:cubicBezTo>
                <a:cubicBezTo>
                  <a:pt x="3453128" y="1271066"/>
                  <a:pt x="3465614" y="1271066"/>
                  <a:pt x="3474979" y="1267907"/>
                </a:cubicBezTo>
                <a:close/>
                <a:moveTo>
                  <a:pt x="3873395" y="1148323"/>
                </a:moveTo>
                <a:lnTo>
                  <a:pt x="3873395" y="1153797"/>
                </a:lnTo>
                <a:lnTo>
                  <a:pt x="3865922" y="1157405"/>
                </a:lnTo>
                <a:lnTo>
                  <a:pt x="3872222" y="1159664"/>
                </a:lnTo>
                <a:lnTo>
                  <a:pt x="3873596" y="1154760"/>
                </a:lnTo>
                <a:lnTo>
                  <a:pt x="3873596" y="1148409"/>
                </a:lnTo>
                <a:close/>
                <a:moveTo>
                  <a:pt x="330553" y="1015317"/>
                </a:moveTo>
                <a:cubicBezTo>
                  <a:pt x="340028" y="1018389"/>
                  <a:pt x="349505" y="1021460"/>
                  <a:pt x="346345" y="1033748"/>
                </a:cubicBezTo>
                <a:cubicBezTo>
                  <a:pt x="343187" y="1046036"/>
                  <a:pt x="336870" y="1058324"/>
                  <a:pt x="321077" y="1055252"/>
                </a:cubicBezTo>
                <a:cubicBezTo>
                  <a:pt x="311601" y="1052180"/>
                  <a:pt x="298967" y="1046036"/>
                  <a:pt x="302125" y="1036821"/>
                </a:cubicBezTo>
                <a:cubicBezTo>
                  <a:pt x="308442" y="1024532"/>
                  <a:pt x="314760" y="1012245"/>
                  <a:pt x="330553" y="1015317"/>
                </a:cubicBezTo>
                <a:close/>
                <a:moveTo>
                  <a:pt x="3408156" y="1006871"/>
                </a:moveTo>
                <a:cubicBezTo>
                  <a:pt x="3422848" y="1011501"/>
                  <a:pt x="3434448" y="1031568"/>
                  <a:pt x="3456102" y="1071701"/>
                </a:cubicBezTo>
                <a:cubicBezTo>
                  <a:pt x="3415889" y="1059352"/>
                  <a:pt x="3378768" y="1056265"/>
                  <a:pt x="3341648" y="1034655"/>
                </a:cubicBezTo>
                <a:cubicBezTo>
                  <a:pt x="3375675" y="1013045"/>
                  <a:pt x="3393462" y="1002240"/>
                  <a:pt x="3408156" y="1006871"/>
                </a:cubicBezTo>
                <a:close/>
                <a:moveTo>
                  <a:pt x="574510" y="943870"/>
                </a:moveTo>
                <a:cubicBezTo>
                  <a:pt x="589839" y="946957"/>
                  <a:pt x="605168" y="956218"/>
                  <a:pt x="605168" y="971654"/>
                </a:cubicBezTo>
                <a:cubicBezTo>
                  <a:pt x="605168" y="980917"/>
                  <a:pt x="595971" y="984004"/>
                  <a:pt x="586773" y="980917"/>
                </a:cubicBezTo>
                <a:cubicBezTo>
                  <a:pt x="577576" y="974742"/>
                  <a:pt x="556116" y="977829"/>
                  <a:pt x="559182" y="950044"/>
                </a:cubicBezTo>
                <a:cubicBezTo>
                  <a:pt x="559182" y="946957"/>
                  <a:pt x="565313" y="943870"/>
                  <a:pt x="574510" y="943870"/>
                </a:cubicBezTo>
                <a:close/>
                <a:moveTo>
                  <a:pt x="540508" y="827931"/>
                </a:moveTo>
                <a:cubicBezTo>
                  <a:pt x="553143" y="824957"/>
                  <a:pt x="549984" y="833877"/>
                  <a:pt x="549984" y="839822"/>
                </a:cubicBezTo>
                <a:cubicBezTo>
                  <a:pt x="553143" y="845768"/>
                  <a:pt x="549984" y="854685"/>
                  <a:pt x="534191" y="857659"/>
                </a:cubicBezTo>
                <a:cubicBezTo>
                  <a:pt x="531032" y="857659"/>
                  <a:pt x="531032" y="851714"/>
                  <a:pt x="531032" y="845768"/>
                </a:cubicBezTo>
                <a:cubicBezTo>
                  <a:pt x="527874" y="839822"/>
                  <a:pt x="534191" y="830903"/>
                  <a:pt x="540508" y="827931"/>
                </a:cubicBezTo>
                <a:close/>
                <a:moveTo>
                  <a:pt x="503498" y="820499"/>
                </a:moveTo>
                <a:cubicBezTo>
                  <a:pt x="503498" y="823658"/>
                  <a:pt x="510038" y="826816"/>
                  <a:pt x="506767" y="829974"/>
                </a:cubicBezTo>
                <a:cubicBezTo>
                  <a:pt x="506767" y="836291"/>
                  <a:pt x="503498" y="839452"/>
                  <a:pt x="500227" y="845768"/>
                </a:cubicBezTo>
                <a:cubicBezTo>
                  <a:pt x="496956" y="839452"/>
                  <a:pt x="493687" y="833133"/>
                  <a:pt x="493687" y="829974"/>
                </a:cubicBezTo>
                <a:cubicBezTo>
                  <a:pt x="493687" y="826816"/>
                  <a:pt x="500227" y="823658"/>
                  <a:pt x="503498" y="820499"/>
                </a:cubicBezTo>
                <a:close/>
                <a:moveTo>
                  <a:pt x="704757" y="784825"/>
                </a:moveTo>
                <a:cubicBezTo>
                  <a:pt x="695392" y="799689"/>
                  <a:pt x="692271" y="808607"/>
                  <a:pt x="689149" y="817526"/>
                </a:cubicBezTo>
                <a:cubicBezTo>
                  <a:pt x="686028" y="814553"/>
                  <a:pt x="679784" y="811580"/>
                  <a:pt x="679784" y="808607"/>
                </a:cubicBezTo>
                <a:cubicBezTo>
                  <a:pt x="673542" y="796716"/>
                  <a:pt x="682906" y="790770"/>
                  <a:pt x="704757" y="784825"/>
                </a:cubicBezTo>
                <a:close/>
                <a:moveTo>
                  <a:pt x="898777" y="633212"/>
                </a:moveTo>
                <a:cubicBezTo>
                  <a:pt x="908220" y="633212"/>
                  <a:pt x="911367" y="639344"/>
                  <a:pt x="911367" y="651607"/>
                </a:cubicBezTo>
                <a:cubicBezTo>
                  <a:pt x="908220" y="670001"/>
                  <a:pt x="908220" y="682264"/>
                  <a:pt x="886186" y="676133"/>
                </a:cubicBezTo>
                <a:cubicBezTo>
                  <a:pt x="870447" y="682264"/>
                  <a:pt x="857857" y="673066"/>
                  <a:pt x="861005" y="663869"/>
                </a:cubicBezTo>
                <a:cubicBezTo>
                  <a:pt x="867300" y="651607"/>
                  <a:pt x="879890" y="636276"/>
                  <a:pt x="898777" y="633212"/>
                </a:cubicBezTo>
                <a:close/>
                <a:moveTo>
                  <a:pt x="1238378" y="613887"/>
                </a:moveTo>
                <a:cubicBezTo>
                  <a:pt x="1247296" y="613887"/>
                  <a:pt x="1250269" y="620204"/>
                  <a:pt x="1250269" y="629681"/>
                </a:cubicBezTo>
                <a:cubicBezTo>
                  <a:pt x="1250269" y="639157"/>
                  <a:pt x="1244323" y="639157"/>
                  <a:pt x="1238378" y="639157"/>
                </a:cubicBezTo>
                <a:cubicBezTo>
                  <a:pt x="1229459" y="639157"/>
                  <a:pt x="1223514" y="635997"/>
                  <a:pt x="1223514" y="626523"/>
                </a:cubicBezTo>
                <a:cubicBezTo>
                  <a:pt x="1223514" y="617045"/>
                  <a:pt x="1229459" y="613887"/>
                  <a:pt x="1238378" y="613887"/>
                </a:cubicBezTo>
                <a:close/>
                <a:moveTo>
                  <a:pt x="570980" y="573754"/>
                </a:moveTo>
                <a:cubicBezTo>
                  <a:pt x="577421" y="580073"/>
                  <a:pt x="583862" y="583231"/>
                  <a:pt x="587083" y="586389"/>
                </a:cubicBezTo>
                <a:cubicBezTo>
                  <a:pt x="590304" y="592706"/>
                  <a:pt x="587083" y="595866"/>
                  <a:pt x="580642" y="599024"/>
                </a:cubicBezTo>
                <a:cubicBezTo>
                  <a:pt x="577421" y="599024"/>
                  <a:pt x="570980" y="595866"/>
                  <a:pt x="570980" y="592706"/>
                </a:cubicBezTo>
                <a:cubicBezTo>
                  <a:pt x="570980" y="589547"/>
                  <a:pt x="570980" y="583231"/>
                  <a:pt x="570980" y="573754"/>
                </a:cubicBezTo>
                <a:close/>
                <a:moveTo>
                  <a:pt x="1176642" y="564837"/>
                </a:moveTo>
                <a:cubicBezTo>
                  <a:pt x="1188930" y="567923"/>
                  <a:pt x="1201218" y="574098"/>
                  <a:pt x="1201218" y="586447"/>
                </a:cubicBezTo>
                <a:cubicBezTo>
                  <a:pt x="1201218" y="601883"/>
                  <a:pt x="1188930" y="604969"/>
                  <a:pt x="1179714" y="601883"/>
                </a:cubicBezTo>
                <a:cubicBezTo>
                  <a:pt x="1167426" y="601883"/>
                  <a:pt x="1155139" y="598795"/>
                  <a:pt x="1155139" y="583359"/>
                </a:cubicBezTo>
                <a:cubicBezTo>
                  <a:pt x="1155139" y="571011"/>
                  <a:pt x="1167426" y="564837"/>
                  <a:pt x="1176642" y="564837"/>
                </a:cubicBezTo>
                <a:close/>
                <a:moveTo>
                  <a:pt x="669147" y="554305"/>
                </a:moveTo>
                <a:cubicBezTo>
                  <a:pt x="673392" y="552426"/>
                  <a:pt x="678602" y="552619"/>
                  <a:pt x="685547" y="556472"/>
                </a:cubicBezTo>
                <a:cubicBezTo>
                  <a:pt x="722594" y="578056"/>
                  <a:pt x="697897" y="605808"/>
                  <a:pt x="685547" y="627392"/>
                </a:cubicBezTo>
                <a:cubicBezTo>
                  <a:pt x="667025" y="661311"/>
                  <a:pt x="679373" y="695231"/>
                  <a:pt x="679373" y="726066"/>
                </a:cubicBezTo>
                <a:cubicBezTo>
                  <a:pt x="682460" y="763066"/>
                  <a:pt x="663938" y="784653"/>
                  <a:pt x="639241" y="790819"/>
                </a:cubicBezTo>
                <a:cubicBezTo>
                  <a:pt x="608368" y="803153"/>
                  <a:pt x="574410" y="830905"/>
                  <a:pt x="534277" y="800069"/>
                </a:cubicBezTo>
                <a:cubicBezTo>
                  <a:pt x="509580" y="781569"/>
                  <a:pt x="518841" y="750733"/>
                  <a:pt x="506493" y="726066"/>
                </a:cubicBezTo>
                <a:cubicBezTo>
                  <a:pt x="491057" y="695231"/>
                  <a:pt x="481796" y="661311"/>
                  <a:pt x="528102" y="642811"/>
                </a:cubicBezTo>
                <a:cubicBezTo>
                  <a:pt x="528102" y="642811"/>
                  <a:pt x="525015" y="639727"/>
                  <a:pt x="525015" y="636643"/>
                </a:cubicBezTo>
                <a:cubicBezTo>
                  <a:pt x="583672" y="676728"/>
                  <a:pt x="586759" y="593474"/>
                  <a:pt x="626892" y="593474"/>
                </a:cubicBezTo>
                <a:lnTo>
                  <a:pt x="627374" y="592673"/>
                </a:lnTo>
                <a:lnTo>
                  <a:pt x="626967" y="593078"/>
                </a:lnTo>
                <a:cubicBezTo>
                  <a:pt x="626967" y="583664"/>
                  <a:pt x="608140" y="574251"/>
                  <a:pt x="626967" y="567975"/>
                </a:cubicBezTo>
                <a:cubicBezTo>
                  <a:pt x="636382" y="564837"/>
                  <a:pt x="633244" y="577388"/>
                  <a:pt x="636382" y="583664"/>
                </a:cubicBezTo>
                <a:lnTo>
                  <a:pt x="635326" y="584721"/>
                </a:lnTo>
                <a:lnTo>
                  <a:pt x="636154" y="584224"/>
                </a:lnTo>
                <a:cubicBezTo>
                  <a:pt x="652360" y="584224"/>
                  <a:pt x="656413" y="559941"/>
                  <a:pt x="669147" y="554305"/>
                </a:cubicBezTo>
                <a:close/>
                <a:moveTo>
                  <a:pt x="722594" y="552946"/>
                </a:moveTo>
                <a:cubicBezTo>
                  <a:pt x="731512" y="556083"/>
                  <a:pt x="731512" y="565497"/>
                  <a:pt x="731512" y="574912"/>
                </a:cubicBezTo>
                <a:cubicBezTo>
                  <a:pt x="731512" y="574912"/>
                  <a:pt x="728540" y="581187"/>
                  <a:pt x="725567" y="581187"/>
                </a:cubicBezTo>
                <a:cubicBezTo>
                  <a:pt x="716648" y="578049"/>
                  <a:pt x="713675" y="568636"/>
                  <a:pt x="713675" y="559221"/>
                </a:cubicBezTo>
                <a:cubicBezTo>
                  <a:pt x="713675" y="556083"/>
                  <a:pt x="719621" y="552946"/>
                  <a:pt x="722594" y="552946"/>
                </a:cubicBezTo>
                <a:close/>
                <a:moveTo>
                  <a:pt x="1322360" y="515784"/>
                </a:moveTo>
                <a:cubicBezTo>
                  <a:pt x="1328602" y="518969"/>
                  <a:pt x="1331724" y="518969"/>
                  <a:pt x="1337968" y="525340"/>
                </a:cubicBezTo>
                <a:cubicBezTo>
                  <a:pt x="1328602" y="528524"/>
                  <a:pt x="1325482" y="534895"/>
                  <a:pt x="1319238" y="534895"/>
                </a:cubicBezTo>
                <a:cubicBezTo>
                  <a:pt x="1316117" y="538081"/>
                  <a:pt x="1306752" y="538081"/>
                  <a:pt x="1309874" y="525340"/>
                </a:cubicBezTo>
                <a:cubicBezTo>
                  <a:pt x="1312995" y="518969"/>
                  <a:pt x="1316117" y="515784"/>
                  <a:pt x="1322360" y="515784"/>
                </a:cubicBezTo>
                <a:close/>
                <a:moveTo>
                  <a:pt x="1939238" y="286990"/>
                </a:moveTo>
                <a:cubicBezTo>
                  <a:pt x="1948893" y="286990"/>
                  <a:pt x="1958160" y="290075"/>
                  <a:pt x="1967428" y="296246"/>
                </a:cubicBezTo>
                <a:cubicBezTo>
                  <a:pt x="2097177" y="370293"/>
                  <a:pt x="2230016" y="441254"/>
                  <a:pt x="2356676" y="515300"/>
                </a:cubicBezTo>
                <a:cubicBezTo>
                  <a:pt x="2399925" y="539984"/>
                  <a:pt x="2427728" y="549239"/>
                  <a:pt x="2477156" y="518387"/>
                </a:cubicBezTo>
                <a:cubicBezTo>
                  <a:pt x="2548209" y="475192"/>
                  <a:pt x="2631620" y="459767"/>
                  <a:pt x="2711940" y="435082"/>
                </a:cubicBezTo>
                <a:cubicBezTo>
                  <a:pt x="2798439" y="410401"/>
                  <a:pt x="2881850" y="385719"/>
                  <a:pt x="2971438" y="361038"/>
                </a:cubicBezTo>
                <a:cubicBezTo>
                  <a:pt x="2955992" y="416571"/>
                  <a:pt x="2934367" y="450510"/>
                  <a:pt x="2875671" y="462851"/>
                </a:cubicBezTo>
                <a:cubicBezTo>
                  <a:pt x="2789172" y="481364"/>
                  <a:pt x="2705761" y="512217"/>
                  <a:pt x="2622352" y="533814"/>
                </a:cubicBezTo>
                <a:lnTo>
                  <a:pt x="2621889" y="533969"/>
                </a:lnTo>
                <a:lnTo>
                  <a:pt x="2622226" y="534432"/>
                </a:lnTo>
                <a:cubicBezTo>
                  <a:pt x="2615949" y="549972"/>
                  <a:pt x="2603398" y="543756"/>
                  <a:pt x="2593983" y="543756"/>
                </a:cubicBezTo>
                <a:lnTo>
                  <a:pt x="2594346" y="543136"/>
                </a:lnTo>
                <a:lnTo>
                  <a:pt x="2538169" y="561966"/>
                </a:lnTo>
                <a:cubicBezTo>
                  <a:pt x="2518861" y="568523"/>
                  <a:pt x="2498781" y="575464"/>
                  <a:pt x="2477156" y="583177"/>
                </a:cubicBezTo>
                <a:cubicBezTo>
                  <a:pt x="2498781" y="601689"/>
                  <a:pt x="2523495" y="610945"/>
                  <a:pt x="2545120" y="623286"/>
                </a:cubicBezTo>
                <a:lnTo>
                  <a:pt x="2547793" y="624292"/>
                </a:lnTo>
                <a:lnTo>
                  <a:pt x="2566966" y="624292"/>
                </a:lnTo>
                <a:lnTo>
                  <a:pt x="2567482" y="624697"/>
                </a:lnTo>
                <a:lnTo>
                  <a:pt x="2567228" y="623830"/>
                </a:lnTo>
                <a:cubicBezTo>
                  <a:pt x="2650582" y="586572"/>
                  <a:pt x="2733935" y="564837"/>
                  <a:pt x="2823462" y="608306"/>
                </a:cubicBezTo>
                <a:cubicBezTo>
                  <a:pt x="2841986" y="620725"/>
                  <a:pt x="2848160" y="620725"/>
                  <a:pt x="2838899" y="645567"/>
                </a:cubicBezTo>
                <a:cubicBezTo>
                  <a:pt x="2823462" y="698349"/>
                  <a:pt x="2795678" y="704559"/>
                  <a:pt x="2746283" y="685929"/>
                </a:cubicBezTo>
                <a:cubicBezTo>
                  <a:pt x="2721586" y="676614"/>
                  <a:pt x="2696889" y="668852"/>
                  <a:pt x="2672191" y="661477"/>
                </a:cubicBezTo>
                <a:lnTo>
                  <a:pt x="2598143" y="639369"/>
                </a:lnTo>
                <a:lnTo>
                  <a:pt x="2585852" y="648075"/>
                </a:lnTo>
                <a:lnTo>
                  <a:pt x="2585155" y="647847"/>
                </a:lnTo>
                <a:lnTo>
                  <a:pt x="2585280" y="647967"/>
                </a:lnTo>
                <a:cubicBezTo>
                  <a:pt x="2668690" y="697332"/>
                  <a:pt x="2752101" y="743612"/>
                  <a:pt x="2832421" y="792975"/>
                </a:cubicBezTo>
                <a:cubicBezTo>
                  <a:pt x="2850956" y="802231"/>
                  <a:pt x="2866403" y="805318"/>
                  <a:pt x="2888028" y="796061"/>
                </a:cubicBezTo>
                <a:cubicBezTo>
                  <a:pt x="2931278" y="780636"/>
                  <a:pt x="2980706" y="771379"/>
                  <a:pt x="3023956" y="755952"/>
                </a:cubicBezTo>
                <a:cubicBezTo>
                  <a:pt x="3057937" y="740525"/>
                  <a:pt x="3073384" y="752868"/>
                  <a:pt x="3095009" y="777549"/>
                </a:cubicBezTo>
                <a:cubicBezTo>
                  <a:pt x="3150615" y="854681"/>
                  <a:pt x="3150615" y="857767"/>
                  <a:pt x="3073384" y="916386"/>
                </a:cubicBezTo>
                <a:cubicBezTo>
                  <a:pt x="3071840" y="917928"/>
                  <a:pt x="3070294" y="917928"/>
                  <a:pt x="3068750" y="917928"/>
                </a:cubicBezTo>
                <a:lnTo>
                  <a:pt x="3066027" y="918835"/>
                </a:lnTo>
                <a:lnTo>
                  <a:pt x="3064116" y="916386"/>
                </a:lnTo>
                <a:lnTo>
                  <a:pt x="3060648" y="913781"/>
                </a:lnTo>
                <a:lnTo>
                  <a:pt x="3061958" y="916497"/>
                </a:lnTo>
                <a:lnTo>
                  <a:pt x="3060442" y="916039"/>
                </a:lnTo>
                <a:lnTo>
                  <a:pt x="3062800" y="918242"/>
                </a:lnTo>
                <a:lnTo>
                  <a:pt x="3061958" y="916497"/>
                </a:lnTo>
                <a:lnTo>
                  <a:pt x="3063690" y="917018"/>
                </a:lnTo>
                <a:lnTo>
                  <a:pt x="3063690" y="919073"/>
                </a:lnTo>
                <a:lnTo>
                  <a:pt x="3064116" y="919471"/>
                </a:lnTo>
                <a:lnTo>
                  <a:pt x="3066027" y="918835"/>
                </a:lnTo>
                <a:lnTo>
                  <a:pt x="3074349" y="929498"/>
                </a:lnTo>
                <a:cubicBezTo>
                  <a:pt x="3088251" y="940490"/>
                  <a:pt x="3107365" y="948010"/>
                  <a:pt x="3079562" y="978092"/>
                </a:cubicBezTo>
                <a:cubicBezTo>
                  <a:pt x="3119723" y="962665"/>
                  <a:pt x="3150615" y="950324"/>
                  <a:pt x="3181508" y="937983"/>
                </a:cubicBezTo>
                <a:cubicBezTo>
                  <a:pt x="3209311" y="928727"/>
                  <a:pt x="3243293" y="962665"/>
                  <a:pt x="3240204" y="996604"/>
                </a:cubicBezTo>
                <a:lnTo>
                  <a:pt x="3238897" y="997474"/>
                </a:lnTo>
                <a:lnTo>
                  <a:pt x="3240325" y="997504"/>
                </a:lnTo>
                <a:cubicBezTo>
                  <a:pt x="3226390" y="1002150"/>
                  <a:pt x="3236841" y="1018988"/>
                  <a:pt x="3232486" y="1027117"/>
                </a:cubicBezTo>
                <a:lnTo>
                  <a:pt x="3222237" y="1031365"/>
                </a:lnTo>
                <a:lnTo>
                  <a:pt x="3200968" y="1070787"/>
                </a:lnTo>
                <a:lnTo>
                  <a:pt x="3210470" y="1072193"/>
                </a:lnTo>
                <a:cubicBezTo>
                  <a:pt x="3213946" y="1072964"/>
                  <a:pt x="3217035" y="1073735"/>
                  <a:pt x="3218579" y="1073735"/>
                </a:cubicBezTo>
                <a:cubicBezTo>
                  <a:pt x="3280364" y="1021285"/>
                  <a:pt x="3323613" y="1076820"/>
                  <a:pt x="3369953" y="1101503"/>
                </a:cubicBezTo>
                <a:cubicBezTo>
                  <a:pt x="3382310" y="1107673"/>
                  <a:pt x="3394667" y="1113844"/>
                  <a:pt x="3407024" y="1120015"/>
                </a:cubicBezTo>
                <a:lnTo>
                  <a:pt x="3407354" y="1120854"/>
                </a:lnTo>
                <a:lnTo>
                  <a:pt x="3407362" y="1120753"/>
                </a:lnTo>
                <a:cubicBezTo>
                  <a:pt x="3421268" y="1127692"/>
                  <a:pt x="3421268" y="1143307"/>
                  <a:pt x="3428221" y="1151981"/>
                </a:cubicBezTo>
                <a:lnTo>
                  <a:pt x="3437631" y="1157399"/>
                </a:lnTo>
                <a:lnTo>
                  <a:pt x="3437917" y="1157038"/>
                </a:lnTo>
                <a:cubicBezTo>
                  <a:pt x="3453363" y="1138526"/>
                  <a:pt x="3465720" y="1153952"/>
                  <a:pt x="3474988" y="1160123"/>
                </a:cubicBezTo>
                <a:cubicBezTo>
                  <a:pt x="3490434" y="1172465"/>
                  <a:pt x="3478076" y="1184805"/>
                  <a:pt x="3471898" y="1194061"/>
                </a:cubicBezTo>
                <a:cubicBezTo>
                  <a:pt x="3422470" y="1286620"/>
                  <a:pt x="3373042" y="1379178"/>
                  <a:pt x="3326703" y="1471736"/>
                </a:cubicBezTo>
                <a:cubicBezTo>
                  <a:pt x="3311257" y="1502589"/>
                  <a:pt x="3292721" y="1533442"/>
                  <a:pt x="3277275" y="1564294"/>
                </a:cubicBezTo>
                <a:cubicBezTo>
                  <a:pt x="3271096" y="1576636"/>
                  <a:pt x="3261828" y="1585892"/>
                  <a:pt x="3280364" y="1598232"/>
                </a:cubicBezTo>
                <a:cubicBezTo>
                  <a:pt x="3305078" y="1613659"/>
                  <a:pt x="3264918" y="1629085"/>
                  <a:pt x="3280364" y="1644512"/>
                </a:cubicBezTo>
                <a:cubicBezTo>
                  <a:pt x="3308168" y="1638341"/>
                  <a:pt x="3329792" y="1632171"/>
                  <a:pt x="3345239" y="1598232"/>
                </a:cubicBezTo>
                <a:cubicBezTo>
                  <a:pt x="3407024" y="1487163"/>
                  <a:pt x="3465720" y="1373008"/>
                  <a:pt x="3527505" y="1258852"/>
                </a:cubicBezTo>
                <a:cubicBezTo>
                  <a:pt x="3558398" y="1200232"/>
                  <a:pt x="3561487" y="1197146"/>
                  <a:pt x="3623272" y="1255767"/>
                </a:cubicBezTo>
                <a:lnTo>
                  <a:pt x="3622656" y="1258742"/>
                </a:lnTo>
                <a:lnTo>
                  <a:pt x="3623796" y="1256115"/>
                </a:lnTo>
                <a:lnTo>
                  <a:pt x="3629316" y="1256115"/>
                </a:lnTo>
                <a:lnTo>
                  <a:pt x="3629450" y="1255767"/>
                </a:lnTo>
                <a:cubicBezTo>
                  <a:pt x="3629450" y="1218743"/>
                  <a:pt x="3672700" y="1206402"/>
                  <a:pt x="3678879" y="1175550"/>
                </a:cubicBezTo>
                <a:lnTo>
                  <a:pt x="3678976" y="1175438"/>
                </a:lnTo>
                <a:lnTo>
                  <a:pt x="3673143" y="1169619"/>
                </a:lnTo>
                <a:cubicBezTo>
                  <a:pt x="3674680" y="1166554"/>
                  <a:pt x="3676216" y="1162721"/>
                  <a:pt x="3676985" y="1159273"/>
                </a:cubicBezTo>
                <a:lnTo>
                  <a:pt x="3676782" y="1157150"/>
                </a:lnTo>
                <a:lnTo>
                  <a:pt x="3672700" y="1169379"/>
                </a:lnTo>
                <a:cubicBezTo>
                  <a:pt x="3651076" y="1169379"/>
                  <a:pt x="3626362" y="1157038"/>
                  <a:pt x="3620183" y="1144697"/>
                </a:cubicBezTo>
                <a:cubicBezTo>
                  <a:pt x="3576933" y="1086077"/>
                  <a:pt x="3530595" y="1030542"/>
                  <a:pt x="3490434" y="968836"/>
                </a:cubicBezTo>
                <a:cubicBezTo>
                  <a:pt x="3474988" y="944154"/>
                  <a:pt x="3465720" y="913301"/>
                  <a:pt x="3444096" y="891706"/>
                </a:cubicBezTo>
                <a:cubicBezTo>
                  <a:pt x="3413202" y="860851"/>
                  <a:pt x="3419381" y="833085"/>
                  <a:pt x="3437917" y="799146"/>
                </a:cubicBezTo>
                <a:cubicBezTo>
                  <a:pt x="3471898" y="734355"/>
                  <a:pt x="3502790" y="669564"/>
                  <a:pt x="3536772" y="601689"/>
                </a:cubicBezTo>
                <a:cubicBezTo>
                  <a:pt x="3564576" y="620200"/>
                  <a:pt x="3570754" y="638713"/>
                  <a:pt x="3549130" y="663394"/>
                </a:cubicBezTo>
                <a:cubicBezTo>
                  <a:pt x="3536772" y="678820"/>
                  <a:pt x="3527505" y="694246"/>
                  <a:pt x="3518237" y="712758"/>
                </a:cubicBezTo>
                <a:cubicBezTo>
                  <a:pt x="3515148" y="722014"/>
                  <a:pt x="3515148" y="743612"/>
                  <a:pt x="3527505" y="737441"/>
                </a:cubicBezTo>
                <a:cubicBezTo>
                  <a:pt x="3561487" y="709673"/>
                  <a:pt x="3589290" y="765210"/>
                  <a:pt x="3629450" y="740525"/>
                </a:cubicBezTo>
                <a:cubicBezTo>
                  <a:pt x="3647986" y="728185"/>
                  <a:pt x="3666521" y="771379"/>
                  <a:pt x="3681968" y="789891"/>
                </a:cubicBezTo>
                <a:cubicBezTo>
                  <a:pt x="3700503" y="808401"/>
                  <a:pt x="3678879" y="817659"/>
                  <a:pt x="3669611" y="823829"/>
                </a:cubicBezTo>
                <a:cubicBezTo>
                  <a:pt x="3644897" y="842340"/>
                  <a:pt x="3669611" y="879364"/>
                  <a:pt x="3641808" y="897874"/>
                </a:cubicBezTo>
                <a:cubicBezTo>
                  <a:pt x="3638718" y="897874"/>
                  <a:pt x="3641808" y="910216"/>
                  <a:pt x="3647986" y="907131"/>
                </a:cubicBezTo>
                <a:cubicBezTo>
                  <a:pt x="3660344" y="900962"/>
                  <a:pt x="3678879" y="916386"/>
                  <a:pt x="3688146" y="900962"/>
                </a:cubicBezTo>
                <a:cubicBezTo>
                  <a:pt x="3697414" y="882448"/>
                  <a:pt x="3719040" y="870108"/>
                  <a:pt x="3719040" y="833085"/>
                </a:cubicBezTo>
                <a:cubicBezTo>
                  <a:pt x="3756110" y="900962"/>
                  <a:pt x="3799360" y="950324"/>
                  <a:pt x="3839521" y="999689"/>
                </a:cubicBezTo>
                <a:cubicBezTo>
                  <a:pt x="3861145" y="1021285"/>
                  <a:pt x="3864235" y="1042882"/>
                  <a:pt x="3839521" y="1064480"/>
                </a:cubicBezTo>
                <a:cubicBezTo>
                  <a:pt x="3827163" y="1076820"/>
                  <a:pt x="3820985" y="1095332"/>
                  <a:pt x="3824074" y="1110758"/>
                </a:cubicBezTo>
                <a:cubicBezTo>
                  <a:pt x="3827163" y="1129270"/>
                  <a:pt x="3836431" y="1113844"/>
                  <a:pt x="3845698" y="1110758"/>
                </a:cubicBezTo>
                <a:lnTo>
                  <a:pt x="3845843" y="1110811"/>
                </a:lnTo>
                <a:lnTo>
                  <a:pt x="3853682" y="1096237"/>
                </a:lnTo>
                <a:cubicBezTo>
                  <a:pt x="3864809" y="1084271"/>
                  <a:pt x="3883307" y="1081389"/>
                  <a:pt x="3894868" y="1083695"/>
                </a:cubicBezTo>
                <a:cubicBezTo>
                  <a:pt x="3910282" y="1086771"/>
                  <a:pt x="3928779" y="1105223"/>
                  <a:pt x="3922614" y="1129825"/>
                </a:cubicBezTo>
                <a:lnTo>
                  <a:pt x="3922282" y="1130024"/>
                </a:lnTo>
                <a:lnTo>
                  <a:pt x="3922648" y="1130107"/>
                </a:lnTo>
                <a:lnTo>
                  <a:pt x="3928653" y="1139160"/>
                </a:lnTo>
                <a:lnTo>
                  <a:pt x="3929109" y="1138526"/>
                </a:lnTo>
                <a:cubicBezTo>
                  <a:pt x="3972358" y="1163208"/>
                  <a:pt x="3984716" y="1212573"/>
                  <a:pt x="4018698" y="1240340"/>
                </a:cubicBezTo>
                <a:cubicBezTo>
                  <a:pt x="4027966" y="1246511"/>
                  <a:pt x="4031054" y="1258852"/>
                  <a:pt x="4037233" y="1268108"/>
                </a:cubicBezTo>
                <a:cubicBezTo>
                  <a:pt x="4061948" y="1305131"/>
                  <a:pt x="4117554" y="1339069"/>
                  <a:pt x="4105197" y="1376093"/>
                </a:cubicBezTo>
                <a:cubicBezTo>
                  <a:pt x="4086662" y="1440883"/>
                  <a:pt x="4061948" y="1511844"/>
                  <a:pt x="4009430" y="1558124"/>
                </a:cubicBezTo>
                <a:cubicBezTo>
                  <a:pt x="3981626" y="1582806"/>
                  <a:pt x="4006340" y="1613659"/>
                  <a:pt x="3981626" y="1632171"/>
                </a:cubicBezTo>
                <a:cubicBezTo>
                  <a:pt x="3953823" y="1598232"/>
                  <a:pt x="3929109" y="1561209"/>
                  <a:pt x="3901306" y="1527271"/>
                </a:cubicBezTo>
                <a:cubicBezTo>
                  <a:pt x="3876592" y="1493333"/>
                  <a:pt x="3848788" y="1459395"/>
                  <a:pt x="3820985" y="1422371"/>
                </a:cubicBezTo>
                <a:cubicBezTo>
                  <a:pt x="3793181" y="1548868"/>
                  <a:pt x="3765378" y="1672279"/>
                  <a:pt x="3740664" y="1792605"/>
                </a:cubicBezTo>
                <a:cubicBezTo>
                  <a:pt x="3709772" y="1946869"/>
                  <a:pt x="3678879" y="2104218"/>
                  <a:pt x="3647986" y="2258482"/>
                </a:cubicBezTo>
                <a:cubicBezTo>
                  <a:pt x="3644897" y="2273909"/>
                  <a:pt x="3638718" y="2286249"/>
                  <a:pt x="3663432" y="2292420"/>
                </a:cubicBezTo>
                <a:cubicBezTo>
                  <a:pt x="3691236" y="2301676"/>
                  <a:pt x="3663432" y="2329444"/>
                  <a:pt x="3672700" y="2344870"/>
                </a:cubicBezTo>
                <a:cubicBezTo>
                  <a:pt x="3638718" y="2360297"/>
                  <a:pt x="3635629" y="2406575"/>
                  <a:pt x="3601648" y="2425087"/>
                </a:cubicBezTo>
                <a:lnTo>
                  <a:pt x="3601836" y="2425838"/>
                </a:lnTo>
                <a:lnTo>
                  <a:pt x="3613172" y="2428671"/>
                </a:lnTo>
                <a:lnTo>
                  <a:pt x="3614004" y="2428172"/>
                </a:lnTo>
                <a:cubicBezTo>
                  <a:pt x="3626362" y="2428172"/>
                  <a:pt x="3635629" y="2428172"/>
                  <a:pt x="3647986" y="2425087"/>
                </a:cubicBezTo>
                <a:cubicBezTo>
                  <a:pt x="3681968" y="2422002"/>
                  <a:pt x="3694326" y="2434343"/>
                  <a:pt x="3691236" y="2468282"/>
                </a:cubicBezTo>
                <a:cubicBezTo>
                  <a:pt x="3688146" y="2489878"/>
                  <a:pt x="3691236" y="2514560"/>
                  <a:pt x="3691236" y="2536157"/>
                </a:cubicBezTo>
                <a:cubicBezTo>
                  <a:pt x="3688146" y="2567010"/>
                  <a:pt x="3678879" y="2588607"/>
                  <a:pt x="3641808" y="2588607"/>
                </a:cubicBezTo>
                <a:cubicBezTo>
                  <a:pt x="3626362" y="2588607"/>
                  <a:pt x="3607826" y="2607119"/>
                  <a:pt x="3592380" y="2622545"/>
                </a:cubicBezTo>
                <a:cubicBezTo>
                  <a:pt x="3570754" y="2644142"/>
                  <a:pt x="3564576" y="2625630"/>
                  <a:pt x="3555309" y="2613290"/>
                </a:cubicBezTo>
                <a:lnTo>
                  <a:pt x="3554801" y="2612825"/>
                </a:lnTo>
                <a:lnTo>
                  <a:pt x="3537043" y="2607163"/>
                </a:lnTo>
                <a:lnTo>
                  <a:pt x="3536723" y="2607069"/>
                </a:lnTo>
                <a:lnTo>
                  <a:pt x="3536772" y="2607119"/>
                </a:lnTo>
                <a:cubicBezTo>
                  <a:pt x="3542951" y="2622545"/>
                  <a:pt x="3502790" y="2628716"/>
                  <a:pt x="3524416" y="2644142"/>
                </a:cubicBezTo>
                <a:cubicBezTo>
                  <a:pt x="3542951" y="2659568"/>
                  <a:pt x="3567666" y="2681165"/>
                  <a:pt x="3595468" y="2662654"/>
                </a:cubicBezTo>
                <a:cubicBezTo>
                  <a:pt x="3623272" y="2644142"/>
                  <a:pt x="3663432" y="2656483"/>
                  <a:pt x="3685058" y="2616375"/>
                </a:cubicBezTo>
                <a:cubicBezTo>
                  <a:pt x="3694326" y="2721275"/>
                  <a:pt x="3688146" y="2730530"/>
                  <a:pt x="3598558" y="2752127"/>
                </a:cubicBezTo>
                <a:cubicBezTo>
                  <a:pt x="3589290" y="2755213"/>
                  <a:pt x="3580022" y="2761383"/>
                  <a:pt x="3570754" y="2767553"/>
                </a:cubicBezTo>
                <a:cubicBezTo>
                  <a:pt x="3539862" y="2779895"/>
                  <a:pt x="3508970" y="2786065"/>
                  <a:pt x="3484255" y="2755213"/>
                </a:cubicBezTo>
                <a:cubicBezTo>
                  <a:pt x="3456452" y="2721275"/>
                  <a:pt x="3431738" y="2749042"/>
                  <a:pt x="3422470" y="2764468"/>
                </a:cubicBezTo>
                <a:cubicBezTo>
                  <a:pt x="3410114" y="2782980"/>
                  <a:pt x="3410114" y="2816918"/>
                  <a:pt x="3422470" y="2832344"/>
                </a:cubicBezTo>
                <a:cubicBezTo>
                  <a:pt x="3437917" y="2853941"/>
                  <a:pt x="3462631" y="2878623"/>
                  <a:pt x="3496613" y="2863198"/>
                </a:cubicBezTo>
                <a:cubicBezTo>
                  <a:pt x="3549130" y="2841600"/>
                  <a:pt x="3607826" y="2826174"/>
                  <a:pt x="3660344" y="2792236"/>
                </a:cubicBezTo>
                <a:cubicBezTo>
                  <a:pt x="3678879" y="2779895"/>
                  <a:pt x="3688146" y="2786065"/>
                  <a:pt x="3691236" y="2807662"/>
                </a:cubicBezTo>
                <a:cubicBezTo>
                  <a:pt x="3691236" y="2820003"/>
                  <a:pt x="3691236" y="2829259"/>
                  <a:pt x="3691236" y="2841600"/>
                </a:cubicBezTo>
                <a:cubicBezTo>
                  <a:pt x="3691236" y="2934159"/>
                  <a:pt x="3688146" y="2940329"/>
                  <a:pt x="3598558" y="2927988"/>
                </a:cubicBezTo>
                <a:cubicBezTo>
                  <a:pt x="3549130" y="2921818"/>
                  <a:pt x="3505880" y="2934159"/>
                  <a:pt x="3465720" y="2955756"/>
                </a:cubicBezTo>
                <a:cubicBezTo>
                  <a:pt x="3434827" y="2971182"/>
                  <a:pt x="3413202" y="2971182"/>
                  <a:pt x="3388488" y="2946499"/>
                </a:cubicBezTo>
                <a:cubicBezTo>
                  <a:pt x="3379220" y="2937244"/>
                  <a:pt x="3366864" y="2921818"/>
                  <a:pt x="3354506" y="2937244"/>
                </a:cubicBezTo>
                <a:cubicBezTo>
                  <a:pt x="3345239" y="2952671"/>
                  <a:pt x="3332882" y="2974267"/>
                  <a:pt x="3332882" y="2992779"/>
                </a:cubicBezTo>
                <a:cubicBezTo>
                  <a:pt x="3332882" y="3005120"/>
                  <a:pt x="3354506" y="3005120"/>
                  <a:pt x="3369953" y="3005120"/>
                </a:cubicBezTo>
                <a:cubicBezTo>
                  <a:pt x="3468809" y="3002034"/>
                  <a:pt x="3564576" y="3002034"/>
                  <a:pt x="3663432" y="2998949"/>
                </a:cubicBezTo>
                <a:cubicBezTo>
                  <a:pt x="3678879" y="2998949"/>
                  <a:pt x="3685058" y="3005120"/>
                  <a:pt x="3688146" y="3017461"/>
                </a:cubicBezTo>
                <a:cubicBezTo>
                  <a:pt x="3703593" y="3054484"/>
                  <a:pt x="3685058" y="3091507"/>
                  <a:pt x="3644897" y="3106934"/>
                </a:cubicBezTo>
                <a:cubicBezTo>
                  <a:pt x="3533684" y="3150128"/>
                  <a:pt x="3419381" y="3196407"/>
                  <a:pt x="3308168" y="3242687"/>
                </a:cubicBezTo>
                <a:cubicBezTo>
                  <a:pt x="3280364" y="3255027"/>
                  <a:pt x="3258740" y="3255027"/>
                  <a:pt x="3237114" y="3233430"/>
                </a:cubicBezTo>
                <a:cubicBezTo>
                  <a:pt x="3209311" y="3199492"/>
                  <a:pt x="3190776" y="3211834"/>
                  <a:pt x="3181508" y="3248857"/>
                </a:cubicBezTo>
                <a:cubicBezTo>
                  <a:pt x="3175329" y="3267369"/>
                  <a:pt x="3144437" y="3285880"/>
                  <a:pt x="3169150" y="3304392"/>
                </a:cubicBezTo>
                <a:cubicBezTo>
                  <a:pt x="3190776" y="3325989"/>
                  <a:pt x="3212400" y="3359927"/>
                  <a:pt x="3258740" y="3344500"/>
                </a:cubicBezTo>
                <a:cubicBezTo>
                  <a:pt x="3218579" y="3366098"/>
                  <a:pt x="3181508" y="3387695"/>
                  <a:pt x="3144437" y="3409291"/>
                </a:cubicBezTo>
                <a:cubicBezTo>
                  <a:pt x="3132080" y="3418548"/>
                  <a:pt x="3119723" y="3409291"/>
                  <a:pt x="3113544" y="3400035"/>
                </a:cubicBezTo>
                <a:cubicBezTo>
                  <a:pt x="3098098" y="3369183"/>
                  <a:pt x="3076473" y="3378438"/>
                  <a:pt x="3051759" y="3387695"/>
                </a:cubicBezTo>
                <a:cubicBezTo>
                  <a:pt x="3005420" y="3406206"/>
                  <a:pt x="2959081" y="3418548"/>
                  <a:pt x="2912742" y="3433973"/>
                </a:cubicBezTo>
                <a:cubicBezTo>
                  <a:pt x="2875671" y="3443230"/>
                  <a:pt x="2829332" y="3452485"/>
                  <a:pt x="2782993" y="3458656"/>
                </a:cubicBezTo>
                <a:cubicBezTo>
                  <a:pt x="2758278" y="3464826"/>
                  <a:pt x="2755190" y="3446315"/>
                  <a:pt x="2745922" y="3430888"/>
                </a:cubicBezTo>
                <a:cubicBezTo>
                  <a:pt x="2702672" y="3366098"/>
                  <a:pt x="2687226" y="3366098"/>
                  <a:pt x="2637798" y="3427803"/>
                </a:cubicBezTo>
                <a:cubicBezTo>
                  <a:pt x="2634708" y="3430888"/>
                  <a:pt x="2628530" y="3433973"/>
                  <a:pt x="2628530" y="3437059"/>
                </a:cubicBezTo>
                <a:cubicBezTo>
                  <a:pt x="2637798" y="3477168"/>
                  <a:pt x="2668690" y="3498765"/>
                  <a:pt x="2687226" y="3529618"/>
                </a:cubicBezTo>
                <a:cubicBezTo>
                  <a:pt x="2699584" y="3548129"/>
                  <a:pt x="2715029" y="3548129"/>
                  <a:pt x="2733565" y="3545044"/>
                </a:cubicBezTo>
                <a:cubicBezTo>
                  <a:pt x="2820064" y="3520361"/>
                  <a:pt x="2906564" y="3492594"/>
                  <a:pt x="2996152" y="3477168"/>
                </a:cubicBezTo>
                <a:lnTo>
                  <a:pt x="2997121" y="3477293"/>
                </a:lnTo>
                <a:lnTo>
                  <a:pt x="3014552" y="3468375"/>
                </a:lnTo>
                <a:cubicBezTo>
                  <a:pt x="3021498" y="3467981"/>
                  <a:pt x="3029216" y="3469559"/>
                  <a:pt x="3036934" y="3471139"/>
                </a:cubicBezTo>
                <a:cubicBezTo>
                  <a:pt x="3027673" y="3480615"/>
                  <a:pt x="3018411" y="3486933"/>
                  <a:pt x="3009150" y="3490091"/>
                </a:cubicBezTo>
                <a:lnTo>
                  <a:pt x="3008507" y="3489433"/>
                </a:lnTo>
                <a:lnTo>
                  <a:pt x="3008510" y="3489508"/>
                </a:lnTo>
                <a:cubicBezTo>
                  <a:pt x="3011598" y="3492594"/>
                  <a:pt x="3011598" y="3495679"/>
                  <a:pt x="3014687" y="3498765"/>
                </a:cubicBezTo>
                <a:cubicBezTo>
                  <a:pt x="2922010" y="3526532"/>
                  <a:pt x="2844779" y="3585153"/>
                  <a:pt x="2764457" y="3631431"/>
                </a:cubicBezTo>
                <a:cubicBezTo>
                  <a:pt x="2560566" y="3745587"/>
                  <a:pt x="2359764" y="3862827"/>
                  <a:pt x="2155873" y="3980068"/>
                </a:cubicBezTo>
                <a:cubicBezTo>
                  <a:pt x="2128070" y="3995495"/>
                  <a:pt x="2097177" y="4010921"/>
                  <a:pt x="2069374" y="4026347"/>
                </a:cubicBezTo>
                <a:cubicBezTo>
                  <a:pt x="2053927" y="4032518"/>
                  <a:pt x="2041571" y="4035603"/>
                  <a:pt x="2029213" y="4026347"/>
                </a:cubicBezTo>
                <a:cubicBezTo>
                  <a:pt x="2010678" y="4014006"/>
                  <a:pt x="1992142" y="4004750"/>
                  <a:pt x="1973607" y="3995495"/>
                </a:cubicBezTo>
                <a:cubicBezTo>
                  <a:pt x="1939625" y="3973897"/>
                  <a:pt x="1908732" y="3949215"/>
                  <a:pt x="1859304" y="3983153"/>
                </a:cubicBezTo>
                <a:cubicBezTo>
                  <a:pt x="1837679" y="3995495"/>
                  <a:pt x="1797518" y="3983153"/>
                  <a:pt x="1757358" y="3976983"/>
                </a:cubicBezTo>
                <a:cubicBezTo>
                  <a:pt x="1785162" y="3958471"/>
                  <a:pt x="1809876" y="3939960"/>
                  <a:pt x="1837679" y="3921448"/>
                </a:cubicBezTo>
                <a:cubicBezTo>
                  <a:pt x="1816054" y="3896765"/>
                  <a:pt x="1794430" y="3890595"/>
                  <a:pt x="1766626" y="3902936"/>
                </a:cubicBezTo>
                <a:cubicBezTo>
                  <a:pt x="1726466" y="3921448"/>
                  <a:pt x="1686305" y="3936874"/>
                  <a:pt x="1649234" y="3958471"/>
                </a:cubicBezTo>
                <a:cubicBezTo>
                  <a:pt x="1581271" y="3995495"/>
                  <a:pt x="1507128" y="3983153"/>
                  <a:pt x="1432986" y="3976983"/>
                </a:cubicBezTo>
                <a:cubicBezTo>
                  <a:pt x="1476236" y="3958471"/>
                  <a:pt x="1519486" y="3939960"/>
                  <a:pt x="1559645" y="3918362"/>
                </a:cubicBezTo>
                <a:cubicBezTo>
                  <a:pt x="1711019" y="3853572"/>
                  <a:pt x="1862393" y="3788781"/>
                  <a:pt x="2010678" y="3720904"/>
                </a:cubicBezTo>
                <a:cubicBezTo>
                  <a:pt x="2029213" y="3711649"/>
                  <a:pt x="2044660" y="3720904"/>
                  <a:pt x="2063195" y="3717819"/>
                </a:cubicBezTo>
                <a:cubicBezTo>
                  <a:pt x="2112623" y="3705478"/>
                  <a:pt x="2115712" y="3653029"/>
                  <a:pt x="2158962" y="3622176"/>
                </a:cubicBezTo>
                <a:cubicBezTo>
                  <a:pt x="2094088" y="3631431"/>
                  <a:pt x="2047748" y="3659199"/>
                  <a:pt x="1998321" y="3680796"/>
                </a:cubicBezTo>
                <a:cubicBezTo>
                  <a:pt x="1902553" y="3720904"/>
                  <a:pt x="1809876" y="3776439"/>
                  <a:pt x="1711019" y="3804207"/>
                </a:cubicBezTo>
                <a:cubicBezTo>
                  <a:pt x="1559645" y="3844315"/>
                  <a:pt x="1423718" y="3924533"/>
                  <a:pt x="1278523" y="3976983"/>
                </a:cubicBezTo>
                <a:cubicBezTo>
                  <a:pt x="1256898" y="3986238"/>
                  <a:pt x="1226005" y="3995495"/>
                  <a:pt x="1219827" y="3976983"/>
                </a:cubicBezTo>
                <a:cubicBezTo>
                  <a:pt x="1210560" y="3958471"/>
                  <a:pt x="1229095" y="3927618"/>
                  <a:pt x="1253809" y="3918362"/>
                </a:cubicBezTo>
                <a:cubicBezTo>
                  <a:pt x="1303237" y="3893680"/>
                  <a:pt x="1352665" y="3872083"/>
                  <a:pt x="1411361" y="3847401"/>
                </a:cubicBezTo>
                <a:cubicBezTo>
                  <a:pt x="1161131" y="3702393"/>
                  <a:pt x="917079" y="3560470"/>
                  <a:pt x="669938" y="3418548"/>
                </a:cubicBezTo>
                <a:cubicBezTo>
                  <a:pt x="660670" y="3495679"/>
                  <a:pt x="666849" y="3572811"/>
                  <a:pt x="608153" y="3631431"/>
                </a:cubicBezTo>
                <a:lnTo>
                  <a:pt x="608141" y="3631444"/>
                </a:lnTo>
                <a:lnTo>
                  <a:pt x="608141" y="3640000"/>
                </a:lnTo>
                <a:lnTo>
                  <a:pt x="620862" y="3643336"/>
                </a:lnTo>
                <a:cubicBezTo>
                  <a:pt x="632798" y="3638403"/>
                  <a:pt x="642115" y="3615193"/>
                  <a:pt x="651432" y="3633761"/>
                </a:cubicBezTo>
                <a:cubicBezTo>
                  <a:pt x="673170" y="3667803"/>
                  <a:pt x="716648" y="3689466"/>
                  <a:pt x="710437" y="3735886"/>
                </a:cubicBezTo>
                <a:lnTo>
                  <a:pt x="710035" y="3736870"/>
                </a:lnTo>
                <a:lnTo>
                  <a:pt x="729778" y="3753750"/>
                </a:lnTo>
                <a:cubicBezTo>
                  <a:pt x="732821" y="3759900"/>
                  <a:pt x="731300" y="3767588"/>
                  <a:pt x="722169" y="3779890"/>
                </a:cubicBezTo>
                <a:cubicBezTo>
                  <a:pt x="709995" y="3792191"/>
                  <a:pt x="703907" y="3810643"/>
                  <a:pt x="694776" y="3826020"/>
                </a:cubicBezTo>
                <a:lnTo>
                  <a:pt x="694201" y="3825633"/>
                </a:lnTo>
                <a:lnTo>
                  <a:pt x="690079" y="3843128"/>
                </a:lnTo>
                <a:cubicBezTo>
                  <a:pt x="687359" y="3848145"/>
                  <a:pt x="683474" y="3851232"/>
                  <a:pt x="678812" y="3849688"/>
                </a:cubicBezTo>
                <a:cubicBezTo>
                  <a:pt x="660165" y="3837339"/>
                  <a:pt x="675705" y="3824991"/>
                  <a:pt x="685029" y="3812641"/>
                </a:cubicBezTo>
                <a:lnTo>
                  <a:pt x="685605" y="3813405"/>
                </a:lnTo>
                <a:lnTo>
                  <a:pt x="684504" y="3804876"/>
                </a:lnTo>
                <a:cubicBezTo>
                  <a:pt x="683363" y="3802185"/>
                  <a:pt x="681080" y="3799879"/>
                  <a:pt x="676515" y="3798342"/>
                </a:cubicBezTo>
                <a:lnTo>
                  <a:pt x="676853" y="3796977"/>
                </a:lnTo>
                <a:lnTo>
                  <a:pt x="676276" y="3797778"/>
                </a:lnTo>
                <a:cubicBezTo>
                  <a:pt x="629693" y="3791589"/>
                  <a:pt x="629693" y="3791589"/>
                  <a:pt x="626587" y="3754453"/>
                </a:cubicBezTo>
                <a:cubicBezTo>
                  <a:pt x="626587" y="3748264"/>
                  <a:pt x="626587" y="3738980"/>
                  <a:pt x="620377" y="3738980"/>
                </a:cubicBezTo>
                <a:cubicBezTo>
                  <a:pt x="570688" y="3742075"/>
                  <a:pt x="570688" y="3692560"/>
                  <a:pt x="542738" y="3673992"/>
                </a:cubicBezTo>
                <a:lnTo>
                  <a:pt x="542918" y="3673243"/>
                </a:lnTo>
                <a:lnTo>
                  <a:pt x="539117" y="3666879"/>
                </a:lnTo>
                <a:cubicBezTo>
                  <a:pt x="533953" y="3662703"/>
                  <a:pt x="526112" y="3659498"/>
                  <a:pt x="525538" y="3652990"/>
                </a:cubicBezTo>
                <a:lnTo>
                  <a:pt x="531090" y="3640835"/>
                </a:lnTo>
                <a:lnTo>
                  <a:pt x="530921" y="3640687"/>
                </a:lnTo>
                <a:cubicBezTo>
                  <a:pt x="500029" y="3619091"/>
                  <a:pt x="478404" y="3585153"/>
                  <a:pt x="453690" y="3554299"/>
                </a:cubicBezTo>
                <a:cubicBezTo>
                  <a:pt x="441333" y="3538873"/>
                  <a:pt x="444422" y="3523446"/>
                  <a:pt x="453690" y="3508020"/>
                </a:cubicBezTo>
                <a:cubicBezTo>
                  <a:pt x="469136" y="3483338"/>
                  <a:pt x="481493" y="3455571"/>
                  <a:pt x="496940" y="3430888"/>
                </a:cubicBezTo>
                <a:cubicBezTo>
                  <a:pt x="518565" y="3433973"/>
                  <a:pt x="515475" y="3474083"/>
                  <a:pt x="546368" y="3464826"/>
                </a:cubicBezTo>
                <a:cubicBezTo>
                  <a:pt x="567993" y="3461741"/>
                  <a:pt x="580350" y="3455571"/>
                  <a:pt x="580350" y="3430888"/>
                </a:cubicBezTo>
                <a:cubicBezTo>
                  <a:pt x="580350" y="3403121"/>
                  <a:pt x="605064" y="3378438"/>
                  <a:pt x="567993" y="3356842"/>
                </a:cubicBezTo>
                <a:cubicBezTo>
                  <a:pt x="475315" y="3307477"/>
                  <a:pt x="388816" y="3255027"/>
                  <a:pt x="299227" y="3205663"/>
                </a:cubicBezTo>
                <a:cubicBezTo>
                  <a:pt x="259066" y="3184066"/>
                  <a:pt x="255977" y="3156299"/>
                  <a:pt x="255977" y="3116190"/>
                </a:cubicBezTo>
                <a:cubicBezTo>
                  <a:pt x="262156" y="3020546"/>
                  <a:pt x="259066" y="2921818"/>
                  <a:pt x="259066" y="2826174"/>
                </a:cubicBezTo>
                <a:cubicBezTo>
                  <a:pt x="259066" y="2782980"/>
                  <a:pt x="259066" y="2739786"/>
                  <a:pt x="259066" y="2696592"/>
                </a:cubicBezTo>
                <a:cubicBezTo>
                  <a:pt x="259066" y="2637972"/>
                  <a:pt x="265245" y="2576267"/>
                  <a:pt x="252888" y="2517646"/>
                </a:cubicBezTo>
                <a:lnTo>
                  <a:pt x="253254" y="2516044"/>
                </a:lnTo>
                <a:lnTo>
                  <a:pt x="250101" y="1490786"/>
                </a:lnTo>
                <a:cubicBezTo>
                  <a:pt x="250101" y="1422923"/>
                  <a:pt x="253260" y="1355061"/>
                  <a:pt x="253260" y="1290283"/>
                </a:cubicBezTo>
                <a:cubicBezTo>
                  <a:pt x="253260" y="1278715"/>
                  <a:pt x="249707" y="1265413"/>
                  <a:pt x="254593" y="1255581"/>
                </a:cubicBezTo>
                <a:lnTo>
                  <a:pt x="262077" y="1247784"/>
                </a:lnTo>
                <a:lnTo>
                  <a:pt x="262156" y="1246511"/>
                </a:lnTo>
                <a:cubicBezTo>
                  <a:pt x="320852" y="1212573"/>
                  <a:pt x="373370" y="1178635"/>
                  <a:pt x="432066" y="1150867"/>
                </a:cubicBezTo>
                <a:cubicBezTo>
                  <a:pt x="478404" y="1126185"/>
                  <a:pt x="512386" y="1095332"/>
                  <a:pt x="537100" y="1055224"/>
                </a:cubicBezTo>
                <a:cubicBezTo>
                  <a:pt x="543279" y="1042882"/>
                  <a:pt x="549457" y="1033627"/>
                  <a:pt x="561814" y="1036712"/>
                </a:cubicBezTo>
                <a:cubicBezTo>
                  <a:pt x="626688" y="1058309"/>
                  <a:pt x="660670" y="1012030"/>
                  <a:pt x="703920" y="975006"/>
                </a:cubicBezTo>
                <a:cubicBezTo>
                  <a:pt x="731724" y="950324"/>
                  <a:pt x="778063" y="953409"/>
                  <a:pt x="812044" y="928727"/>
                </a:cubicBezTo>
                <a:cubicBezTo>
                  <a:pt x="839848" y="907131"/>
                  <a:pt x="873829" y="894790"/>
                  <a:pt x="904722" y="876278"/>
                </a:cubicBezTo>
                <a:cubicBezTo>
                  <a:pt x="926347" y="860851"/>
                  <a:pt x="957240" y="851597"/>
                  <a:pt x="926347" y="817659"/>
                </a:cubicBezTo>
                <a:cubicBezTo>
                  <a:pt x="920169" y="811488"/>
                  <a:pt x="920169" y="799146"/>
                  <a:pt x="929437" y="796061"/>
                </a:cubicBezTo>
                <a:cubicBezTo>
                  <a:pt x="954151" y="786807"/>
                  <a:pt x="968825" y="769837"/>
                  <a:pt x="980409" y="750167"/>
                </a:cubicBezTo>
                <a:lnTo>
                  <a:pt x="1012813" y="688139"/>
                </a:lnTo>
                <a:lnTo>
                  <a:pt x="1014716" y="638933"/>
                </a:lnTo>
                <a:cubicBezTo>
                  <a:pt x="1015873" y="622297"/>
                  <a:pt x="1015873" y="605276"/>
                  <a:pt x="1009699" y="586705"/>
                </a:cubicBezTo>
                <a:cubicBezTo>
                  <a:pt x="1003525" y="565039"/>
                  <a:pt x="1031309" y="527900"/>
                  <a:pt x="1037483" y="493855"/>
                </a:cubicBezTo>
                <a:cubicBezTo>
                  <a:pt x="1037483" y="484570"/>
                  <a:pt x="1056007" y="484570"/>
                  <a:pt x="1065268" y="487665"/>
                </a:cubicBezTo>
                <a:cubicBezTo>
                  <a:pt x="1080704" y="490761"/>
                  <a:pt x="1083791" y="503140"/>
                  <a:pt x="1077617" y="512425"/>
                </a:cubicBezTo>
                <a:cubicBezTo>
                  <a:pt x="1056778" y="561171"/>
                  <a:pt x="1051568" y="613400"/>
                  <a:pt x="1038544" y="662580"/>
                </a:cubicBezTo>
                <a:lnTo>
                  <a:pt x="1022077" y="710420"/>
                </a:lnTo>
                <a:lnTo>
                  <a:pt x="1019797" y="755952"/>
                </a:lnTo>
                <a:cubicBezTo>
                  <a:pt x="1022115" y="771379"/>
                  <a:pt x="1026748" y="786805"/>
                  <a:pt x="1031382" y="802231"/>
                </a:cubicBezTo>
                <a:cubicBezTo>
                  <a:pt x="1056096" y="786805"/>
                  <a:pt x="1080810" y="774465"/>
                  <a:pt x="1102435" y="762123"/>
                </a:cubicBezTo>
                <a:cubicBezTo>
                  <a:pt x="1114792" y="752868"/>
                  <a:pt x="1139506" y="743612"/>
                  <a:pt x="1139506" y="731271"/>
                </a:cubicBezTo>
                <a:cubicBezTo>
                  <a:pt x="1136417" y="715844"/>
                  <a:pt x="1120970" y="697332"/>
                  <a:pt x="1096256" y="697332"/>
                </a:cubicBezTo>
                <a:lnTo>
                  <a:pt x="1095140" y="696635"/>
                </a:lnTo>
                <a:lnTo>
                  <a:pt x="1095683" y="697721"/>
                </a:lnTo>
                <a:cubicBezTo>
                  <a:pt x="1092611" y="697721"/>
                  <a:pt x="1089539" y="697721"/>
                  <a:pt x="1086467" y="700793"/>
                </a:cubicBezTo>
                <a:cubicBezTo>
                  <a:pt x="1077252" y="703865"/>
                  <a:pt x="1077252" y="725368"/>
                  <a:pt x="1058819" y="716152"/>
                </a:cubicBezTo>
                <a:cubicBezTo>
                  <a:pt x="1055747" y="716152"/>
                  <a:pt x="1049604" y="706938"/>
                  <a:pt x="1049604" y="703865"/>
                </a:cubicBezTo>
                <a:cubicBezTo>
                  <a:pt x="1052676" y="688505"/>
                  <a:pt x="1068036" y="691578"/>
                  <a:pt x="1077252" y="682361"/>
                </a:cubicBezTo>
                <a:cubicBezTo>
                  <a:pt x="1080323" y="682361"/>
                  <a:pt x="1083395" y="679289"/>
                  <a:pt x="1086467" y="679289"/>
                </a:cubicBezTo>
                <a:lnTo>
                  <a:pt x="1086989" y="680332"/>
                </a:lnTo>
                <a:lnTo>
                  <a:pt x="1086989" y="678820"/>
                </a:lnTo>
                <a:cubicBezTo>
                  <a:pt x="1108614" y="644882"/>
                  <a:pt x="1136417" y="657224"/>
                  <a:pt x="1154952" y="675737"/>
                </a:cubicBezTo>
                <a:cubicBezTo>
                  <a:pt x="1178122" y="701190"/>
                  <a:pt x="1197816" y="702346"/>
                  <a:pt x="1219248" y="692223"/>
                </a:cubicBezTo>
                <a:lnTo>
                  <a:pt x="1241450" y="678821"/>
                </a:lnTo>
                <a:lnTo>
                  <a:pt x="1220541" y="663601"/>
                </a:lnTo>
                <a:cubicBezTo>
                  <a:pt x="1232086" y="658894"/>
                  <a:pt x="1241901" y="654187"/>
                  <a:pt x="1252582" y="657422"/>
                </a:cubicBezTo>
                <a:lnTo>
                  <a:pt x="1263184" y="663341"/>
                </a:lnTo>
                <a:lnTo>
                  <a:pt x="1354982" y="617501"/>
                </a:lnTo>
                <a:cubicBezTo>
                  <a:pt x="1384330" y="600146"/>
                  <a:pt x="1412906" y="581635"/>
                  <a:pt x="1442254" y="564665"/>
                </a:cubicBezTo>
                <a:cubicBezTo>
                  <a:pt x="1599806" y="478277"/>
                  <a:pt x="1754269" y="385719"/>
                  <a:pt x="1908732" y="296246"/>
                </a:cubicBezTo>
                <a:cubicBezTo>
                  <a:pt x="1919544" y="290075"/>
                  <a:pt x="1929585" y="286990"/>
                  <a:pt x="1939238" y="286990"/>
                </a:cubicBezTo>
                <a:close/>
                <a:moveTo>
                  <a:pt x="1516337" y="173911"/>
                </a:moveTo>
                <a:cubicBezTo>
                  <a:pt x="1516337" y="173911"/>
                  <a:pt x="1519310" y="182828"/>
                  <a:pt x="1519310" y="185801"/>
                </a:cubicBezTo>
                <a:cubicBezTo>
                  <a:pt x="1519310" y="191746"/>
                  <a:pt x="1516337" y="197692"/>
                  <a:pt x="1513364" y="200665"/>
                </a:cubicBezTo>
                <a:cubicBezTo>
                  <a:pt x="1504445" y="200665"/>
                  <a:pt x="1501473" y="194719"/>
                  <a:pt x="1501473" y="188774"/>
                </a:cubicBezTo>
                <a:cubicBezTo>
                  <a:pt x="1501473" y="182828"/>
                  <a:pt x="1507418" y="176883"/>
                  <a:pt x="1516337" y="173911"/>
                </a:cubicBezTo>
                <a:close/>
                <a:moveTo>
                  <a:pt x="1471410" y="172575"/>
                </a:moveTo>
                <a:cubicBezTo>
                  <a:pt x="1474879" y="174113"/>
                  <a:pt x="1478734" y="177188"/>
                  <a:pt x="1481817" y="180263"/>
                </a:cubicBezTo>
                <a:cubicBezTo>
                  <a:pt x="1487985" y="186410"/>
                  <a:pt x="1491068" y="192558"/>
                  <a:pt x="1484901" y="201781"/>
                </a:cubicBezTo>
                <a:cubicBezTo>
                  <a:pt x="1478734" y="211002"/>
                  <a:pt x="1472567" y="217151"/>
                  <a:pt x="1466400" y="226375"/>
                </a:cubicBezTo>
                <a:cubicBezTo>
                  <a:pt x="1441732" y="260190"/>
                  <a:pt x="1410897" y="287857"/>
                  <a:pt x="1398563" y="330895"/>
                </a:cubicBezTo>
                <a:cubicBezTo>
                  <a:pt x="1383145" y="389305"/>
                  <a:pt x="1296807" y="438491"/>
                  <a:pt x="1238219" y="435418"/>
                </a:cubicBezTo>
                <a:cubicBezTo>
                  <a:pt x="1228969" y="432344"/>
                  <a:pt x="1216635" y="429270"/>
                  <a:pt x="1213552" y="423120"/>
                </a:cubicBezTo>
                <a:cubicBezTo>
                  <a:pt x="1201218" y="380082"/>
                  <a:pt x="1225886" y="340118"/>
                  <a:pt x="1228969" y="297080"/>
                </a:cubicBezTo>
                <a:cubicBezTo>
                  <a:pt x="1228969" y="278634"/>
                  <a:pt x="1259804" y="272486"/>
                  <a:pt x="1281389" y="275560"/>
                </a:cubicBezTo>
                <a:lnTo>
                  <a:pt x="1301762" y="274188"/>
                </a:lnTo>
                <a:lnTo>
                  <a:pt x="1283231" y="266857"/>
                </a:lnTo>
                <a:cubicBezTo>
                  <a:pt x="1267313" y="257390"/>
                  <a:pt x="1264419" y="243619"/>
                  <a:pt x="1266734" y="222962"/>
                </a:cubicBezTo>
                <a:cubicBezTo>
                  <a:pt x="1275995" y="229082"/>
                  <a:pt x="1281398" y="235968"/>
                  <a:pt x="1286415" y="244384"/>
                </a:cubicBezTo>
                <a:lnTo>
                  <a:pt x="1303152" y="273880"/>
                </a:lnTo>
                <a:lnTo>
                  <a:pt x="1318391" y="264032"/>
                </a:lnTo>
                <a:cubicBezTo>
                  <a:pt x="1327642" y="255578"/>
                  <a:pt x="1335351" y="244819"/>
                  <a:pt x="1346143" y="238669"/>
                </a:cubicBezTo>
                <a:lnTo>
                  <a:pt x="1347506" y="237187"/>
                </a:lnTo>
                <a:lnTo>
                  <a:pt x="1346025" y="237826"/>
                </a:lnTo>
                <a:cubicBezTo>
                  <a:pt x="1333508" y="200963"/>
                  <a:pt x="1374188" y="207107"/>
                  <a:pt x="1386706" y="191746"/>
                </a:cubicBezTo>
                <a:lnTo>
                  <a:pt x="1386697" y="192597"/>
                </a:lnTo>
                <a:lnTo>
                  <a:pt x="1427085" y="196016"/>
                </a:lnTo>
                <a:cubicBezTo>
                  <a:pt x="1440190" y="195631"/>
                  <a:pt x="1452525" y="191021"/>
                  <a:pt x="1463317" y="174113"/>
                </a:cubicBezTo>
                <a:cubicBezTo>
                  <a:pt x="1464858" y="171038"/>
                  <a:pt x="1467942" y="171038"/>
                  <a:pt x="1471410" y="172575"/>
                </a:cubicBezTo>
                <a:close/>
                <a:moveTo>
                  <a:pt x="2288844" y="0"/>
                </a:moveTo>
                <a:cubicBezTo>
                  <a:pt x="2298082" y="3088"/>
                  <a:pt x="2301161" y="9263"/>
                  <a:pt x="2298082" y="18524"/>
                </a:cubicBezTo>
                <a:cubicBezTo>
                  <a:pt x="2291923" y="27786"/>
                  <a:pt x="2285766" y="40134"/>
                  <a:pt x="2270370" y="37047"/>
                </a:cubicBezTo>
                <a:cubicBezTo>
                  <a:pt x="2261133" y="37047"/>
                  <a:pt x="2258054" y="30873"/>
                  <a:pt x="2261133" y="21610"/>
                </a:cubicBezTo>
                <a:cubicBezTo>
                  <a:pt x="2264213" y="9263"/>
                  <a:pt x="2273450" y="3088"/>
                  <a:pt x="22888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D16F-E209-409E-AFC0-00A70C0A98C0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42357" y="391894"/>
            <a:ext cx="661086" cy="365125"/>
          </a:xfrm>
          <a:prstGeom prst="rect">
            <a:avLst/>
          </a:prstGeom>
        </p:spPr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379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5AE5BF-61D7-468C-977A-A3060A4C5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711822" cy="6858000"/>
          </a:xfrm>
          <a:custGeom>
            <a:avLst/>
            <a:gdLst>
              <a:gd name="connsiteX0" fmla="*/ 0 w 3711822"/>
              <a:gd name="connsiteY0" fmla="*/ 0 h 6858000"/>
              <a:gd name="connsiteX1" fmla="*/ 3711822 w 3711822"/>
              <a:gd name="connsiteY1" fmla="*/ 0 h 6858000"/>
              <a:gd name="connsiteX2" fmla="*/ 3711822 w 3711822"/>
              <a:gd name="connsiteY2" fmla="*/ 6858000 h 6858000"/>
              <a:gd name="connsiteX3" fmla="*/ 0 w 37118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1822" h="6858000">
                <a:moveTo>
                  <a:pt x="0" y="0"/>
                </a:moveTo>
                <a:lnTo>
                  <a:pt x="3711822" y="0"/>
                </a:lnTo>
                <a:lnTo>
                  <a:pt x="37118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D16F-E209-409E-AFC0-00A70C0A98C0}" type="datetime1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42357" y="391894"/>
            <a:ext cx="661086" cy="365125"/>
          </a:xfrm>
          <a:prstGeom prst="rect">
            <a:avLst/>
          </a:prstGeom>
        </p:spPr>
        <p:txBody>
          <a:bodyPr/>
          <a:lstStyle/>
          <a:p>
            <a:fld id="{C20B6E8A-0E50-487B-97A2-0BD9B225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1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6B1AE5-2680-44CD-802D-95252AF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9F34-8A1E-43A8-933C-EDFF85605697}" type="datetime1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68BC0-D82A-4DC9-9367-6D7F8BA9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E97F7F-8F39-4088-8781-69FEAB78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A0BFA5-A0B6-4FCE-A131-16D4F4B3B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6918" y="0"/>
            <a:ext cx="5635083" cy="6858000"/>
          </a:xfrm>
          <a:custGeom>
            <a:avLst/>
            <a:gdLst>
              <a:gd name="connsiteX0" fmla="*/ 0 w 5635083"/>
              <a:gd name="connsiteY0" fmla="*/ 0 h 6858000"/>
              <a:gd name="connsiteX1" fmla="*/ 5635083 w 5635083"/>
              <a:gd name="connsiteY1" fmla="*/ 0 h 6858000"/>
              <a:gd name="connsiteX2" fmla="*/ 5635083 w 5635083"/>
              <a:gd name="connsiteY2" fmla="*/ 6858000 h 6858000"/>
              <a:gd name="connsiteX3" fmla="*/ 0 w 56350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5083" h="6858000">
                <a:moveTo>
                  <a:pt x="0" y="0"/>
                </a:moveTo>
                <a:lnTo>
                  <a:pt x="5635083" y="0"/>
                </a:lnTo>
                <a:lnTo>
                  <a:pt x="563508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11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5C8B0-DB92-4D5A-93ED-8AA4ADBFA6F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59051059"/>
      </p:ext>
    </p:extLst>
  </p:cSld>
  <p:clrMapOvr>
    <a:masterClrMapping/>
  </p:clrMapOvr>
  <p:transition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184900" y="0"/>
            <a:ext cx="2527300" cy="4254500"/>
          </a:xfrm>
          <a:custGeom>
            <a:avLst/>
            <a:gdLst>
              <a:gd name="connsiteX0" fmla="*/ 0 w 2527300"/>
              <a:gd name="connsiteY0" fmla="*/ 0 h 4254500"/>
              <a:gd name="connsiteX1" fmla="*/ 2527300 w 2527300"/>
              <a:gd name="connsiteY1" fmla="*/ 0 h 4254500"/>
              <a:gd name="connsiteX2" fmla="*/ 2527300 w 2527300"/>
              <a:gd name="connsiteY2" fmla="*/ 4254500 h 4254500"/>
              <a:gd name="connsiteX3" fmla="*/ 0 w 2527300"/>
              <a:gd name="connsiteY3" fmla="*/ 4254500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4254500">
                <a:moveTo>
                  <a:pt x="0" y="0"/>
                </a:moveTo>
                <a:lnTo>
                  <a:pt x="2527300" y="0"/>
                </a:lnTo>
                <a:lnTo>
                  <a:pt x="2527300" y="4254500"/>
                </a:lnTo>
                <a:lnTo>
                  <a:pt x="0" y="4254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8826500" y="0"/>
            <a:ext cx="2527300" cy="2476500"/>
          </a:xfrm>
          <a:custGeom>
            <a:avLst/>
            <a:gdLst>
              <a:gd name="connsiteX0" fmla="*/ 0 w 2527300"/>
              <a:gd name="connsiteY0" fmla="*/ 0 h 2476500"/>
              <a:gd name="connsiteX1" fmla="*/ 2527300 w 2527300"/>
              <a:gd name="connsiteY1" fmla="*/ 0 h 2476500"/>
              <a:gd name="connsiteX2" fmla="*/ 2527300 w 2527300"/>
              <a:gd name="connsiteY2" fmla="*/ 2476500 h 2476500"/>
              <a:gd name="connsiteX3" fmla="*/ 0 w 25273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2476500">
                <a:moveTo>
                  <a:pt x="0" y="0"/>
                </a:moveTo>
                <a:lnTo>
                  <a:pt x="2527300" y="0"/>
                </a:lnTo>
                <a:lnTo>
                  <a:pt x="25273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84900" y="4381500"/>
            <a:ext cx="2527300" cy="2476500"/>
          </a:xfrm>
          <a:custGeom>
            <a:avLst/>
            <a:gdLst>
              <a:gd name="connsiteX0" fmla="*/ 0 w 2527300"/>
              <a:gd name="connsiteY0" fmla="*/ 0 h 2476500"/>
              <a:gd name="connsiteX1" fmla="*/ 2527300 w 2527300"/>
              <a:gd name="connsiteY1" fmla="*/ 0 h 2476500"/>
              <a:gd name="connsiteX2" fmla="*/ 2527300 w 2527300"/>
              <a:gd name="connsiteY2" fmla="*/ 2476500 h 2476500"/>
              <a:gd name="connsiteX3" fmla="*/ 0 w 2527300"/>
              <a:gd name="connsiteY3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2476500">
                <a:moveTo>
                  <a:pt x="0" y="0"/>
                </a:moveTo>
                <a:lnTo>
                  <a:pt x="2527300" y="0"/>
                </a:lnTo>
                <a:lnTo>
                  <a:pt x="2527300" y="2476500"/>
                </a:lnTo>
                <a:lnTo>
                  <a:pt x="0" y="2476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826500" y="2603500"/>
            <a:ext cx="2527300" cy="4254500"/>
          </a:xfrm>
          <a:custGeom>
            <a:avLst/>
            <a:gdLst>
              <a:gd name="connsiteX0" fmla="*/ 0 w 2527300"/>
              <a:gd name="connsiteY0" fmla="*/ 0 h 4254500"/>
              <a:gd name="connsiteX1" fmla="*/ 2527300 w 2527300"/>
              <a:gd name="connsiteY1" fmla="*/ 0 h 4254500"/>
              <a:gd name="connsiteX2" fmla="*/ 2527300 w 2527300"/>
              <a:gd name="connsiteY2" fmla="*/ 4254500 h 4254500"/>
              <a:gd name="connsiteX3" fmla="*/ 0 w 2527300"/>
              <a:gd name="connsiteY3" fmla="*/ 4254500 h 425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00" h="4254500">
                <a:moveTo>
                  <a:pt x="0" y="0"/>
                </a:moveTo>
                <a:lnTo>
                  <a:pt x="2527300" y="0"/>
                </a:lnTo>
                <a:lnTo>
                  <a:pt x="2527300" y="4254500"/>
                </a:lnTo>
                <a:lnTo>
                  <a:pt x="0" y="4254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9493-AE0F-4E9D-A124-EC9A56A711B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98679EB-3100-42F3-9AC9-A64FB6A34B49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41FC2-1910-40DE-9581-439CCD95D0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B040E-114F-4061-90B9-7C562FA8C1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792224D-FD33-4836-BBD8-A8F18D809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120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CC09D-2BB0-4539-A840-1DE35817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27B71-F14D-4FA5-8173-3190A186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24F1C-487B-4328-8676-8E655C51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6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202E-01E2-4E5C-8D37-4EB47DF9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BB0EF-D59C-4206-BCA3-311C678B0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0BA78-49AF-4E2F-AB86-B68FAF6F0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BA660-E755-4E22-93A2-F15FEA82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6A18A-169B-4587-AD2E-715E63F3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894D9-B746-4ECB-AFD8-8004A288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9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074A-C301-47A3-BFE5-5E1D5626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C850C-EE28-4C29-9650-3541EC2E3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814B8-8E5F-43BC-A4D8-F24C016A1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FA3EC-CBC3-4B46-B971-BE7BF118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8AB40-1B15-4A91-8649-2BC76E88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E1A26-F468-4220-977C-1BE5AE0D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1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0022B-FAE7-4111-9504-5C1A74BF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34F1A-EE31-4885-B56C-937CF62C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5D370-E9CC-4C02-B4C2-2D919660A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8232C-394F-4B93-82CD-03CC22121A0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37067-DEC7-43ED-A997-5C5DB1ADD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DF989-1BB7-43FE-8306-B07D7DC7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A8580-5379-4601-8E13-3419C2D61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4" r:id="rId12"/>
    <p:sldLayoutId id="2147483764" r:id="rId13"/>
    <p:sldLayoutId id="2147483763" r:id="rId14"/>
    <p:sldLayoutId id="2147483765" r:id="rId15"/>
    <p:sldLayoutId id="2147483745" r:id="rId16"/>
    <p:sldLayoutId id="2147483746" r:id="rId17"/>
    <p:sldLayoutId id="2147483747" r:id="rId18"/>
    <p:sldLayoutId id="2147483690" r:id="rId19"/>
    <p:sldLayoutId id="2147483751" r:id="rId20"/>
    <p:sldLayoutId id="2147483752" r:id="rId21"/>
    <p:sldLayoutId id="2147483753" r:id="rId22"/>
    <p:sldLayoutId id="2147483731" r:id="rId23"/>
    <p:sldLayoutId id="2147483733" r:id="rId24"/>
    <p:sldLayoutId id="2147483734" r:id="rId25"/>
    <p:sldLayoutId id="2147483735" r:id="rId26"/>
    <p:sldLayoutId id="2147483736" r:id="rId27"/>
    <p:sldLayoutId id="2147483732" r:id="rId28"/>
    <p:sldLayoutId id="2147483681" r:id="rId29"/>
    <p:sldLayoutId id="2147483688" r:id="rId30"/>
    <p:sldLayoutId id="2147483682" r:id="rId31"/>
    <p:sldLayoutId id="2147483689" r:id="rId32"/>
    <p:sldLayoutId id="2147483701" r:id="rId33"/>
    <p:sldLayoutId id="2147483702" r:id="rId34"/>
    <p:sldLayoutId id="2147483685" r:id="rId35"/>
    <p:sldLayoutId id="2147483686" r:id="rId36"/>
    <p:sldLayoutId id="2147483687" r:id="rId37"/>
    <p:sldLayoutId id="2147483737" r:id="rId38"/>
    <p:sldLayoutId id="2147483738" r:id="rId39"/>
    <p:sldLayoutId id="2147483739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  <p:sldLayoutId id="2147483740" r:id="rId51"/>
    <p:sldLayoutId id="2147483741" r:id="rId52"/>
    <p:sldLayoutId id="2147483742" r:id="rId53"/>
    <p:sldLayoutId id="2147483743" r:id="rId54"/>
    <p:sldLayoutId id="2147483744" r:id="rId55"/>
    <p:sldLayoutId id="2147483761" r:id="rId56"/>
    <p:sldLayoutId id="2147483762" r:id="rId57"/>
    <p:sldLayoutId id="2147483757" r:id="rId58"/>
    <p:sldLayoutId id="2147483758" r:id="rId59"/>
    <p:sldLayoutId id="2147483759" r:id="rId60"/>
    <p:sldLayoutId id="2147483760" r:id="rId61"/>
    <p:sldLayoutId id="2147483748" r:id="rId62"/>
    <p:sldLayoutId id="2147483749" r:id="rId63"/>
    <p:sldLayoutId id="2147483750" r:id="rId64"/>
    <p:sldLayoutId id="2147483766" r:id="rId65"/>
    <p:sldLayoutId id="2147483767" r:id="rId66"/>
    <p:sldLayoutId id="2147483768" r:id="rId6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5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85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238" y="265244"/>
            <a:ext cx="3227148" cy="997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42619" y="1461237"/>
            <a:ext cx="732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l-GR" sz="2800" b="1" u="sng" dirty="0">
                <a:solidFill>
                  <a:schemeClr val="bg1"/>
                </a:solidFill>
                <a:latin typeface="Cambria" panose="02040503050406030204" pitchFamily="18" charset="0"/>
              </a:rPr>
              <a:t>E</a:t>
            </a:r>
            <a:r>
              <a:rPr lang="el-GR" altLang="el-GR" sz="2800" b="1" u="sng" dirty="0">
                <a:solidFill>
                  <a:schemeClr val="bg1"/>
                </a:solidFill>
                <a:latin typeface="Cambria" panose="02040503050406030204" pitchFamily="18" charset="0"/>
              </a:rPr>
              <a:t>ΝΗΜΕΡΩΣΗ ΓΟΝΕΩΝ  Α΄ ΓΥΜΝΑΣΙΟΥ  </a:t>
            </a:r>
            <a:br>
              <a:rPr lang="el-GR" altLang="el-GR" sz="2800" b="1" u="sng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el-GR" altLang="el-GR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    </a:t>
            </a:r>
            <a:r>
              <a:rPr lang="el-GR" altLang="el-GR" sz="2800" b="1" u="sng" dirty="0" smtClean="0">
                <a:solidFill>
                  <a:schemeClr val="bg1"/>
                </a:solidFill>
                <a:latin typeface="Cambria" panose="02040503050406030204" pitchFamily="18" charset="0"/>
              </a:rPr>
              <a:t>2020</a:t>
            </a:r>
            <a:r>
              <a:rPr lang="en-US" altLang="el-GR" sz="2800" b="1" u="sng" dirty="0" smtClean="0">
                <a:solidFill>
                  <a:schemeClr val="bg1"/>
                </a:solidFill>
                <a:latin typeface="Cambria" panose="02040503050406030204" pitchFamily="18" charset="0"/>
              </a:rPr>
              <a:t>-202</a:t>
            </a:r>
            <a:r>
              <a:rPr lang="el-GR" altLang="el-GR" sz="2800" b="1" u="sng" dirty="0" smtClean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026C2F6-99F2-49A9-80F6-FB43F2FA78F4}"/>
              </a:ext>
            </a:extLst>
          </p:cNvPr>
          <p:cNvGrpSpPr/>
          <p:nvPr/>
        </p:nvGrpSpPr>
        <p:grpSpPr>
          <a:xfrm>
            <a:off x="3777926" y="1289694"/>
            <a:ext cx="4544392" cy="647258"/>
            <a:chOff x="3777926" y="1268178"/>
            <a:chExt cx="4544392" cy="64725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485BEB-F541-49E7-8110-6D71DED028B9}"/>
                </a:ext>
              </a:extLst>
            </p:cNvPr>
            <p:cNvSpPr txBox="1"/>
            <p:nvPr/>
          </p:nvSpPr>
          <p:spPr>
            <a:xfrm>
              <a:off x="3777926" y="1268178"/>
              <a:ext cx="454439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3200" b="1" spc="30" dirty="0">
                  <a:solidFill>
                    <a:srgbClr val="002060"/>
                  </a:solidFill>
                  <a:latin typeface="+mj-lt"/>
                </a:rPr>
                <a:t>ΠΕΙΘΑΡΧΙΚΟ ΠΛΑΙΣΙΟ</a:t>
              </a:r>
              <a:endParaRPr lang="en-US" sz="3200" b="1" spc="30" dirty="0">
                <a:solidFill>
                  <a:srgbClr val="002060"/>
                </a:solidFill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27B1D13-7912-4CD0-B58E-1C2999F26BE1}"/>
                </a:ext>
              </a:extLst>
            </p:cNvPr>
            <p:cNvCxnSpPr>
              <a:cxnSpLocks/>
            </p:cNvCxnSpPr>
            <p:nvPr/>
          </p:nvCxnSpPr>
          <p:spPr>
            <a:xfrm>
              <a:off x="5750707" y="1915436"/>
              <a:ext cx="59883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E3A2567-9431-4A09-A799-F02AA8202554}"/>
              </a:ext>
            </a:extLst>
          </p:cNvPr>
          <p:cNvSpPr txBox="1"/>
          <p:nvPr/>
        </p:nvSpPr>
        <p:spPr>
          <a:xfrm>
            <a:off x="1708178" y="2557670"/>
            <a:ext cx="2679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Παραίνεση – </a:t>
            </a:r>
            <a:r>
              <a:rPr lang="en-US" sz="1600" b="1" spc="30" dirty="0">
                <a:solidFill>
                  <a:srgbClr val="002060"/>
                </a:solidFill>
                <a:latin typeface="+mj-lt"/>
              </a:rPr>
              <a:t/>
            </a:r>
            <a:br>
              <a:rPr lang="en-US" sz="1600" b="1" spc="30" dirty="0">
                <a:solidFill>
                  <a:srgbClr val="002060"/>
                </a:solidFill>
                <a:latin typeface="+mj-lt"/>
              </a:rPr>
            </a:br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άσκηση συμβουλευτικής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B19B36-DB6C-4A20-94EB-5D08AF01B994}"/>
              </a:ext>
            </a:extLst>
          </p:cNvPr>
          <p:cNvSpPr/>
          <p:nvPr/>
        </p:nvSpPr>
        <p:spPr>
          <a:xfrm>
            <a:off x="838200" y="2388654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4BB27-9021-4BBA-8010-5E84BF927380}"/>
              </a:ext>
            </a:extLst>
          </p:cNvPr>
          <p:cNvSpPr txBox="1"/>
          <p:nvPr/>
        </p:nvSpPr>
        <p:spPr>
          <a:xfrm>
            <a:off x="5395298" y="2593052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Παρατήρηση</a:t>
            </a:r>
            <a:endParaRPr lang="en-US" sz="1600" b="1" spc="3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E8664E-9678-42BF-8F44-8486CC88CF3B}"/>
              </a:ext>
            </a:extLst>
          </p:cNvPr>
          <p:cNvSpPr/>
          <p:nvPr/>
        </p:nvSpPr>
        <p:spPr>
          <a:xfrm>
            <a:off x="4491735" y="2388654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D63629-9851-4547-87A3-02947C0BCC66}"/>
              </a:ext>
            </a:extLst>
          </p:cNvPr>
          <p:cNvSpPr txBox="1"/>
          <p:nvPr/>
        </p:nvSpPr>
        <p:spPr>
          <a:xfrm>
            <a:off x="9072899" y="2599491"/>
            <a:ext cx="1171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Επίπληξη</a:t>
            </a:r>
            <a:endParaRPr lang="en-US" sz="1600" b="1" spc="3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D584A2-5E0A-48B6-8063-BB9D61685931}"/>
              </a:ext>
            </a:extLst>
          </p:cNvPr>
          <p:cNvSpPr/>
          <p:nvPr/>
        </p:nvSpPr>
        <p:spPr>
          <a:xfrm>
            <a:off x="8145270" y="2395093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7A42FF-1C4D-45D6-B637-62CAC568DBEC}"/>
              </a:ext>
            </a:extLst>
          </p:cNvPr>
          <p:cNvSpPr txBox="1"/>
          <p:nvPr/>
        </p:nvSpPr>
        <p:spPr>
          <a:xfrm>
            <a:off x="1788927" y="4488870"/>
            <a:ext cx="2367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Ωριαία απομάκρυνση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3CC932-E1A7-46D9-AB4D-2F9F12D105D6}"/>
              </a:ext>
            </a:extLst>
          </p:cNvPr>
          <p:cNvSpPr/>
          <p:nvPr/>
        </p:nvSpPr>
        <p:spPr>
          <a:xfrm>
            <a:off x="838200" y="4284472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260DC9-EAE5-4A06-AEEB-3337536318A7}"/>
              </a:ext>
            </a:extLst>
          </p:cNvPr>
          <p:cNvSpPr txBox="1"/>
          <p:nvPr/>
        </p:nvSpPr>
        <p:spPr>
          <a:xfrm>
            <a:off x="5458160" y="4501748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spc="30" dirty="0">
                <a:solidFill>
                  <a:schemeClr val="tx2"/>
                </a:solidFill>
                <a:latin typeface="+mj-lt"/>
              </a:rPr>
              <a:t> </a:t>
            </a:r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Αποβολή </a:t>
            </a:r>
            <a:r>
              <a:rPr lang="en-US" sz="1600" b="1" spc="30" dirty="0">
                <a:solidFill>
                  <a:srgbClr val="002060"/>
                </a:solidFill>
                <a:latin typeface="+mj-lt"/>
              </a:rPr>
              <a:t/>
            </a:r>
            <a:br>
              <a:rPr lang="en-US" sz="1600" b="1" spc="30" dirty="0">
                <a:solidFill>
                  <a:srgbClr val="002060"/>
                </a:solidFill>
                <a:latin typeface="+mj-lt"/>
              </a:rPr>
            </a:br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(από 1 έως </a:t>
            </a:r>
            <a:r>
              <a:rPr lang="el-GR" sz="1600" b="1" spc="30" dirty="0" smtClean="0">
                <a:solidFill>
                  <a:srgbClr val="002060"/>
                </a:solidFill>
                <a:latin typeface="+mj-lt"/>
              </a:rPr>
              <a:t>2 </a:t>
            </a:r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ημέρες)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0D2853-8976-4CA3-B93C-8364485042A4}"/>
              </a:ext>
            </a:extLst>
          </p:cNvPr>
          <p:cNvSpPr/>
          <p:nvPr/>
        </p:nvSpPr>
        <p:spPr>
          <a:xfrm>
            <a:off x="4491735" y="4284472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19B2F-1FE2-4C7F-BA76-A331199D5C6C}"/>
              </a:ext>
            </a:extLst>
          </p:cNvPr>
          <p:cNvSpPr txBox="1"/>
          <p:nvPr/>
        </p:nvSpPr>
        <p:spPr>
          <a:xfrm>
            <a:off x="9072899" y="4501748"/>
            <a:ext cx="2701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Αλλαγή </a:t>
            </a:r>
            <a:r>
              <a:rPr lang="en-US" sz="1600" b="1" spc="30" dirty="0">
                <a:solidFill>
                  <a:srgbClr val="002060"/>
                </a:solidFill>
                <a:latin typeface="+mj-lt"/>
              </a:rPr>
              <a:t/>
            </a:r>
            <a:br>
              <a:rPr lang="en-US" sz="1600" b="1" spc="30" dirty="0">
                <a:solidFill>
                  <a:srgbClr val="002060"/>
                </a:solidFill>
                <a:latin typeface="+mj-lt"/>
              </a:rPr>
            </a:br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σχολικού περιβάλλοντος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6E8894-1D0E-432F-A81F-A203BF1D5284}"/>
              </a:ext>
            </a:extLst>
          </p:cNvPr>
          <p:cNvSpPr/>
          <p:nvPr/>
        </p:nvSpPr>
        <p:spPr>
          <a:xfrm>
            <a:off x="8145270" y="4290911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9" y="2507701"/>
            <a:ext cx="522135" cy="52213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5" y="4397080"/>
            <a:ext cx="516064" cy="52213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154" y="2501262"/>
            <a:ext cx="522135" cy="52213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23" y="4403519"/>
            <a:ext cx="522135" cy="52213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273" y="2507701"/>
            <a:ext cx="522135" cy="52213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42" y="4409958"/>
            <a:ext cx="522135" cy="52213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16278" y="234040"/>
            <a:ext cx="2353366" cy="790465"/>
            <a:chOff x="664154" y="336072"/>
            <a:chExt cx="2353366" cy="790465"/>
          </a:xfrm>
        </p:grpSpPr>
        <p:sp>
          <p:nvSpPr>
            <p:cNvPr id="31" name="Rectangle 30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27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8" grpId="0"/>
      <p:bldP spid="10" grpId="0" animBg="1"/>
      <p:bldP spid="12" grpId="0"/>
      <p:bldP spid="14" grpId="0" animBg="1"/>
      <p:bldP spid="26" grpId="0"/>
      <p:bldP spid="28" grpId="0" animBg="1"/>
      <p:bldP spid="23" grpId="0"/>
      <p:bldP spid="25" grpId="0" animBg="1"/>
      <p:bldP spid="2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A862D9-30E8-4698-AD75-65167A181A9A}"/>
              </a:ext>
            </a:extLst>
          </p:cNvPr>
          <p:cNvSpPr/>
          <p:nvPr/>
        </p:nvSpPr>
        <p:spPr>
          <a:xfrm>
            <a:off x="1024612" y="2948017"/>
            <a:ext cx="4704385" cy="2828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2060"/>
                </a:solidFill>
              </a:rPr>
              <a:t>Εβδομαδιαία ενημέρωση </a:t>
            </a:r>
            <a:r>
              <a:rPr lang="en-US" sz="1400" b="1" dirty="0">
                <a:solidFill>
                  <a:srgbClr val="002060"/>
                </a:solidFill>
              </a:rPr>
              <a:t/>
            </a:r>
            <a:br>
              <a:rPr lang="en-US" sz="1400" b="1" dirty="0">
                <a:solidFill>
                  <a:srgbClr val="002060"/>
                </a:solidFill>
              </a:rPr>
            </a:br>
            <a:endParaRPr lang="el-GR" sz="1400" b="1" dirty="0">
              <a:solidFill>
                <a:srgbClr val="00206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002060"/>
                </a:solidFill>
              </a:rPr>
              <a:t>δια ζώσης επικοινωνία, μέσω ηλεκτρονικής κράτησης (ραντεβού)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002060"/>
                </a:solidFill>
              </a:rPr>
              <a:t>τηλεφωνική επικοινωνία</a:t>
            </a:r>
            <a:r>
              <a:rPr lang="en-US" sz="1400" dirty="0">
                <a:solidFill>
                  <a:srgbClr val="002060"/>
                </a:solidFill>
              </a:rPr>
              <a:t/>
            </a:r>
            <a:br>
              <a:rPr lang="en-US" sz="1400" dirty="0">
                <a:solidFill>
                  <a:srgbClr val="002060"/>
                </a:solidFill>
              </a:rPr>
            </a:br>
            <a:endParaRPr lang="el-GR" sz="1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l-GR" sz="1400" b="1" dirty="0">
                <a:solidFill>
                  <a:srgbClr val="002060"/>
                </a:solidFill>
              </a:rPr>
              <a:t>Συνάντηση </a:t>
            </a:r>
            <a:r>
              <a:rPr lang="el-GR" sz="1400" b="1" dirty="0" err="1">
                <a:solidFill>
                  <a:srgbClr val="002060"/>
                </a:solidFill>
              </a:rPr>
              <a:t>τετραμήνων</a:t>
            </a:r>
            <a:r>
              <a:rPr lang="el-GR" sz="1400" b="1" dirty="0">
                <a:solidFill>
                  <a:srgbClr val="002060"/>
                </a:solidFill>
              </a:rPr>
              <a:t> (ενδιάμεσα και στη λήξη </a:t>
            </a:r>
            <a:r>
              <a:rPr lang="el-GR" sz="1400" b="1" dirty="0" err="1">
                <a:solidFill>
                  <a:srgbClr val="002060"/>
                </a:solidFill>
              </a:rPr>
              <a:t>τετραμήνων</a:t>
            </a:r>
            <a:r>
              <a:rPr lang="el-GR" sz="1400" b="1" dirty="0">
                <a:solidFill>
                  <a:srgbClr val="002060"/>
                </a:solidFill>
              </a:rPr>
              <a:t>)</a:t>
            </a:r>
            <a:r>
              <a:rPr lang="en-US" sz="1200" dirty="0"/>
              <a:t/>
            </a:r>
            <a:br>
              <a:rPr lang="en-US" sz="1200" dirty="0"/>
            </a:br>
            <a:endParaRPr lang="el-GR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61ED4-62AB-481F-A2BE-A72DE63F3962}"/>
              </a:ext>
            </a:extLst>
          </p:cNvPr>
          <p:cNvSpPr txBox="1"/>
          <p:nvPr/>
        </p:nvSpPr>
        <p:spPr>
          <a:xfrm>
            <a:off x="1024612" y="1169507"/>
            <a:ext cx="470438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l-GR" sz="3200" dirty="0">
                <a:solidFill>
                  <a:schemeClr val="tx2"/>
                </a:solidFill>
                <a:latin typeface="+mj-lt"/>
              </a:rPr>
              <a:t>ΣΥΣΤΗΜΑ ΕΝΗΜΕΡΩΣΗΣ ΓΟΝΕΩΝ </a:t>
            </a:r>
            <a:br>
              <a:rPr lang="el-GR" sz="3200" dirty="0">
                <a:solidFill>
                  <a:schemeClr val="tx2"/>
                </a:solidFill>
                <a:latin typeface="+mj-lt"/>
              </a:rPr>
            </a:br>
            <a:r>
              <a:rPr lang="el-GR" sz="3200" dirty="0">
                <a:solidFill>
                  <a:schemeClr val="tx2"/>
                </a:solidFill>
                <a:latin typeface="+mj-lt"/>
              </a:rPr>
              <a:t>ΑΠΟ ΚΑΘΗΓΗΤΕΣ</a:t>
            </a:r>
            <a:endParaRPr lang="en-US" sz="3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DDFB74-DB09-48CF-8A33-0AC82128B5BD}"/>
              </a:ext>
            </a:extLst>
          </p:cNvPr>
          <p:cNvCxnSpPr>
            <a:cxnSpLocks/>
          </p:cNvCxnSpPr>
          <p:nvPr/>
        </p:nvCxnSpPr>
        <p:spPr>
          <a:xfrm flipV="1">
            <a:off x="1024612" y="2646835"/>
            <a:ext cx="4637924" cy="8728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7" r="16899"/>
          <a:stretch/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9" t="3305" r="2567" b="3305"/>
          <a:stretch/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9" r="24220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r="25956"/>
          <a:stretch/>
        </p:blipFill>
        <p:spPr/>
      </p:pic>
      <p:grpSp>
        <p:nvGrpSpPr>
          <p:cNvPr id="19" name="Group 18"/>
          <p:cNvGrpSpPr/>
          <p:nvPr/>
        </p:nvGrpSpPr>
        <p:grpSpPr>
          <a:xfrm>
            <a:off x="716278" y="234040"/>
            <a:ext cx="2353366" cy="790465"/>
            <a:chOff x="664154" y="336072"/>
            <a:chExt cx="2353366" cy="790465"/>
          </a:xfrm>
        </p:grpSpPr>
        <p:sp>
          <p:nvSpPr>
            <p:cNvPr id="20" name="Rectangle 19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1541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Palatino Linotype" panose="02040502050505030304" pitchFamily="18" charset="0"/>
              </a:rPr>
              <a:t>MYP</a:t>
            </a:r>
            <a:endParaRPr lang="el-GR" sz="4000" b="1" dirty="0">
              <a:solidFill>
                <a:schemeClr val="accent3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28800"/>
            <a:ext cx="8229600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>
              <a:latin typeface="Palatino Linotype" panose="02040502050505030304" pitchFamily="18" charset="0"/>
            </a:endParaRPr>
          </a:p>
          <a:p>
            <a:endParaRPr lang="en-US" sz="1400" b="1" i="1" dirty="0">
              <a:latin typeface="Palatino Linotype" panose="02040502050505030304" pitchFamily="18" charset="0"/>
            </a:endParaRPr>
          </a:p>
          <a:p>
            <a:endParaRPr lang="en-US" sz="1400" b="1" i="1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400" b="1" i="1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400" b="1" i="1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US" sz="1400" b="1" i="1" dirty="0">
              <a:latin typeface="Palatino Linotype" panose="0204050205050503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sz="1800" b="1" i="1" dirty="0">
                <a:latin typeface="Palatino Linotype" panose="02040502050505030304" pitchFamily="18" charset="0"/>
              </a:rPr>
              <a:t> </a:t>
            </a:r>
            <a:r>
              <a:rPr lang="el-GR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Όταν οι νέοι άνθρωποι μπορούν να συνδυάσουν το περιεχόμενο ενός γνωστικού αντικειμένου… με τη δική τους εμπειρία, κατανοούν καλύτερα και η κατανόηση αυτή τους δίνει κίνητρο μάθησης.</a:t>
            </a:r>
            <a:r>
              <a:rPr lang="en-US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el-GR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Η διασύνδεση της γνώσης </a:t>
            </a:r>
            <a:r>
              <a:rPr lang="en-US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 </a:t>
            </a:r>
            <a:r>
              <a:rPr lang="el-GR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με την καθημερινή ζωή ζωντανεύει τη μελέτη.  </a:t>
            </a:r>
            <a:endParaRPr lang="el-GR" sz="18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  <a:p>
            <a:pPr marL="0" indent="0" algn="r">
              <a:buNone/>
            </a:pPr>
            <a:r>
              <a:rPr lang="el-GR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(</a:t>
            </a:r>
            <a:r>
              <a:rPr lang="en-US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Johnson</a:t>
            </a:r>
            <a:r>
              <a:rPr lang="el-GR" sz="1800" b="1" i="1" dirty="0">
                <a:solidFill>
                  <a:srgbClr val="0070C0"/>
                </a:solidFill>
                <a:latin typeface="Palatino Linotype" panose="02040502050505030304" pitchFamily="18" charset="0"/>
              </a:rPr>
              <a:t> 2002)</a:t>
            </a:r>
            <a:endParaRPr lang="el-GR" sz="18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endParaRPr lang="el-GR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39817" y="1690688"/>
            <a:ext cx="3312367" cy="14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346" y="-1878216"/>
            <a:ext cx="6857998" cy="1061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uture Innovators with Tony Wagner_n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38C719-2355-4D35-B9E3-75336B4DBC46}"/>
              </a:ext>
            </a:extLst>
          </p:cNvPr>
          <p:cNvGrpSpPr/>
          <p:nvPr/>
        </p:nvGrpSpPr>
        <p:grpSpPr>
          <a:xfrm>
            <a:off x="3345858" y="3585033"/>
            <a:ext cx="327341" cy="419195"/>
            <a:chOff x="3697288" y="357188"/>
            <a:chExt cx="4797425" cy="6143625"/>
          </a:xfrm>
          <a:solidFill>
            <a:schemeClr val="accent1"/>
          </a:solidFill>
        </p:grpSpPr>
        <p:sp>
          <p:nvSpPr>
            <p:cNvPr id="12" name="Freeform 98">
              <a:extLst>
                <a:ext uri="{FF2B5EF4-FFF2-40B4-BE49-F238E27FC236}">
                  <a16:creationId xmlns:a16="http://schemas.microsoft.com/office/drawing/2014/main" id="{9BB46BAE-A2F9-4D53-9A76-60B352290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7288" y="357188"/>
              <a:ext cx="4797425" cy="6143625"/>
            </a:xfrm>
            <a:custGeom>
              <a:avLst/>
              <a:gdLst>
                <a:gd name="T0" fmla="*/ 638 w 1277"/>
                <a:gd name="T1" fmla="*/ 0 h 1635"/>
                <a:gd name="T2" fmla="*/ 0 w 1277"/>
                <a:gd name="T3" fmla="*/ 638 h 1635"/>
                <a:gd name="T4" fmla="*/ 129 w 1277"/>
                <a:gd name="T5" fmla="*/ 1023 h 1635"/>
                <a:gd name="T6" fmla="*/ 410 w 1277"/>
                <a:gd name="T7" fmla="*/ 1234 h 1635"/>
                <a:gd name="T8" fmla="*/ 410 w 1277"/>
                <a:gd name="T9" fmla="*/ 1406 h 1635"/>
                <a:gd name="T10" fmla="*/ 514 w 1277"/>
                <a:gd name="T11" fmla="*/ 1531 h 1635"/>
                <a:gd name="T12" fmla="*/ 638 w 1277"/>
                <a:gd name="T13" fmla="*/ 1635 h 1635"/>
                <a:gd name="T14" fmla="*/ 763 w 1277"/>
                <a:gd name="T15" fmla="*/ 1531 h 1635"/>
                <a:gd name="T16" fmla="*/ 867 w 1277"/>
                <a:gd name="T17" fmla="*/ 1406 h 1635"/>
                <a:gd name="T18" fmla="*/ 867 w 1277"/>
                <a:gd name="T19" fmla="*/ 1235 h 1635"/>
                <a:gd name="T20" fmla="*/ 1148 w 1277"/>
                <a:gd name="T21" fmla="*/ 1023 h 1635"/>
                <a:gd name="T22" fmla="*/ 1277 w 1277"/>
                <a:gd name="T23" fmla="*/ 638 h 1635"/>
                <a:gd name="T24" fmla="*/ 638 w 1277"/>
                <a:gd name="T25" fmla="*/ 0 h 1635"/>
                <a:gd name="T26" fmla="*/ 638 w 1277"/>
                <a:gd name="T27" fmla="*/ 1587 h 1635"/>
                <a:gd name="T28" fmla="*/ 564 w 1277"/>
                <a:gd name="T29" fmla="*/ 1533 h 1635"/>
                <a:gd name="T30" fmla="*/ 713 w 1277"/>
                <a:gd name="T31" fmla="*/ 1533 h 1635"/>
                <a:gd name="T32" fmla="*/ 638 w 1277"/>
                <a:gd name="T33" fmla="*/ 1587 h 1635"/>
                <a:gd name="T34" fmla="*/ 741 w 1277"/>
                <a:gd name="T35" fmla="*/ 1485 h 1635"/>
                <a:gd name="T36" fmla="*/ 536 w 1277"/>
                <a:gd name="T37" fmla="*/ 1485 h 1635"/>
                <a:gd name="T38" fmla="*/ 458 w 1277"/>
                <a:gd name="T39" fmla="*/ 1406 h 1635"/>
                <a:gd name="T40" fmla="*/ 458 w 1277"/>
                <a:gd name="T41" fmla="*/ 1354 h 1635"/>
                <a:gd name="T42" fmla="*/ 664 w 1277"/>
                <a:gd name="T43" fmla="*/ 1354 h 1635"/>
                <a:gd name="T44" fmla="*/ 688 w 1277"/>
                <a:gd name="T45" fmla="*/ 1330 h 1635"/>
                <a:gd name="T46" fmla="*/ 664 w 1277"/>
                <a:gd name="T47" fmla="*/ 1306 h 1635"/>
                <a:gd name="T48" fmla="*/ 458 w 1277"/>
                <a:gd name="T49" fmla="*/ 1306 h 1635"/>
                <a:gd name="T50" fmla="*/ 458 w 1277"/>
                <a:gd name="T51" fmla="*/ 1251 h 1635"/>
                <a:gd name="T52" fmla="*/ 814 w 1277"/>
                <a:gd name="T53" fmla="*/ 1251 h 1635"/>
                <a:gd name="T54" fmla="*/ 814 w 1277"/>
                <a:gd name="T55" fmla="*/ 1251 h 1635"/>
                <a:gd name="T56" fmla="*/ 815 w 1277"/>
                <a:gd name="T57" fmla="*/ 1251 h 1635"/>
                <a:gd name="T58" fmla="*/ 819 w 1277"/>
                <a:gd name="T59" fmla="*/ 1251 h 1635"/>
                <a:gd name="T60" fmla="*/ 819 w 1277"/>
                <a:gd name="T61" fmla="*/ 1306 h 1635"/>
                <a:gd name="T62" fmla="*/ 766 w 1277"/>
                <a:gd name="T63" fmla="*/ 1306 h 1635"/>
                <a:gd name="T64" fmla="*/ 742 w 1277"/>
                <a:gd name="T65" fmla="*/ 1330 h 1635"/>
                <a:gd name="T66" fmla="*/ 766 w 1277"/>
                <a:gd name="T67" fmla="*/ 1354 h 1635"/>
                <a:gd name="T68" fmla="*/ 819 w 1277"/>
                <a:gd name="T69" fmla="*/ 1354 h 1635"/>
                <a:gd name="T70" fmla="*/ 819 w 1277"/>
                <a:gd name="T71" fmla="*/ 1406 h 1635"/>
                <a:gd name="T72" fmla="*/ 741 w 1277"/>
                <a:gd name="T73" fmla="*/ 1485 h 1635"/>
                <a:gd name="T74" fmla="*/ 1110 w 1277"/>
                <a:gd name="T75" fmla="*/ 994 h 1635"/>
                <a:gd name="T76" fmla="*/ 811 w 1277"/>
                <a:gd name="T77" fmla="*/ 1203 h 1635"/>
                <a:gd name="T78" fmla="*/ 466 w 1277"/>
                <a:gd name="T79" fmla="*/ 1203 h 1635"/>
                <a:gd name="T80" fmla="*/ 167 w 1277"/>
                <a:gd name="T81" fmla="*/ 994 h 1635"/>
                <a:gd name="T82" fmla="*/ 48 w 1277"/>
                <a:gd name="T83" fmla="*/ 638 h 1635"/>
                <a:gd name="T84" fmla="*/ 638 w 1277"/>
                <a:gd name="T85" fmla="*/ 48 h 1635"/>
                <a:gd name="T86" fmla="*/ 1229 w 1277"/>
                <a:gd name="T87" fmla="*/ 638 h 1635"/>
                <a:gd name="T88" fmla="*/ 1110 w 1277"/>
                <a:gd name="T89" fmla="*/ 994 h 1635"/>
                <a:gd name="T90" fmla="*/ 1110 w 1277"/>
                <a:gd name="T91" fmla="*/ 994 h 1635"/>
                <a:gd name="T92" fmla="*/ 1110 w 1277"/>
                <a:gd name="T93" fmla="*/ 994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7" h="1635">
                  <a:moveTo>
                    <a:pt x="638" y="0"/>
                  </a:moveTo>
                  <a:cubicBezTo>
                    <a:pt x="286" y="0"/>
                    <a:pt x="0" y="286"/>
                    <a:pt x="0" y="638"/>
                  </a:cubicBezTo>
                  <a:cubicBezTo>
                    <a:pt x="0" y="779"/>
                    <a:pt x="45" y="912"/>
                    <a:pt x="129" y="1023"/>
                  </a:cubicBezTo>
                  <a:cubicBezTo>
                    <a:pt x="201" y="1118"/>
                    <a:pt x="299" y="1192"/>
                    <a:pt x="410" y="1234"/>
                  </a:cubicBezTo>
                  <a:cubicBezTo>
                    <a:pt x="410" y="1406"/>
                    <a:pt x="410" y="1406"/>
                    <a:pt x="410" y="1406"/>
                  </a:cubicBezTo>
                  <a:cubicBezTo>
                    <a:pt x="410" y="1469"/>
                    <a:pt x="455" y="1520"/>
                    <a:pt x="514" y="1531"/>
                  </a:cubicBezTo>
                  <a:cubicBezTo>
                    <a:pt x="524" y="1590"/>
                    <a:pt x="576" y="1635"/>
                    <a:pt x="638" y="1635"/>
                  </a:cubicBezTo>
                  <a:cubicBezTo>
                    <a:pt x="701" y="1635"/>
                    <a:pt x="752" y="1590"/>
                    <a:pt x="763" y="1531"/>
                  </a:cubicBezTo>
                  <a:cubicBezTo>
                    <a:pt x="822" y="1520"/>
                    <a:pt x="867" y="1469"/>
                    <a:pt x="867" y="1406"/>
                  </a:cubicBezTo>
                  <a:cubicBezTo>
                    <a:pt x="867" y="1235"/>
                    <a:pt x="867" y="1235"/>
                    <a:pt x="867" y="1235"/>
                  </a:cubicBezTo>
                  <a:cubicBezTo>
                    <a:pt x="978" y="1192"/>
                    <a:pt x="1076" y="1118"/>
                    <a:pt x="1148" y="1023"/>
                  </a:cubicBezTo>
                  <a:cubicBezTo>
                    <a:pt x="1232" y="912"/>
                    <a:pt x="1277" y="779"/>
                    <a:pt x="1277" y="638"/>
                  </a:cubicBezTo>
                  <a:cubicBezTo>
                    <a:pt x="1277" y="286"/>
                    <a:pt x="990" y="0"/>
                    <a:pt x="638" y="0"/>
                  </a:cubicBezTo>
                  <a:close/>
                  <a:moveTo>
                    <a:pt x="638" y="1587"/>
                  </a:moveTo>
                  <a:cubicBezTo>
                    <a:pt x="604" y="1587"/>
                    <a:pt x="574" y="1564"/>
                    <a:pt x="564" y="1533"/>
                  </a:cubicBezTo>
                  <a:cubicBezTo>
                    <a:pt x="713" y="1533"/>
                    <a:pt x="713" y="1533"/>
                    <a:pt x="713" y="1533"/>
                  </a:cubicBezTo>
                  <a:cubicBezTo>
                    <a:pt x="703" y="1564"/>
                    <a:pt x="673" y="1587"/>
                    <a:pt x="638" y="1587"/>
                  </a:cubicBezTo>
                  <a:close/>
                  <a:moveTo>
                    <a:pt x="741" y="1485"/>
                  </a:moveTo>
                  <a:cubicBezTo>
                    <a:pt x="536" y="1485"/>
                    <a:pt x="536" y="1485"/>
                    <a:pt x="536" y="1485"/>
                  </a:cubicBezTo>
                  <a:cubicBezTo>
                    <a:pt x="493" y="1485"/>
                    <a:pt x="458" y="1450"/>
                    <a:pt x="458" y="1406"/>
                  </a:cubicBezTo>
                  <a:cubicBezTo>
                    <a:pt x="458" y="1354"/>
                    <a:pt x="458" y="1354"/>
                    <a:pt x="458" y="1354"/>
                  </a:cubicBezTo>
                  <a:cubicBezTo>
                    <a:pt x="664" y="1354"/>
                    <a:pt x="664" y="1354"/>
                    <a:pt x="664" y="1354"/>
                  </a:cubicBezTo>
                  <a:cubicBezTo>
                    <a:pt x="677" y="1354"/>
                    <a:pt x="688" y="1343"/>
                    <a:pt x="688" y="1330"/>
                  </a:cubicBezTo>
                  <a:cubicBezTo>
                    <a:pt x="688" y="1316"/>
                    <a:pt x="677" y="1306"/>
                    <a:pt x="664" y="1306"/>
                  </a:cubicBezTo>
                  <a:cubicBezTo>
                    <a:pt x="458" y="1306"/>
                    <a:pt x="458" y="1306"/>
                    <a:pt x="458" y="1306"/>
                  </a:cubicBezTo>
                  <a:cubicBezTo>
                    <a:pt x="458" y="1251"/>
                    <a:pt x="458" y="1251"/>
                    <a:pt x="458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5" y="1251"/>
                    <a:pt x="815" y="1251"/>
                    <a:pt x="815" y="1251"/>
                  </a:cubicBezTo>
                  <a:cubicBezTo>
                    <a:pt x="819" y="1251"/>
                    <a:pt x="819" y="1251"/>
                    <a:pt x="819" y="1251"/>
                  </a:cubicBezTo>
                  <a:cubicBezTo>
                    <a:pt x="819" y="1306"/>
                    <a:pt x="819" y="1306"/>
                    <a:pt x="819" y="1306"/>
                  </a:cubicBezTo>
                  <a:cubicBezTo>
                    <a:pt x="766" y="1306"/>
                    <a:pt x="766" y="1306"/>
                    <a:pt x="766" y="1306"/>
                  </a:cubicBezTo>
                  <a:cubicBezTo>
                    <a:pt x="753" y="1306"/>
                    <a:pt x="742" y="1316"/>
                    <a:pt x="742" y="1330"/>
                  </a:cubicBezTo>
                  <a:cubicBezTo>
                    <a:pt x="742" y="1343"/>
                    <a:pt x="753" y="1354"/>
                    <a:pt x="766" y="1354"/>
                  </a:cubicBezTo>
                  <a:cubicBezTo>
                    <a:pt x="819" y="1354"/>
                    <a:pt x="819" y="1354"/>
                    <a:pt x="819" y="1354"/>
                  </a:cubicBezTo>
                  <a:cubicBezTo>
                    <a:pt x="819" y="1406"/>
                    <a:pt x="819" y="1406"/>
                    <a:pt x="819" y="1406"/>
                  </a:cubicBezTo>
                  <a:cubicBezTo>
                    <a:pt x="819" y="1450"/>
                    <a:pt x="784" y="1485"/>
                    <a:pt x="741" y="1485"/>
                  </a:cubicBezTo>
                  <a:close/>
                  <a:moveTo>
                    <a:pt x="1110" y="994"/>
                  </a:moveTo>
                  <a:cubicBezTo>
                    <a:pt x="1035" y="1093"/>
                    <a:pt x="929" y="1167"/>
                    <a:pt x="811" y="1203"/>
                  </a:cubicBezTo>
                  <a:cubicBezTo>
                    <a:pt x="466" y="1203"/>
                    <a:pt x="466" y="1203"/>
                    <a:pt x="466" y="1203"/>
                  </a:cubicBezTo>
                  <a:cubicBezTo>
                    <a:pt x="348" y="1167"/>
                    <a:pt x="242" y="1093"/>
                    <a:pt x="167" y="994"/>
                  </a:cubicBezTo>
                  <a:cubicBezTo>
                    <a:pt x="89" y="891"/>
                    <a:pt x="48" y="768"/>
                    <a:pt x="48" y="638"/>
                  </a:cubicBezTo>
                  <a:cubicBezTo>
                    <a:pt x="48" y="313"/>
                    <a:pt x="313" y="48"/>
                    <a:pt x="638" y="48"/>
                  </a:cubicBezTo>
                  <a:cubicBezTo>
                    <a:pt x="964" y="48"/>
                    <a:pt x="1229" y="313"/>
                    <a:pt x="1229" y="638"/>
                  </a:cubicBezTo>
                  <a:cubicBezTo>
                    <a:pt x="1229" y="768"/>
                    <a:pt x="1188" y="891"/>
                    <a:pt x="1110" y="994"/>
                  </a:cubicBezTo>
                  <a:close/>
                  <a:moveTo>
                    <a:pt x="1110" y="994"/>
                  </a:moveTo>
                  <a:cubicBezTo>
                    <a:pt x="1110" y="994"/>
                    <a:pt x="1110" y="994"/>
                    <a:pt x="1110" y="9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9">
              <a:extLst>
                <a:ext uri="{FF2B5EF4-FFF2-40B4-BE49-F238E27FC236}">
                  <a16:creationId xmlns:a16="http://schemas.microsoft.com/office/drawing/2014/main" id="{03A927A0-1953-4BD2-81DC-DA3508D262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1" y="793751"/>
              <a:ext cx="488950" cy="288925"/>
            </a:xfrm>
            <a:custGeom>
              <a:avLst/>
              <a:gdLst>
                <a:gd name="T0" fmla="*/ 20 w 130"/>
                <a:gd name="T1" fmla="*/ 50 h 77"/>
                <a:gd name="T2" fmla="*/ 94 w 130"/>
                <a:gd name="T3" fmla="*/ 75 h 77"/>
                <a:gd name="T4" fmla="*/ 103 w 130"/>
                <a:gd name="T5" fmla="*/ 77 h 77"/>
                <a:gd name="T6" fmla="*/ 125 w 130"/>
                <a:gd name="T7" fmla="*/ 63 h 77"/>
                <a:gd name="T8" fmla="*/ 113 w 130"/>
                <a:gd name="T9" fmla="*/ 31 h 77"/>
                <a:gd name="T10" fmla="*/ 32 w 130"/>
                <a:gd name="T11" fmla="*/ 3 h 77"/>
                <a:gd name="T12" fmla="*/ 3 w 130"/>
                <a:gd name="T13" fmla="*/ 21 h 77"/>
                <a:gd name="T14" fmla="*/ 20 w 130"/>
                <a:gd name="T15" fmla="*/ 50 h 77"/>
                <a:gd name="T16" fmla="*/ 20 w 130"/>
                <a:gd name="T17" fmla="*/ 50 h 77"/>
                <a:gd name="T18" fmla="*/ 20 w 130"/>
                <a:gd name="T19" fmla="*/ 5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77">
                  <a:moveTo>
                    <a:pt x="20" y="50"/>
                  </a:moveTo>
                  <a:cubicBezTo>
                    <a:pt x="45" y="56"/>
                    <a:pt x="70" y="65"/>
                    <a:pt x="94" y="75"/>
                  </a:cubicBezTo>
                  <a:cubicBezTo>
                    <a:pt x="97" y="76"/>
                    <a:pt x="100" y="77"/>
                    <a:pt x="103" y="77"/>
                  </a:cubicBezTo>
                  <a:cubicBezTo>
                    <a:pt x="112" y="77"/>
                    <a:pt x="121" y="72"/>
                    <a:pt x="125" y="63"/>
                  </a:cubicBezTo>
                  <a:cubicBezTo>
                    <a:pt x="130" y="50"/>
                    <a:pt x="125" y="36"/>
                    <a:pt x="113" y="31"/>
                  </a:cubicBezTo>
                  <a:cubicBezTo>
                    <a:pt x="87" y="20"/>
                    <a:pt x="60" y="10"/>
                    <a:pt x="32" y="3"/>
                  </a:cubicBezTo>
                  <a:cubicBezTo>
                    <a:pt x="20" y="0"/>
                    <a:pt x="6" y="8"/>
                    <a:pt x="3" y="21"/>
                  </a:cubicBezTo>
                  <a:cubicBezTo>
                    <a:pt x="0" y="33"/>
                    <a:pt x="8" y="46"/>
                    <a:pt x="20" y="50"/>
                  </a:cubicBezTo>
                  <a:close/>
                  <a:moveTo>
                    <a:pt x="20" y="50"/>
                  </a:moveTo>
                  <a:cubicBezTo>
                    <a:pt x="20" y="50"/>
                    <a:pt x="20" y="50"/>
                    <a:pt x="20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0">
              <a:extLst>
                <a:ext uri="{FF2B5EF4-FFF2-40B4-BE49-F238E27FC236}">
                  <a16:creationId xmlns:a16="http://schemas.microsoft.com/office/drawing/2014/main" id="{16DF160C-1AB8-4E85-9CB7-BBD1E860A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6926" y="1116013"/>
              <a:ext cx="657225" cy="673100"/>
            </a:xfrm>
            <a:custGeom>
              <a:avLst/>
              <a:gdLst>
                <a:gd name="T0" fmla="*/ 42 w 175"/>
                <a:gd name="T1" fmla="*/ 8 h 179"/>
                <a:gd name="T2" fmla="*/ 8 w 175"/>
                <a:gd name="T3" fmla="*/ 12 h 179"/>
                <a:gd name="T4" fmla="*/ 13 w 175"/>
                <a:gd name="T5" fmla="*/ 46 h 179"/>
                <a:gd name="T6" fmla="*/ 128 w 175"/>
                <a:gd name="T7" fmla="*/ 168 h 179"/>
                <a:gd name="T8" fmla="*/ 148 w 175"/>
                <a:gd name="T9" fmla="*/ 179 h 179"/>
                <a:gd name="T10" fmla="*/ 161 w 175"/>
                <a:gd name="T11" fmla="*/ 175 h 179"/>
                <a:gd name="T12" fmla="*/ 168 w 175"/>
                <a:gd name="T13" fmla="*/ 142 h 179"/>
                <a:gd name="T14" fmla="*/ 42 w 175"/>
                <a:gd name="T15" fmla="*/ 8 h 179"/>
                <a:gd name="T16" fmla="*/ 42 w 175"/>
                <a:gd name="T17" fmla="*/ 8 h 179"/>
                <a:gd name="T18" fmla="*/ 42 w 175"/>
                <a:gd name="T19" fmla="*/ 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79">
                  <a:moveTo>
                    <a:pt x="42" y="8"/>
                  </a:moveTo>
                  <a:cubicBezTo>
                    <a:pt x="31" y="0"/>
                    <a:pt x="16" y="2"/>
                    <a:pt x="8" y="12"/>
                  </a:cubicBezTo>
                  <a:cubicBezTo>
                    <a:pt x="0" y="23"/>
                    <a:pt x="3" y="38"/>
                    <a:pt x="13" y="46"/>
                  </a:cubicBezTo>
                  <a:cubicBezTo>
                    <a:pt x="58" y="80"/>
                    <a:pt x="97" y="121"/>
                    <a:pt x="128" y="168"/>
                  </a:cubicBezTo>
                  <a:cubicBezTo>
                    <a:pt x="133" y="175"/>
                    <a:pt x="140" y="179"/>
                    <a:pt x="148" y="179"/>
                  </a:cubicBezTo>
                  <a:cubicBezTo>
                    <a:pt x="153" y="179"/>
                    <a:pt x="157" y="178"/>
                    <a:pt x="161" y="175"/>
                  </a:cubicBezTo>
                  <a:cubicBezTo>
                    <a:pt x="172" y="168"/>
                    <a:pt x="175" y="153"/>
                    <a:pt x="168" y="142"/>
                  </a:cubicBezTo>
                  <a:cubicBezTo>
                    <a:pt x="134" y="90"/>
                    <a:pt x="92" y="45"/>
                    <a:pt x="42" y="8"/>
                  </a:cubicBezTo>
                  <a:close/>
                  <a:moveTo>
                    <a:pt x="42" y="8"/>
                  </a:moveTo>
                  <a:cubicBezTo>
                    <a:pt x="42" y="8"/>
                    <a:pt x="42" y="8"/>
                    <a:pt x="42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1">
              <a:extLst>
                <a:ext uri="{FF2B5EF4-FFF2-40B4-BE49-F238E27FC236}">
                  <a16:creationId xmlns:a16="http://schemas.microsoft.com/office/drawing/2014/main" id="{B16D960C-86C3-4DE0-A24F-7D1F5E27D7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7626" y="1304926"/>
              <a:ext cx="2033588" cy="3079750"/>
            </a:xfrm>
            <a:custGeom>
              <a:avLst/>
              <a:gdLst>
                <a:gd name="T0" fmla="*/ 485 w 541"/>
                <a:gd name="T1" fmla="*/ 311 h 820"/>
                <a:gd name="T2" fmla="*/ 300 w 541"/>
                <a:gd name="T3" fmla="*/ 311 h 820"/>
                <a:gd name="T4" fmla="*/ 332 w 541"/>
                <a:gd name="T5" fmla="*/ 54 h 820"/>
                <a:gd name="T6" fmla="*/ 314 w 541"/>
                <a:gd name="T7" fmla="*/ 6 h 820"/>
                <a:gd name="T8" fmla="*/ 268 w 541"/>
                <a:gd name="T9" fmla="*/ 29 h 820"/>
                <a:gd name="T10" fmla="*/ 15 w 541"/>
                <a:gd name="T11" fmla="*/ 383 h 820"/>
                <a:gd name="T12" fmla="*/ 8 w 541"/>
                <a:gd name="T13" fmla="*/ 437 h 820"/>
                <a:gd name="T14" fmla="*/ 56 w 541"/>
                <a:gd name="T15" fmla="*/ 462 h 820"/>
                <a:gd name="T16" fmla="*/ 213 w 541"/>
                <a:gd name="T17" fmla="*/ 462 h 820"/>
                <a:gd name="T18" fmla="*/ 179 w 541"/>
                <a:gd name="T19" fmla="*/ 770 h 820"/>
                <a:gd name="T20" fmla="*/ 197 w 541"/>
                <a:gd name="T21" fmla="*/ 818 h 820"/>
                <a:gd name="T22" fmla="*/ 207 w 541"/>
                <a:gd name="T23" fmla="*/ 820 h 820"/>
                <a:gd name="T24" fmla="*/ 243 w 541"/>
                <a:gd name="T25" fmla="*/ 795 h 820"/>
                <a:gd name="T26" fmla="*/ 526 w 541"/>
                <a:gd name="T27" fmla="*/ 390 h 820"/>
                <a:gd name="T28" fmla="*/ 533 w 541"/>
                <a:gd name="T29" fmla="*/ 336 h 820"/>
                <a:gd name="T30" fmla="*/ 485 w 541"/>
                <a:gd name="T31" fmla="*/ 311 h 820"/>
                <a:gd name="T32" fmla="*/ 486 w 541"/>
                <a:gd name="T33" fmla="*/ 362 h 820"/>
                <a:gd name="T34" fmla="*/ 232 w 541"/>
                <a:gd name="T35" fmla="*/ 727 h 820"/>
                <a:gd name="T36" fmla="*/ 264 w 541"/>
                <a:gd name="T37" fmla="*/ 440 h 820"/>
                <a:gd name="T38" fmla="*/ 258 w 541"/>
                <a:gd name="T39" fmla="*/ 422 h 820"/>
                <a:gd name="T40" fmla="*/ 240 w 541"/>
                <a:gd name="T41" fmla="*/ 414 h 820"/>
                <a:gd name="T42" fmla="*/ 56 w 541"/>
                <a:gd name="T43" fmla="*/ 414 h 820"/>
                <a:gd name="T44" fmla="*/ 52 w 541"/>
                <a:gd name="T45" fmla="*/ 413 h 820"/>
                <a:gd name="T46" fmla="*/ 54 w 541"/>
                <a:gd name="T47" fmla="*/ 411 h 820"/>
                <a:gd name="T48" fmla="*/ 278 w 541"/>
                <a:gd name="T49" fmla="*/ 96 h 820"/>
                <a:gd name="T50" fmla="*/ 249 w 541"/>
                <a:gd name="T51" fmla="*/ 332 h 820"/>
                <a:gd name="T52" fmla="*/ 255 w 541"/>
                <a:gd name="T53" fmla="*/ 351 h 820"/>
                <a:gd name="T54" fmla="*/ 273 w 541"/>
                <a:gd name="T55" fmla="*/ 359 h 820"/>
                <a:gd name="T56" fmla="*/ 485 w 541"/>
                <a:gd name="T57" fmla="*/ 359 h 820"/>
                <a:gd name="T58" fmla="*/ 488 w 541"/>
                <a:gd name="T59" fmla="*/ 359 h 820"/>
                <a:gd name="T60" fmla="*/ 486 w 541"/>
                <a:gd name="T61" fmla="*/ 362 h 820"/>
                <a:gd name="T62" fmla="*/ 486 w 541"/>
                <a:gd name="T63" fmla="*/ 362 h 820"/>
                <a:gd name="T64" fmla="*/ 486 w 541"/>
                <a:gd name="T65" fmla="*/ 362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820">
                  <a:moveTo>
                    <a:pt x="485" y="311"/>
                  </a:moveTo>
                  <a:cubicBezTo>
                    <a:pt x="300" y="311"/>
                    <a:pt x="300" y="311"/>
                    <a:pt x="300" y="311"/>
                  </a:cubicBezTo>
                  <a:cubicBezTo>
                    <a:pt x="332" y="54"/>
                    <a:pt x="332" y="54"/>
                    <a:pt x="332" y="54"/>
                  </a:cubicBezTo>
                  <a:cubicBezTo>
                    <a:pt x="336" y="29"/>
                    <a:pt x="330" y="12"/>
                    <a:pt x="314" y="6"/>
                  </a:cubicBezTo>
                  <a:cubicBezTo>
                    <a:pt x="298" y="0"/>
                    <a:pt x="282" y="7"/>
                    <a:pt x="268" y="29"/>
                  </a:cubicBezTo>
                  <a:cubicBezTo>
                    <a:pt x="15" y="383"/>
                    <a:pt x="15" y="383"/>
                    <a:pt x="15" y="383"/>
                  </a:cubicBezTo>
                  <a:cubicBezTo>
                    <a:pt x="2" y="401"/>
                    <a:pt x="0" y="421"/>
                    <a:pt x="8" y="437"/>
                  </a:cubicBezTo>
                  <a:cubicBezTo>
                    <a:pt x="16" y="453"/>
                    <a:pt x="34" y="462"/>
                    <a:pt x="56" y="462"/>
                  </a:cubicBezTo>
                  <a:cubicBezTo>
                    <a:pt x="213" y="462"/>
                    <a:pt x="213" y="462"/>
                    <a:pt x="213" y="462"/>
                  </a:cubicBezTo>
                  <a:cubicBezTo>
                    <a:pt x="179" y="770"/>
                    <a:pt x="179" y="770"/>
                    <a:pt x="179" y="770"/>
                  </a:cubicBezTo>
                  <a:cubicBezTo>
                    <a:pt x="175" y="796"/>
                    <a:pt x="181" y="812"/>
                    <a:pt x="197" y="818"/>
                  </a:cubicBezTo>
                  <a:cubicBezTo>
                    <a:pt x="200" y="819"/>
                    <a:pt x="204" y="820"/>
                    <a:pt x="207" y="820"/>
                  </a:cubicBezTo>
                  <a:cubicBezTo>
                    <a:pt x="219" y="820"/>
                    <a:pt x="231" y="812"/>
                    <a:pt x="243" y="795"/>
                  </a:cubicBezTo>
                  <a:cubicBezTo>
                    <a:pt x="526" y="390"/>
                    <a:pt x="526" y="390"/>
                    <a:pt x="526" y="390"/>
                  </a:cubicBezTo>
                  <a:cubicBezTo>
                    <a:pt x="538" y="371"/>
                    <a:pt x="541" y="352"/>
                    <a:pt x="533" y="336"/>
                  </a:cubicBezTo>
                  <a:cubicBezTo>
                    <a:pt x="524" y="320"/>
                    <a:pt x="507" y="311"/>
                    <a:pt x="485" y="311"/>
                  </a:cubicBezTo>
                  <a:close/>
                  <a:moveTo>
                    <a:pt x="486" y="362"/>
                  </a:moveTo>
                  <a:cubicBezTo>
                    <a:pt x="232" y="727"/>
                    <a:pt x="232" y="727"/>
                    <a:pt x="232" y="727"/>
                  </a:cubicBezTo>
                  <a:cubicBezTo>
                    <a:pt x="264" y="440"/>
                    <a:pt x="264" y="440"/>
                    <a:pt x="264" y="440"/>
                  </a:cubicBezTo>
                  <a:cubicBezTo>
                    <a:pt x="265" y="433"/>
                    <a:pt x="263" y="427"/>
                    <a:pt x="258" y="422"/>
                  </a:cubicBezTo>
                  <a:cubicBezTo>
                    <a:pt x="254" y="417"/>
                    <a:pt x="247" y="414"/>
                    <a:pt x="240" y="414"/>
                  </a:cubicBezTo>
                  <a:cubicBezTo>
                    <a:pt x="56" y="414"/>
                    <a:pt x="56" y="414"/>
                    <a:pt x="56" y="414"/>
                  </a:cubicBezTo>
                  <a:cubicBezTo>
                    <a:pt x="54" y="414"/>
                    <a:pt x="53" y="414"/>
                    <a:pt x="52" y="413"/>
                  </a:cubicBezTo>
                  <a:cubicBezTo>
                    <a:pt x="53" y="413"/>
                    <a:pt x="53" y="412"/>
                    <a:pt x="54" y="411"/>
                  </a:cubicBezTo>
                  <a:cubicBezTo>
                    <a:pt x="278" y="96"/>
                    <a:pt x="278" y="96"/>
                    <a:pt x="278" y="96"/>
                  </a:cubicBezTo>
                  <a:cubicBezTo>
                    <a:pt x="249" y="332"/>
                    <a:pt x="249" y="332"/>
                    <a:pt x="249" y="332"/>
                  </a:cubicBezTo>
                  <a:cubicBezTo>
                    <a:pt x="248" y="339"/>
                    <a:pt x="250" y="346"/>
                    <a:pt x="255" y="351"/>
                  </a:cubicBezTo>
                  <a:cubicBezTo>
                    <a:pt x="260" y="356"/>
                    <a:pt x="266" y="359"/>
                    <a:pt x="273" y="359"/>
                  </a:cubicBezTo>
                  <a:cubicBezTo>
                    <a:pt x="485" y="359"/>
                    <a:pt x="485" y="359"/>
                    <a:pt x="485" y="359"/>
                  </a:cubicBezTo>
                  <a:cubicBezTo>
                    <a:pt x="486" y="359"/>
                    <a:pt x="487" y="359"/>
                    <a:pt x="488" y="359"/>
                  </a:cubicBezTo>
                  <a:cubicBezTo>
                    <a:pt x="488" y="360"/>
                    <a:pt x="487" y="361"/>
                    <a:pt x="486" y="362"/>
                  </a:cubicBezTo>
                  <a:close/>
                  <a:moveTo>
                    <a:pt x="486" y="362"/>
                  </a:moveTo>
                  <a:cubicBezTo>
                    <a:pt x="486" y="362"/>
                    <a:pt x="486" y="362"/>
                    <a:pt x="486" y="3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0C92C3E-88CE-4B98-922A-2B841D3F2D02}"/>
              </a:ext>
            </a:extLst>
          </p:cNvPr>
          <p:cNvSpPr txBox="1"/>
          <p:nvPr/>
        </p:nvSpPr>
        <p:spPr>
          <a:xfrm>
            <a:off x="2280605" y="4486251"/>
            <a:ext cx="2460576" cy="7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>
                <a:solidFill>
                  <a:srgbClr val="002060"/>
                </a:solidFill>
              </a:rPr>
              <a:t>Πρόγραμμα του ΙΒΟ για τις ηλικίες 11-16 ετών</a:t>
            </a:r>
            <a:endParaRPr lang="en-US" sz="1600" dirty="0">
              <a:solidFill>
                <a:srgbClr val="002060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4B6D3-5499-49B2-ADEE-9708B1F90F8D}"/>
              </a:ext>
            </a:extLst>
          </p:cNvPr>
          <p:cNvCxnSpPr>
            <a:cxnSpLocks/>
          </p:cNvCxnSpPr>
          <p:nvPr/>
        </p:nvCxnSpPr>
        <p:spPr>
          <a:xfrm>
            <a:off x="4834317" y="3648599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6">
            <a:extLst>
              <a:ext uri="{FF2B5EF4-FFF2-40B4-BE49-F238E27FC236}">
                <a16:creationId xmlns:a16="http://schemas.microsoft.com/office/drawing/2014/main" id="{FF270F20-E96E-4C7A-A32F-8639247CC7E4}"/>
              </a:ext>
            </a:extLst>
          </p:cNvPr>
          <p:cNvSpPr>
            <a:spLocks noEditPoints="1"/>
          </p:cNvSpPr>
          <p:nvPr/>
        </p:nvSpPr>
        <p:spPr bwMode="auto">
          <a:xfrm>
            <a:off x="5964826" y="3645130"/>
            <a:ext cx="385829" cy="359098"/>
          </a:xfrm>
          <a:custGeom>
            <a:avLst/>
            <a:gdLst>
              <a:gd name="T0" fmla="*/ 1021 w 1482"/>
              <a:gd name="T1" fmla="*/ 230 h 1379"/>
              <a:gd name="T2" fmla="*/ 894 w 1482"/>
              <a:gd name="T3" fmla="*/ 0 h 1379"/>
              <a:gd name="T4" fmla="*/ 461 w 1482"/>
              <a:gd name="T5" fmla="*/ 126 h 1379"/>
              <a:gd name="T6" fmla="*/ 178 w 1482"/>
              <a:gd name="T7" fmla="*/ 230 h 1379"/>
              <a:gd name="T8" fmla="*/ 0 w 1482"/>
              <a:gd name="T9" fmla="*/ 818 h 1379"/>
              <a:gd name="T10" fmla="*/ 51 w 1482"/>
              <a:gd name="T11" fmla="*/ 920 h 1379"/>
              <a:gd name="T12" fmla="*/ 229 w 1482"/>
              <a:gd name="T13" fmla="*/ 1379 h 1379"/>
              <a:gd name="T14" fmla="*/ 1430 w 1482"/>
              <a:gd name="T15" fmla="*/ 1202 h 1379"/>
              <a:gd name="T16" fmla="*/ 1430 w 1482"/>
              <a:gd name="T17" fmla="*/ 919 h 1379"/>
              <a:gd name="T18" fmla="*/ 1482 w 1482"/>
              <a:gd name="T19" fmla="*/ 408 h 1379"/>
              <a:gd name="T20" fmla="*/ 509 w 1482"/>
              <a:gd name="T21" fmla="*/ 126 h 1379"/>
              <a:gd name="T22" fmla="*/ 894 w 1482"/>
              <a:gd name="T23" fmla="*/ 48 h 1379"/>
              <a:gd name="T24" fmla="*/ 973 w 1482"/>
              <a:gd name="T25" fmla="*/ 230 h 1379"/>
              <a:gd name="T26" fmla="*/ 918 w 1482"/>
              <a:gd name="T27" fmla="*/ 126 h 1379"/>
              <a:gd name="T28" fmla="*/ 587 w 1482"/>
              <a:gd name="T29" fmla="*/ 102 h 1379"/>
              <a:gd name="T30" fmla="*/ 563 w 1482"/>
              <a:gd name="T31" fmla="*/ 230 h 1379"/>
              <a:gd name="T32" fmla="*/ 509 w 1482"/>
              <a:gd name="T33" fmla="*/ 126 h 1379"/>
              <a:gd name="T34" fmla="*/ 611 w 1482"/>
              <a:gd name="T35" fmla="*/ 150 h 1379"/>
              <a:gd name="T36" fmla="*/ 870 w 1482"/>
              <a:gd name="T37" fmla="*/ 230 h 1379"/>
              <a:gd name="T38" fmla="*/ 1382 w 1482"/>
              <a:gd name="T39" fmla="*/ 1202 h 1379"/>
              <a:gd name="T40" fmla="*/ 229 w 1482"/>
              <a:gd name="T41" fmla="*/ 1331 h 1379"/>
              <a:gd name="T42" fmla="*/ 99 w 1482"/>
              <a:gd name="T43" fmla="*/ 941 h 1379"/>
              <a:gd name="T44" fmla="*/ 256 w 1482"/>
              <a:gd name="T45" fmla="*/ 944 h 1379"/>
              <a:gd name="T46" fmla="*/ 331 w 1482"/>
              <a:gd name="T47" fmla="*/ 1046 h 1379"/>
              <a:gd name="T48" fmla="*/ 458 w 1482"/>
              <a:gd name="T49" fmla="*/ 971 h 1379"/>
              <a:gd name="T50" fmla="*/ 1024 w 1482"/>
              <a:gd name="T51" fmla="*/ 944 h 1379"/>
              <a:gd name="T52" fmla="*/ 1099 w 1482"/>
              <a:gd name="T53" fmla="*/ 1046 h 1379"/>
              <a:gd name="T54" fmla="*/ 1226 w 1482"/>
              <a:gd name="T55" fmla="*/ 971 h 1379"/>
              <a:gd name="T56" fmla="*/ 1355 w 1482"/>
              <a:gd name="T57" fmla="*/ 944 h 1379"/>
              <a:gd name="T58" fmla="*/ 1382 w 1482"/>
              <a:gd name="T59" fmla="*/ 1202 h 1379"/>
              <a:gd name="T60" fmla="*/ 304 w 1482"/>
              <a:gd name="T61" fmla="*/ 896 h 1379"/>
              <a:gd name="T62" fmla="*/ 331 w 1482"/>
              <a:gd name="T63" fmla="*/ 842 h 1379"/>
              <a:gd name="T64" fmla="*/ 410 w 1482"/>
              <a:gd name="T65" fmla="*/ 869 h 1379"/>
              <a:gd name="T66" fmla="*/ 410 w 1482"/>
              <a:gd name="T67" fmla="*/ 944 h 1379"/>
              <a:gd name="T68" fmla="*/ 382 w 1482"/>
              <a:gd name="T69" fmla="*/ 998 h 1379"/>
              <a:gd name="T70" fmla="*/ 304 w 1482"/>
              <a:gd name="T71" fmla="*/ 971 h 1379"/>
              <a:gd name="T72" fmla="*/ 410 w 1482"/>
              <a:gd name="T73" fmla="*/ 944 h 1379"/>
              <a:gd name="T74" fmla="*/ 1072 w 1482"/>
              <a:gd name="T75" fmla="*/ 896 h 1379"/>
              <a:gd name="T76" fmla="*/ 1099 w 1482"/>
              <a:gd name="T77" fmla="*/ 842 h 1379"/>
              <a:gd name="T78" fmla="*/ 1178 w 1482"/>
              <a:gd name="T79" fmla="*/ 869 h 1379"/>
              <a:gd name="T80" fmla="*/ 1178 w 1482"/>
              <a:gd name="T81" fmla="*/ 944 h 1379"/>
              <a:gd name="T82" fmla="*/ 1150 w 1482"/>
              <a:gd name="T83" fmla="*/ 998 h 1379"/>
              <a:gd name="T84" fmla="*/ 1072 w 1482"/>
              <a:gd name="T85" fmla="*/ 971 h 1379"/>
              <a:gd name="T86" fmla="*/ 1178 w 1482"/>
              <a:gd name="T87" fmla="*/ 944 h 1379"/>
              <a:gd name="T88" fmla="*/ 1355 w 1482"/>
              <a:gd name="T89" fmla="*/ 896 h 1379"/>
              <a:gd name="T90" fmla="*/ 1226 w 1482"/>
              <a:gd name="T91" fmla="*/ 869 h 1379"/>
              <a:gd name="T92" fmla="*/ 1099 w 1482"/>
              <a:gd name="T93" fmla="*/ 794 h 1379"/>
              <a:gd name="T94" fmla="*/ 1024 w 1482"/>
              <a:gd name="T95" fmla="*/ 896 h 1379"/>
              <a:gd name="T96" fmla="*/ 458 w 1482"/>
              <a:gd name="T97" fmla="*/ 869 h 1379"/>
              <a:gd name="T98" fmla="*/ 331 w 1482"/>
              <a:gd name="T99" fmla="*/ 794 h 1379"/>
              <a:gd name="T100" fmla="*/ 256 w 1482"/>
              <a:gd name="T101" fmla="*/ 896 h 1379"/>
              <a:gd name="T102" fmla="*/ 48 w 1482"/>
              <a:gd name="T103" fmla="*/ 818 h 1379"/>
              <a:gd name="T104" fmla="*/ 178 w 1482"/>
              <a:gd name="T105" fmla="*/ 278 h 1379"/>
              <a:gd name="T106" fmla="*/ 1434 w 1482"/>
              <a:gd name="T107" fmla="*/ 408 h 1379"/>
              <a:gd name="T108" fmla="*/ 1434 w 1482"/>
              <a:gd name="T109" fmla="*/ 818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82" h="1379">
                <a:moveTo>
                  <a:pt x="1304" y="230"/>
                </a:moveTo>
                <a:cubicBezTo>
                  <a:pt x="1021" y="230"/>
                  <a:pt x="1021" y="230"/>
                  <a:pt x="1021" y="230"/>
                </a:cubicBezTo>
                <a:cubicBezTo>
                  <a:pt x="1021" y="126"/>
                  <a:pt x="1021" y="126"/>
                  <a:pt x="1021" y="126"/>
                </a:cubicBezTo>
                <a:cubicBezTo>
                  <a:pt x="1021" y="57"/>
                  <a:pt x="964" y="0"/>
                  <a:pt x="894" y="0"/>
                </a:cubicBezTo>
                <a:cubicBezTo>
                  <a:pt x="587" y="0"/>
                  <a:pt x="587" y="0"/>
                  <a:pt x="587" y="0"/>
                </a:cubicBezTo>
                <a:cubicBezTo>
                  <a:pt x="518" y="0"/>
                  <a:pt x="461" y="57"/>
                  <a:pt x="461" y="126"/>
                </a:cubicBezTo>
                <a:cubicBezTo>
                  <a:pt x="461" y="230"/>
                  <a:pt x="461" y="230"/>
                  <a:pt x="461" y="230"/>
                </a:cubicBezTo>
                <a:cubicBezTo>
                  <a:pt x="178" y="230"/>
                  <a:pt x="178" y="230"/>
                  <a:pt x="178" y="230"/>
                </a:cubicBezTo>
                <a:cubicBezTo>
                  <a:pt x="80" y="230"/>
                  <a:pt x="0" y="310"/>
                  <a:pt x="0" y="408"/>
                </a:cubicBezTo>
                <a:cubicBezTo>
                  <a:pt x="0" y="818"/>
                  <a:pt x="0" y="818"/>
                  <a:pt x="0" y="818"/>
                </a:cubicBezTo>
                <a:cubicBezTo>
                  <a:pt x="0" y="859"/>
                  <a:pt x="20" y="896"/>
                  <a:pt x="51" y="919"/>
                </a:cubicBezTo>
                <a:cubicBezTo>
                  <a:pt x="51" y="919"/>
                  <a:pt x="51" y="920"/>
                  <a:pt x="51" y="920"/>
                </a:cubicBezTo>
                <a:cubicBezTo>
                  <a:pt x="51" y="1202"/>
                  <a:pt x="51" y="1202"/>
                  <a:pt x="51" y="1202"/>
                </a:cubicBezTo>
                <a:cubicBezTo>
                  <a:pt x="51" y="1300"/>
                  <a:pt x="131" y="1379"/>
                  <a:pt x="229" y="1379"/>
                </a:cubicBezTo>
                <a:cubicBezTo>
                  <a:pt x="1253" y="1379"/>
                  <a:pt x="1253" y="1379"/>
                  <a:pt x="1253" y="1379"/>
                </a:cubicBezTo>
                <a:cubicBezTo>
                  <a:pt x="1351" y="1379"/>
                  <a:pt x="1430" y="1300"/>
                  <a:pt x="1430" y="1202"/>
                </a:cubicBezTo>
                <a:cubicBezTo>
                  <a:pt x="1430" y="920"/>
                  <a:pt x="1430" y="920"/>
                  <a:pt x="1430" y="920"/>
                </a:cubicBezTo>
                <a:cubicBezTo>
                  <a:pt x="1430" y="920"/>
                  <a:pt x="1430" y="919"/>
                  <a:pt x="1430" y="919"/>
                </a:cubicBezTo>
                <a:cubicBezTo>
                  <a:pt x="1461" y="896"/>
                  <a:pt x="1482" y="859"/>
                  <a:pt x="1482" y="818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2" y="310"/>
                  <a:pt x="1402" y="230"/>
                  <a:pt x="1304" y="230"/>
                </a:cubicBezTo>
                <a:close/>
                <a:moveTo>
                  <a:pt x="509" y="126"/>
                </a:moveTo>
                <a:cubicBezTo>
                  <a:pt x="509" y="83"/>
                  <a:pt x="544" y="48"/>
                  <a:pt x="587" y="48"/>
                </a:cubicBezTo>
                <a:cubicBezTo>
                  <a:pt x="894" y="48"/>
                  <a:pt x="894" y="48"/>
                  <a:pt x="894" y="48"/>
                </a:cubicBezTo>
                <a:cubicBezTo>
                  <a:pt x="938" y="48"/>
                  <a:pt x="973" y="83"/>
                  <a:pt x="973" y="126"/>
                </a:cubicBezTo>
                <a:cubicBezTo>
                  <a:pt x="973" y="230"/>
                  <a:pt x="973" y="230"/>
                  <a:pt x="973" y="230"/>
                </a:cubicBezTo>
                <a:cubicBezTo>
                  <a:pt x="918" y="230"/>
                  <a:pt x="918" y="230"/>
                  <a:pt x="918" y="230"/>
                </a:cubicBezTo>
                <a:cubicBezTo>
                  <a:pt x="918" y="126"/>
                  <a:pt x="918" y="126"/>
                  <a:pt x="918" y="126"/>
                </a:cubicBezTo>
                <a:cubicBezTo>
                  <a:pt x="918" y="113"/>
                  <a:pt x="908" y="102"/>
                  <a:pt x="894" y="102"/>
                </a:cubicBezTo>
                <a:cubicBezTo>
                  <a:pt x="587" y="102"/>
                  <a:pt x="587" y="102"/>
                  <a:pt x="587" y="102"/>
                </a:cubicBezTo>
                <a:cubicBezTo>
                  <a:pt x="574" y="102"/>
                  <a:pt x="563" y="113"/>
                  <a:pt x="563" y="126"/>
                </a:cubicBezTo>
                <a:cubicBezTo>
                  <a:pt x="563" y="230"/>
                  <a:pt x="563" y="230"/>
                  <a:pt x="563" y="230"/>
                </a:cubicBezTo>
                <a:cubicBezTo>
                  <a:pt x="509" y="230"/>
                  <a:pt x="509" y="230"/>
                  <a:pt x="509" y="230"/>
                </a:cubicBezTo>
                <a:lnTo>
                  <a:pt x="509" y="126"/>
                </a:lnTo>
                <a:close/>
                <a:moveTo>
                  <a:pt x="611" y="230"/>
                </a:moveTo>
                <a:cubicBezTo>
                  <a:pt x="611" y="150"/>
                  <a:pt x="611" y="150"/>
                  <a:pt x="611" y="150"/>
                </a:cubicBezTo>
                <a:cubicBezTo>
                  <a:pt x="870" y="150"/>
                  <a:pt x="870" y="150"/>
                  <a:pt x="870" y="150"/>
                </a:cubicBezTo>
                <a:cubicBezTo>
                  <a:pt x="870" y="230"/>
                  <a:pt x="870" y="230"/>
                  <a:pt x="870" y="230"/>
                </a:cubicBezTo>
                <a:lnTo>
                  <a:pt x="611" y="230"/>
                </a:lnTo>
                <a:close/>
                <a:moveTo>
                  <a:pt x="1382" y="1202"/>
                </a:moveTo>
                <a:cubicBezTo>
                  <a:pt x="1382" y="1273"/>
                  <a:pt x="1324" y="1331"/>
                  <a:pt x="1253" y="1331"/>
                </a:cubicBezTo>
                <a:cubicBezTo>
                  <a:pt x="229" y="1331"/>
                  <a:pt x="229" y="1331"/>
                  <a:pt x="229" y="1331"/>
                </a:cubicBezTo>
                <a:cubicBezTo>
                  <a:pt x="157" y="1331"/>
                  <a:pt x="99" y="1273"/>
                  <a:pt x="99" y="1202"/>
                </a:cubicBezTo>
                <a:cubicBezTo>
                  <a:pt x="99" y="941"/>
                  <a:pt x="99" y="941"/>
                  <a:pt x="99" y="941"/>
                </a:cubicBezTo>
                <a:cubicBezTo>
                  <a:pt x="108" y="943"/>
                  <a:pt x="117" y="944"/>
                  <a:pt x="126" y="944"/>
                </a:cubicBezTo>
                <a:cubicBezTo>
                  <a:pt x="256" y="944"/>
                  <a:pt x="256" y="944"/>
                  <a:pt x="256" y="944"/>
                </a:cubicBezTo>
                <a:cubicBezTo>
                  <a:pt x="256" y="971"/>
                  <a:pt x="256" y="971"/>
                  <a:pt x="256" y="971"/>
                </a:cubicBezTo>
                <a:cubicBezTo>
                  <a:pt x="256" y="1013"/>
                  <a:pt x="290" y="1046"/>
                  <a:pt x="331" y="1046"/>
                </a:cubicBezTo>
                <a:cubicBezTo>
                  <a:pt x="382" y="1046"/>
                  <a:pt x="382" y="1046"/>
                  <a:pt x="382" y="1046"/>
                </a:cubicBezTo>
                <a:cubicBezTo>
                  <a:pt x="424" y="1046"/>
                  <a:pt x="458" y="1013"/>
                  <a:pt x="458" y="971"/>
                </a:cubicBezTo>
                <a:cubicBezTo>
                  <a:pt x="458" y="944"/>
                  <a:pt x="458" y="944"/>
                  <a:pt x="458" y="944"/>
                </a:cubicBezTo>
                <a:cubicBezTo>
                  <a:pt x="1024" y="944"/>
                  <a:pt x="1024" y="944"/>
                  <a:pt x="1024" y="944"/>
                </a:cubicBezTo>
                <a:cubicBezTo>
                  <a:pt x="1024" y="971"/>
                  <a:pt x="1024" y="971"/>
                  <a:pt x="1024" y="971"/>
                </a:cubicBezTo>
                <a:cubicBezTo>
                  <a:pt x="1024" y="1013"/>
                  <a:pt x="1058" y="1046"/>
                  <a:pt x="1099" y="1046"/>
                </a:cubicBezTo>
                <a:cubicBezTo>
                  <a:pt x="1150" y="1046"/>
                  <a:pt x="1150" y="1046"/>
                  <a:pt x="1150" y="1046"/>
                </a:cubicBezTo>
                <a:cubicBezTo>
                  <a:pt x="1192" y="1046"/>
                  <a:pt x="1226" y="1013"/>
                  <a:pt x="1226" y="971"/>
                </a:cubicBezTo>
                <a:cubicBezTo>
                  <a:pt x="1226" y="944"/>
                  <a:pt x="1226" y="944"/>
                  <a:pt x="1226" y="944"/>
                </a:cubicBezTo>
                <a:cubicBezTo>
                  <a:pt x="1355" y="944"/>
                  <a:pt x="1355" y="944"/>
                  <a:pt x="1355" y="944"/>
                </a:cubicBezTo>
                <a:cubicBezTo>
                  <a:pt x="1365" y="944"/>
                  <a:pt x="1374" y="943"/>
                  <a:pt x="1382" y="941"/>
                </a:cubicBezTo>
                <a:lnTo>
                  <a:pt x="1382" y="1202"/>
                </a:lnTo>
                <a:close/>
                <a:moveTo>
                  <a:pt x="410" y="896"/>
                </a:moveTo>
                <a:cubicBezTo>
                  <a:pt x="304" y="896"/>
                  <a:pt x="304" y="896"/>
                  <a:pt x="304" y="896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4" y="854"/>
                  <a:pt x="316" y="842"/>
                  <a:pt x="331" y="842"/>
                </a:cubicBezTo>
                <a:cubicBezTo>
                  <a:pt x="382" y="842"/>
                  <a:pt x="382" y="842"/>
                  <a:pt x="382" y="842"/>
                </a:cubicBezTo>
                <a:cubicBezTo>
                  <a:pt x="397" y="842"/>
                  <a:pt x="410" y="854"/>
                  <a:pt x="410" y="869"/>
                </a:cubicBezTo>
                <a:lnTo>
                  <a:pt x="410" y="896"/>
                </a:lnTo>
                <a:close/>
                <a:moveTo>
                  <a:pt x="410" y="944"/>
                </a:moveTo>
                <a:cubicBezTo>
                  <a:pt x="410" y="971"/>
                  <a:pt x="410" y="971"/>
                  <a:pt x="410" y="971"/>
                </a:cubicBezTo>
                <a:cubicBezTo>
                  <a:pt x="410" y="986"/>
                  <a:pt x="397" y="998"/>
                  <a:pt x="382" y="998"/>
                </a:cubicBezTo>
                <a:cubicBezTo>
                  <a:pt x="331" y="998"/>
                  <a:pt x="331" y="998"/>
                  <a:pt x="331" y="998"/>
                </a:cubicBezTo>
                <a:cubicBezTo>
                  <a:pt x="316" y="998"/>
                  <a:pt x="304" y="986"/>
                  <a:pt x="304" y="971"/>
                </a:cubicBezTo>
                <a:cubicBezTo>
                  <a:pt x="304" y="944"/>
                  <a:pt x="304" y="944"/>
                  <a:pt x="304" y="944"/>
                </a:cubicBezTo>
                <a:lnTo>
                  <a:pt x="410" y="944"/>
                </a:lnTo>
                <a:close/>
                <a:moveTo>
                  <a:pt x="1178" y="896"/>
                </a:moveTo>
                <a:cubicBezTo>
                  <a:pt x="1072" y="896"/>
                  <a:pt x="1072" y="896"/>
                  <a:pt x="1072" y="896"/>
                </a:cubicBezTo>
                <a:cubicBezTo>
                  <a:pt x="1072" y="869"/>
                  <a:pt x="1072" y="869"/>
                  <a:pt x="1072" y="869"/>
                </a:cubicBezTo>
                <a:cubicBezTo>
                  <a:pt x="1072" y="854"/>
                  <a:pt x="1084" y="842"/>
                  <a:pt x="1099" y="842"/>
                </a:cubicBezTo>
                <a:cubicBezTo>
                  <a:pt x="1150" y="842"/>
                  <a:pt x="1150" y="842"/>
                  <a:pt x="1150" y="842"/>
                </a:cubicBezTo>
                <a:cubicBezTo>
                  <a:pt x="1165" y="842"/>
                  <a:pt x="1178" y="854"/>
                  <a:pt x="1178" y="869"/>
                </a:cubicBezTo>
                <a:lnTo>
                  <a:pt x="1178" y="896"/>
                </a:lnTo>
                <a:close/>
                <a:moveTo>
                  <a:pt x="1178" y="944"/>
                </a:moveTo>
                <a:cubicBezTo>
                  <a:pt x="1178" y="971"/>
                  <a:pt x="1178" y="971"/>
                  <a:pt x="1178" y="971"/>
                </a:cubicBezTo>
                <a:cubicBezTo>
                  <a:pt x="1178" y="986"/>
                  <a:pt x="1165" y="998"/>
                  <a:pt x="1150" y="998"/>
                </a:cubicBezTo>
                <a:cubicBezTo>
                  <a:pt x="1099" y="998"/>
                  <a:pt x="1099" y="998"/>
                  <a:pt x="1099" y="998"/>
                </a:cubicBezTo>
                <a:cubicBezTo>
                  <a:pt x="1084" y="998"/>
                  <a:pt x="1072" y="986"/>
                  <a:pt x="1072" y="971"/>
                </a:cubicBezTo>
                <a:cubicBezTo>
                  <a:pt x="1072" y="944"/>
                  <a:pt x="1072" y="944"/>
                  <a:pt x="1072" y="944"/>
                </a:cubicBezTo>
                <a:lnTo>
                  <a:pt x="1178" y="944"/>
                </a:lnTo>
                <a:close/>
                <a:moveTo>
                  <a:pt x="1434" y="818"/>
                </a:moveTo>
                <a:cubicBezTo>
                  <a:pt x="1434" y="861"/>
                  <a:pt x="1398" y="896"/>
                  <a:pt x="1355" y="896"/>
                </a:cubicBezTo>
                <a:cubicBezTo>
                  <a:pt x="1226" y="896"/>
                  <a:pt x="1226" y="896"/>
                  <a:pt x="1226" y="896"/>
                </a:cubicBezTo>
                <a:cubicBezTo>
                  <a:pt x="1226" y="869"/>
                  <a:pt x="1226" y="869"/>
                  <a:pt x="1226" y="869"/>
                </a:cubicBezTo>
                <a:cubicBezTo>
                  <a:pt x="1226" y="827"/>
                  <a:pt x="1192" y="794"/>
                  <a:pt x="1150" y="794"/>
                </a:cubicBezTo>
                <a:cubicBezTo>
                  <a:pt x="1099" y="794"/>
                  <a:pt x="1099" y="794"/>
                  <a:pt x="1099" y="794"/>
                </a:cubicBezTo>
                <a:cubicBezTo>
                  <a:pt x="1058" y="794"/>
                  <a:pt x="1024" y="827"/>
                  <a:pt x="1024" y="869"/>
                </a:cubicBezTo>
                <a:cubicBezTo>
                  <a:pt x="1024" y="896"/>
                  <a:pt x="1024" y="896"/>
                  <a:pt x="1024" y="896"/>
                </a:cubicBezTo>
                <a:cubicBezTo>
                  <a:pt x="458" y="896"/>
                  <a:pt x="458" y="896"/>
                  <a:pt x="458" y="896"/>
                </a:cubicBezTo>
                <a:cubicBezTo>
                  <a:pt x="458" y="869"/>
                  <a:pt x="458" y="869"/>
                  <a:pt x="458" y="869"/>
                </a:cubicBezTo>
                <a:cubicBezTo>
                  <a:pt x="458" y="827"/>
                  <a:pt x="424" y="794"/>
                  <a:pt x="382" y="794"/>
                </a:cubicBezTo>
                <a:cubicBezTo>
                  <a:pt x="331" y="794"/>
                  <a:pt x="331" y="794"/>
                  <a:pt x="331" y="794"/>
                </a:cubicBezTo>
                <a:cubicBezTo>
                  <a:pt x="290" y="794"/>
                  <a:pt x="256" y="827"/>
                  <a:pt x="256" y="869"/>
                </a:cubicBezTo>
                <a:cubicBezTo>
                  <a:pt x="256" y="896"/>
                  <a:pt x="256" y="896"/>
                  <a:pt x="256" y="896"/>
                </a:cubicBezTo>
                <a:cubicBezTo>
                  <a:pt x="126" y="896"/>
                  <a:pt x="126" y="896"/>
                  <a:pt x="126" y="896"/>
                </a:cubicBezTo>
                <a:cubicBezTo>
                  <a:pt x="83" y="896"/>
                  <a:pt x="48" y="861"/>
                  <a:pt x="48" y="818"/>
                </a:cubicBezTo>
                <a:cubicBezTo>
                  <a:pt x="48" y="408"/>
                  <a:pt x="48" y="408"/>
                  <a:pt x="48" y="408"/>
                </a:cubicBezTo>
                <a:cubicBezTo>
                  <a:pt x="48" y="337"/>
                  <a:pt x="106" y="278"/>
                  <a:pt x="178" y="278"/>
                </a:cubicBezTo>
                <a:cubicBezTo>
                  <a:pt x="1304" y="278"/>
                  <a:pt x="1304" y="278"/>
                  <a:pt x="1304" y="278"/>
                </a:cubicBezTo>
                <a:cubicBezTo>
                  <a:pt x="1375" y="278"/>
                  <a:pt x="1434" y="337"/>
                  <a:pt x="1434" y="408"/>
                </a:cubicBezTo>
                <a:lnTo>
                  <a:pt x="1434" y="818"/>
                </a:lnTo>
                <a:close/>
                <a:moveTo>
                  <a:pt x="1434" y="818"/>
                </a:moveTo>
                <a:cubicBezTo>
                  <a:pt x="1434" y="818"/>
                  <a:pt x="1434" y="818"/>
                  <a:pt x="1434" y="81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FD81B1-79FE-4A7D-8E41-2B17D9B6014F}"/>
              </a:ext>
            </a:extLst>
          </p:cNvPr>
          <p:cNvSpPr txBox="1"/>
          <p:nvPr/>
        </p:nvSpPr>
        <p:spPr>
          <a:xfrm>
            <a:off x="4927452" y="4486251"/>
            <a:ext cx="2460576" cy="7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>
                <a:solidFill>
                  <a:srgbClr val="002060"/>
                </a:solidFill>
              </a:rPr>
              <a:t>Στοχεύει στην ανάπτυξη δεξιοτήτων.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29FB58-4ACD-4397-ADDA-FFD111BFA8BB}"/>
              </a:ext>
            </a:extLst>
          </p:cNvPr>
          <p:cNvCxnSpPr>
            <a:cxnSpLocks/>
          </p:cNvCxnSpPr>
          <p:nvPr/>
        </p:nvCxnSpPr>
        <p:spPr>
          <a:xfrm>
            <a:off x="7448060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B671B9F-C437-4953-8982-A44ABF8169A7}"/>
              </a:ext>
            </a:extLst>
          </p:cNvPr>
          <p:cNvGrpSpPr/>
          <p:nvPr/>
        </p:nvGrpSpPr>
        <p:grpSpPr>
          <a:xfrm>
            <a:off x="8592543" y="3580396"/>
            <a:ext cx="423833" cy="423832"/>
            <a:chOff x="3311525" y="4943475"/>
            <a:chExt cx="1271588" cy="1271587"/>
          </a:xfrm>
          <a:solidFill>
            <a:schemeClr val="accent3"/>
          </a:solidFill>
        </p:grpSpPr>
        <p:sp>
          <p:nvSpPr>
            <p:cNvPr id="9" name="Freeform 76">
              <a:extLst>
                <a:ext uri="{FF2B5EF4-FFF2-40B4-BE49-F238E27FC236}">
                  <a16:creationId xmlns:a16="http://schemas.microsoft.com/office/drawing/2014/main" id="{6CCC2615-8C2B-4276-9B47-8237B9C80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1525" y="4943475"/>
              <a:ext cx="1271588" cy="1271587"/>
            </a:xfrm>
            <a:custGeom>
              <a:avLst/>
              <a:gdLst>
                <a:gd name="T0" fmla="*/ 1379 w 1482"/>
                <a:gd name="T1" fmla="*/ 717 h 1482"/>
                <a:gd name="T2" fmla="*/ 765 w 1482"/>
                <a:gd name="T3" fmla="*/ 24 h 1482"/>
                <a:gd name="T4" fmla="*/ 717 w 1482"/>
                <a:gd name="T5" fmla="*/ 24 h 1482"/>
                <a:gd name="T6" fmla="*/ 103 w 1482"/>
                <a:gd name="T7" fmla="*/ 717 h 1482"/>
                <a:gd name="T8" fmla="*/ 0 w 1482"/>
                <a:gd name="T9" fmla="*/ 741 h 1482"/>
                <a:gd name="T10" fmla="*/ 103 w 1482"/>
                <a:gd name="T11" fmla="*/ 765 h 1482"/>
                <a:gd name="T12" fmla="*/ 717 w 1482"/>
                <a:gd name="T13" fmla="*/ 1458 h 1482"/>
                <a:gd name="T14" fmla="*/ 765 w 1482"/>
                <a:gd name="T15" fmla="*/ 1458 h 1482"/>
                <a:gd name="T16" fmla="*/ 1379 w 1482"/>
                <a:gd name="T17" fmla="*/ 765 h 1482"/>
                <a:gd name="T18" fmla="*/ 1482 w 1482"/>
                <a:gd name="T19" fmla="*/ 741 h 1482"/>
                <a:gd name="T20" fmla="*/ 1331 w 1482"/>
                <a:gd name="T21" fmla="*/ 717 h 1482"/>
                <a:gd name="T22" fmla="*/ 765 w 1482"/>
                <a:gd name="T23" fmla="*/ 257 h 1482"/>
                <a:gd name="T24" fmla="*/ 1331 w 1482"/>
                <a:gd name="T25" fmla="*/ 717 h 1482"/>
                <a:gd name="T26" fmla="*/ 1177 w 1482"/>
                <a:gd name="T27" fmla="*/ 765 h 1482"/>
                <a:gd name="T28" fmla="*/ 765 w 1482"/>
                <a:gd name="T29" fmla="*/ 1099 h 1482"/>
                <a:gd name="T30" fmla="*/ 717 w 1482"/>
                <a:gd name="T31" fmla="*/ 1099 h 1482"/>
                <a:gd name="T32" fmla="*/ 305 w 1482"/>
                <a:gd name="T33" fmla="*/ 765 h 1482"/>
                <a:gd name="T34" fmla="*/ 406 w 1482"/>
                <a:gd name="T35" fmla="*/ 741 h 1482"/>
                <a:gd name="T36" fmla="*/ 305 w 1482"/>
                <a:gd name="T37" fmla="*/ 717 h 1482"/>
                <a:gd name="T38" fmla="*/ 717 w 1482"/>
                <a:gd name="T39" fmla="*/ 382 h 1482"/>
                <a:gd name="T40" fmla="*/ 765 w 1482"/>
                <a:gd name="T41" fmla="*/ 382 h 1482"/>
                <a:gd name="T42" fmla="*/ 1177 w 1482"/>
                <a:gd name="T43" fmla="*/ 717 h 1482"/>
                <a:gd name="T44" fmla="*/ 1075 w 1482"/>
                <a:gd name="T45" fmla="*/ 741 h 1482"/>
                <a:gd name="T46" fmla="*/ 717 w 1482"/>
                <a:gd name="T47" fmla="*/ 151 h 1482"/>
                <a:gd name="T48" fmla="*/ 257 w 1482"/>
                <a:gd name="T49" fmla="*/ 717 h 1482"/>
                <a:gd name="T50" fmla="*/ 717 w 1482"/>
                <a:gd name="T51" fmla="*/ 151 h 1482"/>
                <a:gd name="T52" fmla="*/ 257 w 1482"/>
                <a:gd name="T53" fmla="*/ 765 h 1482"/>
                <a:gd name="T54" fmla="*/ 717 w 1482"/>
                <a:gd name="T55" fmla="*/ 1331 h 1482"/>
                <a:gd name="T56" fmla="*/ 765 w 1482"/>
                <a:gd name="T57" fmla="*/ 1331 h 1482"/>
                <a:gd name="T58" fmla="*/ 1225 w 1482"/>
                <a:gd name="T59" fmla="*/ 765 h 1482"/>
                <a:gd name="T60" fmla="*/ 765 w 1482"/>
                <a:gd name="T61" fmla="*/ 1331 h 1482"/>
                <a:gd name="T62" fmla="*/ 765 w 1482"/>
                <a:gd name="T63" fmla="*/ 13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2" h="1482">
                  <a:moveTo>
                    <a:pt x="1458" y="717"/>
                  </a:moveTo>
                  <a:cubicBezTo>
                    <a:pt x="1379" y="717"/>
                    <a:pt x="1379" y="717"/>
                    <a:pt x="1379" y="717"/>
                  </a:cubicBezTo>
                  <a:cubicBezTo>
                    <a:pt x="1366" y="384"/>
                    <a:pt x="1098" y="115"/>
                    <a:pt x="765" y="103"/>
                  </a:cubicBezTo>
                  <a:cubicBezTo>
                    <a:pt x="765" y="24"/>
                    <a:pt x="765" y="24"/>
                    <a:pt x="765" y="24"/>
                  </a:cubicBezTo>
                  <a:cubicBezTo>
                    <a:pt x="765" y="11"/>
                    <a:pt x="754" y="0"/>
                    <a:pt x="741" y="0"/>
                  </a:cubicBezTo>
                  <a:cubicBezTo>
                    <a:pt x="728" y="0"/>
                    <a:pt x="717" y="11"/>
                    <a:pt x="717" y="24"/>
                  </a:cubicBezTo>
                  <a:cubicBezTo>
                    <a:pt x="717" y="103"/>
                    <a:pt x="717" y="103"/>
                    <a:pt x="717" y="103"/>
                  </a:cubicBezTo>
                  <a:cubicBezTo>
                    <a:pt x="384" y="115"/>
                    <a:pt x="115" y="384"/>
                    <a:pt x="103" y="717"/>
                  </a:cubicBezTo>
                  <a:cubicBezTo>
                    <a:pt x="24" y="717"/>
                    <a:pt x="24" y="717"/>
                    <a:pt x="24" y="717"/>
                  </a:cubicBezTo>
                  <a:cubicBezTo>
                    <a:pt x="11" y="717"/>
                    <a:pt x="0" y="728"/>
                    <a:pt x="0" y="741"/>
                  </a:cubicBezTo>
                  <a:cubicBezTo>
                    <a:pt x="0" y="754"/>
                    <a:pt x="11" y="765"/>
                    <a:pt x="24" y="765"/>
                  </a:cubicBezTo>
                  <a:cubicBezTo>
                    <a:pt x="103" y="765"/>
                    <a:pt x="103" y="765"/>
                    <a:pt x="103" y="765"/>
                  </a:cubicBezTo>
                  <a:cubicBezTo>
                    <a:pt x="115" y="1098"/>
                    <a:pt x="384" y="1366"/>
                    <a:pt x="717" y="1379"/>
                  </a:cubicBezTo>
                  <a:cubicBezTo>
                    <a:pt x="717" y="1458"/>
                    <a:pt x="717" y="1458"/>
                    <a:pt x="717" y="1458"/>
                  </a:cubicBezTo>
                  <a:cubicBezTo>
                    <a:pt x="717" y="1471"/>
                    <a:pt x="728" y="1482"/>
                    <a:pt x="741" y="1482"/>
                  </a:cubicBezTo>
                  <a:cubicBezTo>
                    <a:pt x="754" y="1482"/>
                    <a:pt x="765" y="1471"/>
                    <a:pt x="765" y="1458"/>
                  </a:cubicBezTo>
                  <a:cubicBezTo>
                    <a:pt x="765" y="1379"/>
                    <a:pt x="765" y="1379"/>
                    <a:pt x="765" y="1379"/>
                  </a:cubicBezTo>
                  <a:cubicBezTo>
                    <a:pt x="1098" y="1366"/>
                    <a:pt x="1366" y="1098"/>
                    <a:pt x="1379" y="765"/>
                  </a:cubicBezTo>
                  <a:cubicBezTo>
                    <a:pt x="1458" y="765"/>
                    <a:pt x="1458" y="765"/>
                    <a:pt x="1458" y="765"/>
                  </a:cubicBezTo>
                  <a:cubicBezTo>
                    <a:pt x="1471" y="765"/>
                    <a:pt x="1482" y="754"/>
                    <a:pt x="1482" y="741"/>
                  </a:cubicBezTo>
                  <a:cubicBezTo>
                    <a:pt x="1482" y="728"/>
                    <a:pt x="1471" y="717"/>
                    <a:pt x="1458" y="717"/>
                  </a:cubicBezTo>
                  <a:close/>
                  <a:moveTo>
                    <a:pt x="1331" y="717"/>
                  </a:moveTo>
                  <a:cubicBezTo>
                    <a:pt x="1225" y="717"/>
                    <a:pt x="1225" y="717"/>
                    <a:pt x="1225" y="717"/>
                  </a:cubicBezTo>
                  <a:cubicBezTo>
                    <a:pt x="1213" y="469"/>
                    <a:pt x="1013" y="269"/>
                    <a:pt x="765" y="257"/>
                  </a:cubicBezTo>
                  <a:cubicBezTo>
                    <a:pt x="765" y="151"/>
                    <a:pt x="765" y="151"/>
                    <a:pt x="765" y="151"/>
                  </a:cubicBezTo>
                  <a:cubicBezTo>
                    <a:pt x="1071" y="163"/>
                    <a:pt x="1318" y="410"/>
                    <a:pt x="1331" y="717"/>
                  </a:cubicBezTo>
                  <a:close/>
                  <a:moveTo>
                    <a:pt x="1099" y="765"/>
                  </a:moveTo>
                  <a:cubicBezTo>
                    <a:pt x="1177" y="765"/>
                    <a:pt x="1177" y="765"/>
                    <a:pt x="1177" y="765"/>
                  </a:cubicBezTo>
                  <a:cubicBezTo>
                    <a:pt x="1165" y="987"/>
                    <a:pt x="987" y="1165"/>
                    <a:pt x="765" y="1177"/>
                  </a:cubicBezTo>
                  <a:cubicBezTo>
                    <a:pt x="765" y="1099"/>
                    <a:pt x="765" y="1099"/>
                    <a:pt x="765" y="1099"/>
                  </a:cubicBezTo>
                  <a:cubicBezTo>
                    <a:pt x="765" y="1086"/>
                    <a:pt x="754" y="1075"/>
                    <a:pt x="741" y="1075"/>
                  </a:cubicBezTo>
                  <a:cubicBezTo>
                    <a:pt x="728" y="1075"/>
                    <a:pt x="717" y="1086"/>
                    <a:pt x="717" y="1099"/>
                  </a:cubicBezTo>
                  <a:cubicBezTo>
                    <a:pt x="717" y="1177"/>
                    <a:pt x="717" y="1177"/>
                    <a:pt x="717" y="1177"/>
                  </a:cubicBezTo>
                  <a:cubicBezTo>
                    <a:pt x="495" y="1165"/>
                    <a:pt x="317" y="987"/>
                    <a:pt x="305" y="765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6" y="765"/>
                    <a:pt x="406" y="754"/>
                    <a:pt x="406" y="741"/>
                  </a:cubicBezTo>
                  <a:cubicBezTo>
                    <a:pt x="406" y="728"/>
                    <a:pt x="396" y="717"/>
                    <a:pt x="382" y="717"/>
                  </a:cubicBezTo>
                  <a:cubicBezTo>
                    <a:pt x="305" y="717"/>
                    <a:pt x="305" y="717"/>
                    <a:pt x="305" y="717"/>
                  </a:cubicBezTo>
                  <a:cubicBezTo>
                    <a:pt x="317" y="495"/>
                    <a:pt x="495" y="317"/>
                    <a:pt x="717" y="305"/>
                  </a:cubicBezTo>
                  <a:cubicBezTo>
                    <a:pt x="717" y="382"/>
                    <a:pt x="717" y="382"/>
                    <a:pt x="717" y="382"/>
                  </a:cubicBezTo>
                  <a:cubicBezTo>
                    <a:pt x="717" y="396"/>
                    <a:pt x="728" y="406"/>
                    <a:pt x="741" y="406"/>
                  </a:cubicBezTo>
                  <a:cubicBezTo>
                    <a:pt x="754" y="406"/>
                    <a:pt x="765" y="396"/>
                    <a:pt x="765" y="382"/>
                  </a:cubicBezTo>
                  <a:cubicBezTo>
                    <a:pt x="765" y="305"/>
                    <a:pt x="765" y="305"/>
                    <a:pt x="765" y="305"/>
                  </a:cubicBezTo>
                  <a:cubicBezTo>
                    <a:pt x="987" y="317"/>
                    <a:pt x="1165" y="495"/>
                    <a:pt x="1177" y="717"/>
                  </a:cubicBezTo>
                  <a:cubicBezTo>
                    <a:pt x="1099" y="717"/>
                    <a:pt x="1099" y="717"/>
                    <a:pt x="1099" y="717"/>
                  </a:cubicBezTo>
                  <a:cubicBezTo>
                    <a:pt x="1086" y="717"/>
                    <a:pt x="1075" y="728"/>
                    <a:pt x="1075" y="741"/>
                  </a:cubicBezTo>
                  <a:cubicBezTo>
                    <a:pt x="1075" y="754"/>
                    <a:pt x="1086" y="765"/>
                    <a:pt x="1099" y="765"/>
                  </a:cubicBezTo>
                  <a:close/>
                  <a:moveTo>
                    <a:pt x="717" y="151"/>
                  </a:moveTo>
                  <a:cubicBezTo>
                    <a:pt x="717" y="257"/>
                    <a:pt x="717" y="257"/>
                    <a:pt x="717" y="257"/>
                  </a:cubicBezTo>
                  <a:cubicBezTo>
                    <a:pt x="469" y="269"/>
                    <a:pt x="269" y="469"/>
                    <a:pt x="257" y="717"/>
                  </a:cubicBezTo>
                  <a:cubicBezTo>
                    <a:pt x="151" y="717"/>
                    <a:pt x="151" y="717"/>
                    <a:pt x="151" y="717"/>
                  </a:cubicBezTo>
                  <a:cubicBezTo>
                    <a:pt x="163" y="410"/>
                    <a:pt x="410" y="163"/>
                    <a:pt x="717" y="151"/>
                  </a:cubicBezTo>
                  <a:close/>
                  <a:moveTo>
                    <a:pt x="151" y="765"/>
                  </a:moveTo>
                  <a:cubicBezTo>
                    <a:pt x="257" y="765"/>
                    <a:pt x="257" y="765"/>
                    <a:pt x="257" y="765"/>
                  </a:cubicBezTo>
                  <a:cubicBezTo>
                    <a:pt x="269" y="1013"/>
                    <a:pt x="469" y="1213"/>
                    <a:pt x="717" y="1225"/>
                  </a:cubicBezTo>
                  <a:cubicBezTo>
                    <a:pt x="717" y="1331"/>
                    <a:pt x="717" y="1331"/>
                    <a:pt x="717" y="1331"/>
                  </a:cubicBezTo>
                  <a:cubicBezTo>
                    <a:pt x="410" y="1318"/>
                    <a:pt x="163" y="1071"/>
                    <a:pt x="151" y="765"/>
                  </a:cubicBezTo>
                  <a:close/>
                  <a:moveTo>
                    <a:pt x="765" y="1331"/>
                  </a:moveTo>
                  <a:cubicBezTo>
                    <a:pt x="765" y="1225"/>
                    <a:pt x="765" y="1225"/>
                    <a:pt x="765" y="1225"/>
                  </a:cubicBezTo>
                  <a:cubicBezTo>
                    <a:pt x="1013" y="1213"/>
                    <a:pt x="1213" y="1013"/>
                    <a:pt x="1225" y="765"/>
                  </a:cubicBezTo>
                  <a:cubicBezTo>
                    <a:pt x="1331" y="765"/>
                    <a:pt x="1331" y="765"/>
                    <a:pt x="1331" y="765"/>
                  </a:cubicBezTo>
                  <a:cubicBezTo>
                    <a:pt x="1318" y="1071"/>
                    <a:pt x="1071" y="1318"/>
                    <a:pt x="765" y="1331"/>
                  </a:cubicBezTo>
                  <a:close/>
                  <a:moveTo>
                    <a:pt x="765" y="1331"/>
                  </a:moveTo>
                  <a:cubicBezTo>
                    <a:pt x="765" y="1331"/>
                    <a:pt x="765" y="1331"/>
                    <a:pt x="765" y="13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7">
              <a:extLst>
                <a:ext uri="{FF2B5EF4-FFF2-40B4-BE49-F238E27FC236}">
                  <a16:creationId xmlns:a16="http://schemas.microsoft.com/office/drawing/2014/main" id="{12BAF03E-81BD-4E16-ABB7-179F177A3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5492750"/>
              <a:ext cx="173038" cy="173037"/>
            </a:xfrm>
            <a:custGeom>
              <a:avLst/>
              <a:gdLst>
                <a:gd name="T0" fmla="*/ 101 w 202"/>
                <a:gd name="T1" fmla="*/ 0 h 202"/>
                <a:gd name="T2" fmla="*/ 0 w 202"/>
                <a:gd name="T3" fmla="*/ 101 h 202"/>
                <a:gd name="T4" fmla="*/ 101 w 202"/>
                <a:gd name="T5" fmla="*/ 202 h 202"/>
                <a:gd name="T6" fmla="*/ 202 w 202"/>
                <a:gd name="T7" fmla="*/ 101 h 202"/>
                <a:gd name="T8" fmla="*/ 101 w 202"/>
                <a:gd name="T9" fmla="*/ 0 h 202"/>
                <a:gd name="T10" fmla="*/ 101 w 202"/>
                <a:gd name="T11" fmla="*/ 154 h 202"/>
                <a:gd name="T12" fmla="*/ 48 w 202"/>
                <a:gd name="T13" fmla="*/ 101 h 202"/>
                <a:gd name="T14" fmla="*/ 101 w 202"/>
                <a:gd name="T15" fmla="*/ 48 h 202"/>
                <a:gd name="T16" fmla="*/ 154 w 202"/>
                <a:gd name="T17" fmla="*/ 101 h 202"/>
                <a:gd name="T18" fmla="*/ 101 w 202"/>
                <a:gd name="T19" fmla="*/ 154 h 202"/>
                <a:gd name="T20" fmla="*/ 101 w 202"/>
                <a:gd name="T21" fmla="*/ 154 h 202"/>
                <a:gd name="T22" fmla="*/ 101 w 202"/>
                <a:gd name="T23" fmla="*/ 15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1" y="202"/>
                  </a:cubicBezTo>
                  <a:cubicBezTo>
                    <a:pt x="156" y="202"/>
                    <a:pt x="202" y="156"/>
                    <a:pt x="202" y="101"/>
                  </a:cubicBezTo>
                  <a:cubicBezTo>
                    <a:pt x="202" y="45"/>
                    <a:pt x="156" y="0"/>
                    <a:pt x="101" y="0"/>
                  </a:cubicBezTo>
                  <a:close/>
                  <a:moveTo>
                    <a:pt x="101" y="154"/>
                  </a:moveTo>
                  <a:cubicBezTo>
                    <a:pt x="72" y="154"/>
                    <a:pt x="48" y="130"/>
                    <a:pt x="48" y="101"/>
                  </a:cubicBezTo>
                  <a:cubicBezTo>
                    <a:pt x="48" y="72"/>
                    <a:pt x="72" y="48"/>
                    <a:pt x="101" y="48"/>
                  </a:cubicBezTo>
                  <a:cubicBezTo>
                    <a:pt x="130" y="48"/>
                    <a:pt x="154" y="72"/>
                    <a:pt x="154" y="101"/>
                  </a:cubicBezTo>
                  <a:cubicBezTo>
                    <a:pt x="154" y="130"/>
                    <a:pt x="130" y="154"/>
                    <a:pt x="101" y="154"/>
                  </a:cubicBezTo>
                  <a:close/>
                  <a:moveTo>
                    <a:pt x="101" y="154"/>
                  </a:moveTo>
                  <a:cubicBezTo>
                    <a:pt x="101" y="154"/>
                    <a:pt x="101" y="154"/>
                    <a:pt x="101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560653B-5509-483A-96C0-2594F569FD7A}"/>
              </a:ext>
            </a:extLst>
          </p:cNvPr>
          <p:cNvSpPr txBox="1"/>
          <p:nvPr/>
        </p:nvSpPr>
        <p:spPr>
          <a:xfrm>
            <a:off x="7574299" y="4486251"/>
            <a:ext cx="2460576" cy="108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>
                <a:solidFill>
                  <a:srgbClr val="002060"/>
                </a:solidFill>
              </a:rPr>
              <a:t>Επιτρέπει στους μαθητές να αναγνωρίσουν τα δυνατά τους σημεία.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12C1092-859E-4DA6-A521-2670D9EBA6D5}"/>
              </a:ext>
            </a:extLst>
          </p:cNvPr>
          <p:cNvCxnSpPr>
            <a:cxnSpLocks/>
          </p:cNvCxnSpPr>
          <p:nvPr/>
        </p:nvCxnSpPr>
        <p:spPr>
          <a:xfrm>
            <a:off x="10128011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+mj-lt"/>
              </a:rPr>
              <a:t>Οι θεμελιώδεις αρχές του προγράμματος: 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0" y="204374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+mj-lt"/>
              </a:rPr>
              <a:t>ΟΛΙΣΤΙΚΗ ΜΑΘΗΣΗ - ΔΙΑΠΟΛΙΤΙΣΜΙΚΗ ΑΝΤΙΛΗΨΗ - ΕΠΙΚΟΙΝΩΝΙΑ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27" name="Rectangle 26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4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16" grpId="0" animBg="1"/>
      <p:bldP spid="59" grpId="0"/>
      <p:bldP spid="117" grpId="0"/>
      <p:bldP spid="36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38C719-2355-4D35-B9E3-75336B4DBC46}"/>
              </a:ext>
            </a:extLst>
          </p:cNvPr>
          <p:cNvGrpSpPr/>
          <p:nvPr/>
        </p:nvGrpSpPr>
        <p:grpSpPr>
          <a:xfrm>
            <a:off x="8669626" y="4768665"/>
            <a:ext cx="327341" cy="419195"/>
            <a:chOff x="3697288" y="357188"/>
            <a:chExt cx="4797425" cy="6143625"/>
          </a:xfrm>
          <a:solidFill>
            <a:schemeClr val="accent1"/>
          </a:solidFill>
        </p:grpSpPr>
        <p:sp>
          <p:nvSpPr>
            <p:cNvPr id="12" name="Freeform 98">
              <a:extLst>
                <a:ext uri="{FF2B5EF4-FFF2-40B4-BE49-F238E27FC236}">
                  <a16:creationId xmlns:a16="http://schemas.microsoft.com/office/drawing/2014/main" id="{9BB46BAE-A2F9-4D53-9A76-60B352290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7288" y="357188"/>
              <a:ext cx="4797425" cy="6143625"/>
            </a:xfrm>
            <a:custGeom>
              <a:avLst/>
              <a:gdLst>
                <a:gd name="T0" fmla="*/ 638 w 1277"/>
                <a:gd name="T1" fmla="*/ 0 h 1635"/>
                <a:gd name="T2" fmla="*/ 0 w 1277"/>
                <a:gd name="T3" fmla="*/ 638 h 1635"/>
                <a:gd name="T4" fmla="*/ 129 w 1277"/>
                <a:gd name="T5" fmla="*/ 1023 h 1635"/>
                <a:gd name="T6" fmla="*/ 410 w 1277"/>
                <a:gd name="T7" fmla="*/ 1234 h 1635"/>
                <a:gd name="T8" fmla="*/ 410 w 1277"/>
                <a:gd name="T9" fmla="*/ 1406 h 1635"/>
                <a:gd name="T10" fmla="*/ 514 w 1277"/>
                <a:gd name="T11" fmla="*/ 1531 h 1635"/>
                <a:gd name="T12" fmla="*/ 638 w 1277"/>
                <a:gd name="T13" fmla="*/ 1635 h 1635"/>
                <a:gd name="T14" fmla="*/ 763 w 1277"/>
                <a:gd name="T15" fmla="*/ 1531 h 1635"/>
                <a:gd name="T16" fmla="*/ 867 w 1277"/>
                <a:gd name="T17" fmla="*/ 1406 h 1635"/>
                <a:gd name="T18" fmla="*/ 867 w 1277"/>
                <a:gd name="T19" fmla="*/ 1235 h 1635"/>
                <a:gd name="T20" fmla="*/ 1148 w 1277"/>
                <a:gd name="T21" fmla="*/ 1023 h 1635"/>
                <a:gd name="T22" fmla="*/ 1277 w 1277"/>
                <a:gd name="T23" fmla="*/ 638 h 1635"/>
                <a:gd name="T24" fmla="*/ 638 w 1277"/>
                <a:gd name="T25" fmla="*/ 0 h 1635"/>
                <a:gd name="T26" fmla="*/ 638 w 1277"/>
                <a:gd name="T27" fmla="*/ 1587 h 1635"/>
                <a:gd name="T28" fmla="*/ 564 w 1277"/>
                <a:gd name="T29" fmla="*/ 1533 h 1635"/>
                <a:gd name="T30" fmla="*/ 713 w 1277"/>
                <a:gd name="T31" fmla="*/ 1533 h 1635"/>
                <a:gd name="T32" fmla="*/ 638 w 1277"/>
                <a:gd name="T33" fmla="*/ 1587 h 1635"/>
                <a:gd name="T34" fmla="*/ 741 w 1277"/>
                <a:gd name="T35" fmla="*/ 1485 h 1635"/>
                <a:gd name="T36" fmla="*/ 536 w 1277"/>
                <a:gd name="T37" fmla="*/ 1485 h 1635"/>
                <a:gd name="T38" fmla="*/ 458 w 1277"/>
                <a:gd name="T39" fmla="*/ 1406 h 1635"/>
                <a:gd name="T40" fmla="*/ 458 w 1277"/>
                <a:gd name="T41" fmla="*/ 1354 h 1635"/>
                <a:gd name="T42" fmla="*/ 664 w 1277"/>
                <a:gd name="T43" fmla="*/ 1354 h 1635"/>
                <a:gd name="T44" fmla="*/ 688 w 1277"/>
                <a:gd name="T45" fmla="*/ 1330 h 1635"/>
                <a:gd name="T46" fmla="*/ 664 w 1277"/>
                <a:gd name="T47" fmla="*/ 1306 h 1635"/>
                <a:gd name="T48" fmla="*/ 458 w 1277"/>
                <a:gd name="T49" fmla="*/ 1306 h 1635"/>
                <a:gd name="T50" fmla="*/ 458 w 1277"/>
                <a:gd name="T51" fmla="*/ 1251 h 1635"/>
                <a:gd name="T52" fmla="*/ 814 w 1277"/>
                <a:gd name="T53" fmla="*/ 1251 h 1635"/>
                <a:gd name="T54" fmla="*/ 814 w 1277"/>
                <a:gd name="T55" fmla="*/ 1251 h 1635"/>
                <a:gd name="T56" fmla="*/ 815 w 1277"/>
                <a:gd name="T57" fmla="*/ 1251 h 1635"/>
                <a:gd name="T58" fmla="*/ 819 w 1277"/>
                <a:gd name="T59" fmla="*/ 1251 h 1635"/>
                <a:gd name="T60" fmla="*/ 819 w 1277"/>
                <a:gd name="T61" fmla="*/ 1306 h 1635"/>
                <a:gd name="T62" fmla="*/ 766 w 1277"/>
                <a:gd name="T63" fmla="*/ 1306 h 1635"/>
                <a:gd name="T64" fmla="*/ 742 w 1277"/>
                <a:gd name="T65" fmla="*/ 1330 h 1635"/>
                <a:gd name="T66" fmla="*/ 766 w 1277"/>
                <a:gd name="T67" fmla="*/ 1354 h 1635"/>
                <a:gd name="T68" fmla="*/ 819 w 1277"/>
                <a:gd name="T69" fmla="*/ 1354 h 1635"/>
                <a:gd name="T70" fmla="*/ 819 w 1277"/>
                <a:gd name="T71" fmla="*/ 1406 h 1635"/>
                <a:gd name="T72" fmla="*/ 741 w 1277"/>
                <a:gd name="T73" fmla="*/ 1485 h 1635"/>
                <a:gd name="T74" fmla="*/ 1110 w 1277"/>
                <a:gd name="T75" fmla="*/ 994 h 1635"/>
                <a:gd name="T76" fmla="*/ 811 w 1277"/>
                <a:gd name="T77" fmla="*/ 1203 h 1635"/>
                <a:gd name="T78" fmla="*/ 466 w 1277"/>
                <a:gd name="T79" fmla="*/ 1203 h 1635"/>
                <a:gd name="T80" fmla="*/ 167 w 1277"/>
                <a:gd name="T81" fmla="*/ 994 h 1635"/>
                <a:gd name="T82" fmla="*/ 48 w 1277"/>
                <a:gd name="T83" fmla="*/ 638 h 1635"/>
                <a:gd name="T84" fmla="*/ 638 w 1277"/>
                <a:gd name="T85" fmla="*/ 48 h 1635"/>
                <a:gd name="T86" fmla="*/ 1229 w 1277"/>
                <a:gd name="T87" fmla="*/ 638 h 1635"/>
                <a:gd name="T88" fmla="*/ 1110 w 1277"/>
                <a:gd name="T89" fmla="*/ 994 h 1635"/>
                <a:gd name="T90" fmla="*/ 1110 w 1277"/>
                <a:gd name="T91" fmla="*/ 994 h 1635"/>
                <a:gd name="T92" fmla="*/ 1110 w 1277"/>
                <a:gd name="T93" fmla="*/ 994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7" h="1635">
                  <a:moveTo>
                    <a:pt x="638" y="0"/>
                  </a:moveTo>
                  <a:cubicBezTo>
                    <a:pt x="286" y="0"/>
                    <a:pt x="0" y="286"/>
                    <a:pt x="0" y="638"/>
                  </a:cubicBezTo>
                  <a:cubicBezTo>
                    <a:pt x="0" y="779"/>
                    <a:pt x="45" y="912"/>
                    <a:pt x="129" y="1023"/>
                  </a:cubicBezTo>
                  <a:cubicBezTo>
                    <a:pt x="201" y="1118"/>
                    <a:pt x="299" y="1192"/>
                    <a:pt x="410" y="1234"/>
                  </a:cubicBezTo>
                  <a:cubicBezTo>
                    <a:pt x="410" y="1406"/>
                    <a:pt x="410" y="1406"/>
                    <a:pt x="410" y="1406"/>
                  </a:cubicBezTo>
                  <a:cubicBezTo>
                    <a:pt x="410" y="1469"/>
                    <a:pt x="455" y="1520"/>
                    <a:pt x="514" y="1531"/>
                  </a:cubicBezTo>
                  <a:cubicBezTo>
                    <a:pt x="524" y="1590"/>
                    <a:pt x="576" y="1635"/>
                    <a:pt x="638" y="1635"/>
                  </a:cubicBezTo>
                  <a:cubicBezTo>
                    <a:pt x="701" y="1635"/>
                    <a:pt x="752" y="1590"/>
                    <a:pt x="763" y="1531"/>
                  </a:cubicBezTo>
                  <a:cubicBezTo>
                    <a:pt x="822" y="1520"/>
                    <a:pt x="867" y="1469"/>
                    <a:pt x="867" y="1406"/>
                  </a:cubicBezTo>
                  <a:cubicBezTo>
                    <a:pt x="867" y="1235"/>
                    <a:pt x="867" y="1235"/>
                    <a:pt x="867" y="1235"/>
                  </a:cubicBezTo>
                  <a:cubicBezTo>
                    <a:pt x="978" y="1192"/>
                    <a:pt x="1076" y="1118"/>
                    <a:pt x="1148" y="1023"/>
                  </a:cubicBezTo>
                  <a:cubicBezTo>
                    <a:pt x="1232" y="912"/>
                    <a:pt x="1277" y="779"/>
                    <a:pt x="1277" y="638"/>
                  </a:cubicBezTo>
                  <a:cubicBezTo>
                    <a:pt x="1277" y="286"/>
                    <a:pt x="990" y="0"/>
                    <a:pt x="638" y="0"/>
                  </a:cubicBezTo>
                  <a:close/>
                  <a:moveTo>
                    <a:pt x="638" y="1587"/>
                  </a:moveTo>
                  <a:cubicBezTo>
                    <a:pt x="604" y="1587"/>
                    <a:pt x="574" y="1564"/>
                    <a:pt x="564" y="1533"/>
                  </a:cubicBezTo>
                  <a:cubicBezTo>
                    <a:pt x="713" y="1533"/>
                    <a:pt x="713" y="1533"/>
                    <a:pt x="713" y="1533"/>
                  </a:cubicBezTo>
                  <a:cubicBezTo>
                    <a:pt x="703" y="1564"/>
                    <a:pt x="673" y="1587"/>
                    <a:pt x="638" y="1587"/>
                  </a:cubicBezTo>
                  <a:close/>
                  <a:moveTo>
                    <a:pt x="741" y="1485"/>
                  </a:moveTo>
                  <a:cubicBezTo>
                    <a:pt x="536" y="1485"/>
                    <a:pt x="536" y="1485"/>
                    <a:pt x="536" y="1485"/>
                  </a:cubicBezTo>
                  <a:cubicBezTo>
                    <a:pt x="493" y="1485"/>
                    <a:pt x="458" y="1450"/>
                    <a:pt x="458" y="1406"/>
                  </a:cubicBezTo>
                  <a:cubicBezTo>
                    <a:pt x="458" y="1354"/>
                    <a:pt x="458" y="1354"/>
                    <a:pt x="458" y="1354"/>
                  </a:cubicBezTo>
                  <a:cubicBezTo>
                    <a:pt x="664" y="1354"/>
                    <a:pt x="664" y="1354"/>
                    <a:pt x="664" y="1354"/>
                  </a:cubicBezTo>
                  <a:cubicBezTo>
                    <a:pt x="677" y="1354"/>
                    <a:pt x="688" y="1343"/>
                    <a:pt x="688" y="1330"/>
                  </a:cubicBezTo>
                  <a:cubicBezTo>
                    <a:pt x="688" y="1316"/>
                    <a:pt x="677" y="1306"/>
                    <a:pt x="664" y="1306"/>
                  </a:cubicBezTo>
                  <a:cubicBezTo>
                    <a:pt x="458" y="1306"/>
                    <a:pt x="458" y="1306"/>
                    <a:pt x="458" y="1306"/>
                  </a:cubicBezTo>
                  <a:cubicBezTo>
                    <a:pt x="458" y="1251"/>
                    <a:pt x="458" y="1251"/>
                    <a:pt x="458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5" y="1251"/>
                    <a:pt x="815" y="1251"/>
                    <a:pt x="815" y="1251"/>
                  </a:cubicBezTo>
                  <a:cubicBezTo>
                    <a:pt x="819" y="1251"/>
                    <a:pt x="819" y="1251"/>
                    <a:pt x="819" y="1251"/>
                  </a:cubicBezTo>
                  <a:cubicBezTo>
                    <a:pt x="819" y="1306"/>
                    <a:pt x="819" y="1306"/>
                    <a:pt x="819" y="1306"/>
                  </a:cubicBezTo>
                  <a:cubicBezTo>
                    <a:pt x="766" y="1306"/>
                    <a:pt x="766" y="1306"/>
                    <a:pt x="766" y="1306"/>
                  </a:cubicBezTo>
                  <a:cubicBezTo>
                    <a:pt x="753" y="1306"/>
                    <a:pt x="742" y="1316"/>
                    <a:pt x="742" y="1330"/>
                  </a:cubicBezTo>
                  <a:cubicBezTo>
                    <a:pt x="742" y="1343"/>
                    <a:pt x="753" y="1354"/>
                    <a:pt x="766" y="1354"/>
                  </a:cubicBezTo>
                  <a:cubicBezTo>
                    <a:pt x="819" y="1354"/>
                    <a:pt x="819" y="1354"/>
                    <a:pt x="819" y="1354"/>
                  </a:cubicBezTo>
                  <a:cubicBezTo>
                    <a:pt x="819" y="1406"/>
                    <a:pt x="819" y="1406"/>
                    <a:pt x="819" y="1406"/>
                  </a:cubicBezTo>
                  <a:cubicBezTo>
                    <a:pt x="819" y="1450"/>
                    <a:pt x="784" y="1485"/>
                    <a:pt x="741" y="1485"/>
                  </a:cubicBezTo>
                  <a:close/>
                  <a:moveTo>
                    <a:pt x="1110" y="994"/>
                  </a:moveTo>
                  <a:cubicBezTo>
                    <a:pt x="1035" y="1093"/>
                    <a:pt x="929" y="1167"/>
                    <a:pt x="811" y="1203"/>
                  </a:cubicBezTo>
                  <a:cubicBezTo>
                    <a:pt x="466" y="1203"/>
                    <a:pt x="466" y="1203"/>
                    <a:pt x="466" y="1203"/>
                  </a:cubicBezTo>
                  <a:cubicBezTo>
                    <a:pt x="348" y="1167"/>
                    <a:pt x="242" y="1093"/>
                    <a:pt x="167" y="994"/>
                  </a:cubicBezTo>
                  <a:cubicBezTo>
                    <a:pt x="89" y="891"/>
                    <a:pt x="48" y="768"/>
                    <a:pt x="48" y="638"/>
                  </a:cubicBezTo>
                  <a:cubicBezTo>
                    <a:pt x="48" y="313"/>
                    <a:pt x="313" y="48"/>
                    <a:pt x="638" y="48"/>
                  </a:cubicBezTo>
                  <a:cubicBezTo>
                    <a:pt x="964" y="48"/>
                    <a:pt x="1229" y="313"/>
                    <a:pt x="1229" y="638"/>
                  </a:cubicBezTo>
                  <a:cubicBezTo>
                    <a:pt x="1229" y="768"/>
                    <a:pt x="1188" y="891"/>
                    <a:pt x="1110" y="994"/>
                  </a:cubicBezTo>
                  <a:close/>
                  <a:moveTo>
                    <a:pt x="1110" y="994"/>
                  </a:moveTo>
                  <a:cubicBezTo>
                    <a:pt x="1110" y="994"/>
                    <a:pt x="1110" y="994"/>
                    <a:pt x="1110" y="9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9">
              <a:extLst>
                <a:ext uri="{FF2B5EF4-FFF2-40B4-BE49-F238E27FC236}">
                  <a16:creationId xmlns:a16="http://schemas.microsoft.com/office/drawing/2014/main" id="{03A927A0-1953-4BD2-81DC-DA3508D262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1" y="793751"/>
              <a:ext cx="488950" cy="288925"/>
            </a:xfrm>
            <a:custGeom>
              <a:avLst/>
              <a:gdLst>
                <a:gd name="T0" fmla="*/ 20 w 130"/>
                <a:gd name="T1" fmla="*/ 50 h 77"/>
                <a:gd name="T2" fmla="*/ 94 w 130"/>
                <a:gd name="T3" fmla="*/ 75 h 77"/>
                <a:gd name="T4" fmla="*/ 103 w 130"/>
                <a:gd name="T5" fmla="*/ 77 h 77"/>
                <a:gd name="T6" fmla="*/ 125 w 130"/>
                <a:gd name="T7" fmla="*/ 63 h 77"/>
                <a:gd name="T8" fmla="*/ 113 w 130"/>
                <a:gd name="T9" fmla="*/ 31 h 77"/>
                <a:gd name="T10" fmla="*/ 32 w 130"/>
                <a:gd name="T11" fmla="*/ 3 h 77"/>
                <a:gd name="T12" fmla="*/ 3 w 130"/>
                <a:gd name="T13" fmla="*/ 21 h 77"/>
                <a:gd name="T14" fmla="*/ 20 w 130"/>
                <a:gd name="T15" fmla="*/ 50 h 77"/>
                <a:gd name="T16" fmla="*/ 20 w 130"/>
                <a:gd name="T17" fmla="*/ 50 h 77"/>
                <a:gd name="T18" fmla="*/ 20 w 130"/>
                <a:gd name="T19" fmla="*/ 5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77">
                  <a:moveTo>
                    <a:pt x="20" y="50"/>
                  </a:moveTo>
                  <a:cubicBezTo>
                    <a:pt x="45" y="56"/>
                    <a:pt x="70" y="65"/>
                    <a:pt x="94" y="75"/>
                  </a:cubicBezTo>
                  <a:cubicBezTo>
                    <a:pt x="97" y="76"/>
                    <a:pt x="100" y="77"/>
                    <a:pt x="103" y="77"/>
                  </a:cubicBezTo>
                  <a:cubicBezTo>
                    <a:pt x="112" y="77"/>
                    <a:pt x="121" y="72"/>
                    <a:pt x="125" y="63"/>
                  </a:cubicBezTo>
                  <a:cubicBezTo>
                    <a:pt x="130" y="50"/>
                    <a:pt x="125" y="36"/>
                    <a:pt x="113" y="31"/>
                  </a:cubicBezTo>
                  <a:cubicBezTo>
                    <a:pt x="87" y="20"/>
                    <a:pt x="60" y="10"/>
                    <a:pt x="32" y="3"/>
                  </a:cubicBezTo>
                  <a:cubicBezTo>
                    <a:pt x="20" y="0"/>
                    <a:pt x="6" y="8"/>
                    <a:pt x="3" y="21"/>
                  </a:cubicBezTo>
                  <a:cubicBezTo>
                    <a:pt x="0" y="33"/>
                    <a:pt x="8" y="46"/>
                    <a:pt x="20" y="50"/>
                  </a:cubicBezTo>
                  <a:close/>
                  <a:moveTo>
                    <a:pt x="20" y="50"/>
                  </a:moveTo>
                  <a:cubicBezTo>
                    <a:pt x="20" y="50"/>
                    <a:pt x="20" y="50"/>
                    <a:pt x="20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0">
              <a:extLst>
                <a:ext uri="{FF2B5EF4-FFF2-40B4-BE49-F238E27FC236}">
                  <a16:creationId xmlns:a16="http://schemas.microsoft.com/office/drawing/2014/main" id="{16DF160C-1AB8-4E85-9CB7-BBD1E860A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6926" y="1116013"/>
              <a:ext cx="657225" cy="673100"/>
            </a:xfrm>
            <a:custGeom>
              <a:avLst/>
              <a:gdLst>
                <a:gd name="T0" fmla="*/ 42 w 175"/>
                <a:gd name="T1" fmla="*/ 8 h 179"/>
                <a:gd name="T2" fmla="*/ 8 w 175"/>
                <a:gd name="T3" fmla="*/ 12 h 179"/>
                <a:gd name="T4" fmla="*/ 13 w 175"/>
                <a:gd name="T5" fmla="*/ 46 h 179"/>
                <a:gd name="T6" fmla="*/ 128 w 175"/>
                <a:gd name="T7" fmla="*/ 168 h 179"/>
                <a:gd name="T8" fmla="*/ 148 w 175"/>
                <a:gd name="T9" fmla="*/ 179 h 179"/>
                <a:gd name="T10" fmla="*/ 161 w 175"/>
                <a:gd name="T11" fmla="*/ 175 h 179"/>
                <a:gd name="T12" fmla="*/ 168 w 175"/>
                <a:gd name="T13" fmla="*/ 142 h 179"/>
                <a:gd name="T14" fmla="*/ 42 w 175"/>
                <a:gd name="T15" fmla="*/ 8 h 179"/>
                <a:gd name="T16" fmla="*/ 42 w 175"/>
                <a:gd name="T17" fmla="*/ 8 h 179"/>
                <a:gd name="T18" fmla="*/ 42 w 175"/>
                <a:gd name="T19" fmla="*/ 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79">
                  <a:moveTo>
                    <a:pt x="42" y="8"/>
                  </a:moveTo>
                  <a:cubicBezTo>
                    <a:pt x="31" y="0"/>
                    <a:pt x="16" y="2"/>
                    <a:pt x="8" y="12"/>
                  </a:cubicBezTo>
                  <a:cubicBezTo>
                    <a:pt x="0" y="23"/>
                    <a:pt x="3" y="38"/>
                    <a:pt x="13" y="46"/>
                  </a:cubicBezTo>
                  <a:cubicBezTo>
                    <a:pt x="58" y="80"/>
                    <a:pt x="97" y="121"/>
                    <a:pt x="128" y="168"/>
                  </a:cubicBezTo>
                  <a:cubicBezTo>
                    <a:pt x="133" y="175"/>
                    <a:pt x="140" y="179"/>
                    <a:pt x="148" y="179"/>
                  </a:cubicBezTo>
                  <a:cubicBezTo>
                    <a:pt x="153" y="179"/>
                    <a:pt x="157" y="178"/>
                    <a:pt x="161" y="175"/>
                  </a:cubicBezTo>
                  <a:cubicBezTo>
                    <a:pt x="172" y="168"/>
                    <a:pt x="175" y="153"/>
                    <a:pt x="168" y="142"/>
                  </a:cubicBezTo>
                  <a:cubicBezTo>
                    <a:pt x="134" y="90"/>
                    <a:pt x="92" y="45"/>
                    <a:pt x="42" y="8"/>
                  </a:cubicBezTo>
                  <a:close/>
                  <a:moveTo>
                    <a:pt x="42" y="8"/>
                  </a:moveTo>
                  <a:cubicBezTo>
                    <a:pt x="42" y="8"/>
                    <a:pt x="42" y="8"/>
                    <a:pt x="42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1">
              <a:extLst>
                <a:ext uri="{FF2B5EF4-FFF2-40B4-BE49-F238E27FC236}">
                  <a16:creationId xmlns:a16="http://schemas.microsoft.com/office/drawing/2014/main" id="{B16D960C-86C3-4DE0-A24F-7D1F5E27D7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7626" y="1304926"/>
              <a:ext cx="2033588" cy="3079750"/>
            </a:xfrm>
            <a:custGeom>
              <a:avLst/>
              <a:gdLst>
                <a:gd name="T0" fmla="*/ 485 w 541"/>
                <a:gd name="T1" fmla="*/ 311 h 820"/>
                <a:gd name="T2" fmla="*/ 300 w 541"/>
                <a:gd name="T3" fmla="*/ 311 h 820"/>
                <a:gd name="T4" fmla="*/ 332 w 541"/>
                <a:gd name="T5" fmla="*/ 54 h 820"/>
                <a:gd name="T6" fmla="*/ 314 w 541"/>
                <a:gd name="T7" fmla="*/ 6 h 820"/>
                <a:gd name="T8" fmla="*/ 268 w 541"/>
                <a:gd name="T9" fmla="*/ 29 h 820"/>
                <a:gd name="T10" fmla="*/ 15 w 541"/>
                <a:gd name="T11" fmla="*/ 383 h 820"/>
                <a:gd name="T12" fmla="*/ 8 w 541"/>
                <a:gd name="T13" fmla="*/ 437 h 820"/>
                <a:gd name="T14" fmla="*/ 56 w 541"/>
                <a:gd name="T15" fmla="*/ 462 h 820"/>
                <a:gd name="T16" fmla="*/ 213 w 541"/>
                <a:gd name="T17" fmla="*/ 462 h 820"/>
                <a:gd name="T18" fmla="*/ 179 w 541"/>
                <a:gd name="T19" fmla="*/ 770 h 820"/>
                <a:gd name="T20" fmla="*/ 197 w 541"/>
                <a:gd name="T21" fmla="*/ 818 h 820"/>
                <a:gd name="T22" fmla="*/ 207 w 541"/>
                <a:gd name="T23" fmla="*/ 820 h 820"/>
                <a:gd name="T24" fmla="*/ 243 w 541"/>
                <a:gd name="T25" fmla="*/ 795 h 820"/>
                <a:gd name="T26" fmla="*/ 526 w 541"/>
                <a:gd name="T27" fmla="*/ 390 h 820"/>
                <a:gd name="T28" fmla="*/ 533 w 541"/>
                <a:gd name="T29" fmla="*/ 336 h 820"/>
                <a:gd name="T30" fmla="*/ 485 w 541"/>
                <a:gd name="T31" fmla="*/ 311 h 820"/>
                <a:gd name="T32" fmla="*/ 486 w 541"/>
                <a:gd name="T33" fmla="*/ 362 h 820"/>
                <a:gd name="T34" fmla="*/ 232 w 541"/>
                <a:gd name="T35" fmla="*/ 727 h 820"/>
                <a:gd name="T36" fmla="*/ 264 w 541"/>
                <a:gd name="T37" fmla="*/ 440 h 820"/>
                <a:gd name="T38" fmla="*/ 258 w 541"/>
                <a:gd name="T39" fmla="*/ 422 h 820"/>
                <a:gd name="T40" fmla="*/ 240 w 541"/>
                <a:gd name="T41" fmla="*/ 414 h 820"/>
                <a:gd name="T42" fmla="*/ 56 w 541"/>
                <a:gd name="T43" fmla="*/ 414 h 820"/>
                <a:gd name="T44" fmla="*/ 52 w 541"/>
                <a:gd name="T45" fmla="*/ 413 h 820"/>
                <a:gd name="T46" fmla="*/ 54 w 541"/>
                <a:gd name="T47" fmla="*/ 411 h 820"/>
                <a:gd name="T48" fmla="*/ 278 w 541"/>
                <a:gd name="T49" fmla="*/ 96 h 820"/>
                <a:gd name="T50" fmla="*/ 249 w 541"/>
                <a:gd name="T51" fmla="*/ 332 h 820"/>
                <a:gd name="T52" fmla="*/ 255 w 541"/>
                <a:gd name="T53" fmla="*/ 351 h 820"/>
                <a:gd name="T54" fmla="*/ 273 w 541"/>
                <a:gd name="T55" fmla="*/ 359 h 820"/>
                <a:gd name="T56" fmla="*/ 485 w 541"/>
                <a:gd name="T57" fmla="*/ 359 h 820"/>
                <a:gd name="T58" fmla="*/ 488 w 541"/>
                <a:gd name="T59" fmla="*/ 359 h 820"/>
                <a:gd name="T60" fmla="*/ 486 w 541"/>
                <a:gd name="T61" fmla="*/ 362 h 820"/>
                <a:gd name="T62" fmla="*/ 486 w 541"/>
                <a:gd name="T63" fmla="*/ 362 h 820"/>
                <a:gd name="T64" fmla="*/ 486 w 541"/>
                <a:gd name="T65" fmla="*/ 362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820">
                  <a:moveTo>
                    <a:pt x="485" y="311"/>
                  </a:moveTo>
                  <a:cubicBezTo>
                    <a:pt x="300" y="311"/>
                    <a:pt x="300" y="311"/>
                    <a:pt x="300" y="311"/>
                  </a:cubicBezTo>
                  <a:cubicBezTo>
                    <a:pt x="332" y="54"/>
                    <a:pt x="332" y="54"/>
                    <a:pt x="332" y="54"/>
                  </a:cubicBezTo>
                  <a:cubicBezTo>
                    <a:pt x="336" y="29"/>
                    <a:pt x="330" y="12"/>
                    <a:pt x="314" y="6"/>
                  </a:cubicBezTo>
                  <a:cubicBezTo>
                    <a:pt x="298" y="0"/>
                    <a:pt x="282" y="7"/>
                    <a:pt x="268" y="29"/>
                  </a:cubicBezTo>
                  <a:cubicBezTo>
                    <a:pt x="15" y="383"/>
                    <a:pt x="15" y="383"/>
                    <a:pt x="15" y="383"/>
                  </a:cubicBezTo>
                  <a:cubicBezTo>
                    <a:pt x="2" y="401"/>
                    <a:pt x="0" y="421"/>
                    <a:pt x="8" y="437"/>
                  </a:cubicBezTo>
                  <a:cubicBezTo>
                    <a:pt x="16" y="453"/>
                    <a:pt x="34" y="462"/>
                    <a:pt x="56" y="462"/>
                  </a:cubicBezTo>
                  <a:cubicBezTo>
                    <a:pt x="213" y="462"/>
                    <a:pt x="213" y="462"/>
                    <a:pt x="213" y="462"/>
                  </a:cubicBezTo>
                  <a:cubicBezTo>
                    <a:pt x="179" y="770"/>
                    <a:pt x="179" y="770"/>
                    <a:pt x="179" y="770"/>
                  </a:cubicBezTo>
                  <a:cubicBezTo>
                    <a:pt x="175" y="796"/>
                    <a:pt x="181" y="812"/>
                    <a:pt x="197" y="818"/>
                  </a:cubicBezTo>
                  <a:cubicBezTo>
                    <a:pt x="200" y="819"/>
                    <a:pt x="204" y="820"/>
                    <a:pt x="207" y="820"/>
                  </a:cubicBezTo>
                  <a:cubicBezTo>
                    <a:pt x="219" y="820"/>
                    <a:pt x="231" y="812"/>
                    <a:pt x="243" y="795"/>
                  </a:cubicBezTo>
                  <a:cubicBezTo>
                    <a:pt x="526" y="390"/>
                    <a:pt x="526" y="390"/>
                    <a:pt x="526" y="390"/>
                  </a:cubicBezTo>
                  <a:cubicBezTo>
                    <a:pt x="538" y="371"/>
                    <a:pt x="541" y="352"/>
                    <a:pt x="533" y="336"/>
                  </a:cubicBezTo>
                  <a:cubicBezTo>
                    <a:pt x="524" y="320"/>
                    <a:pt x="507" y="311"/>
                    <a:pt x="485" y="311"/>
                  </a:cubicBezTo>
                  <a:close/>
                  <a:moveTo>
                    <a:pt x="486" y="362"/>
                  </a:moveTo>
                  <a:cubicBezTo>
                    <a:pt x="232" y="727"/>
                    <a:pt x="232" y="727"/>
                    <a:pt x="232" y="727"/>
                  </a:cubicBezTo>
                  <a:cubicBezTo>
                    <a:pt x="264" y="440"/>
                    <a:pt x="264" y="440"/>
                    <a:pt x="264" y="440"/>
                  </a:cubicBezTo>
                  <a:cubicBezTo>
                    <a:pt x="265" y="433"/>
                    <a:pt x="263" y="427"/>
                    <a:pt x="258" y="422"/>
                  </a:cubicBezTo>
                  <a:cubicBezTo>
                    <a:pt x="254" y="417"/>
                    <a:pt x="247" y="414"/>
                    <a:pt x="240" y="414"/>
                  </a:cubicBezTo>
                  <a:cubicBezTo>
                    <a:pt x="56" y="414"/>
                    <a:pt x="56" y="414"/>
                    <a:pt x="56" y="414"/>
                  </a:cubicBezTo>
                  <a:cubicBezTo>
                    <a:pt x="54" y="414"/>
                    <a:pt x="53" y="414"/>
                    <a:pt x="52" y="413"/>
                  </a:cubicBezTo>
                  <a:cubicBezTo>
                    <a:pt x="53" y="413"/>
                    <a:pt x="53" y="412"/>
                    <a:pt x="54" y="411"/>
                  </a:cubicBezTo>
                  <a:cubicBezTo>
                    <a:pt x="278" y="96"/>
                    <a:pt x="278" y="96"/>
                    <a:pt x="278" y="96"/>
                  </a:cubicBezTo>
                  <a:cubicBezTo>
                    <a:pt x="249" y="332"/>
                    <a:pt x="249" y="332"/>
                    <a:pt x="249" y="332"/>
                  </a:cubicBezTo>
                  <a:cubicBezTo>
                    <a:pt x="248" y="339"/>
                    <a:pt x="250" y="346"/>
                    <a:pt x="255" y="351"/>
                  </a:cubicBezTo>
                  <a:cubicBezTo>
                    <a:pt x="260" y="356"/>
                    <a:pt x="266" y="359"/>
                    <a:pt x="273" y="359"/>
                  </a:cubicBezTo>
                  <a:cubicBezTo>
                    <a:pt x="485" y="359"/>
                    <a:pt x="485" y="359"/>
                    <a:pt x="485" y="359"/>
                  </a:cubicBezTo>
                  <a:cubicBezTo>
                    <a:pt x="486" y="359"/>
                    <a:pt x="487" y="359"/>
                    <a:pt x="488" y="359"/>
                  </a:cubicBezTo>
                  <a:cubicBezTo>
                    <a:pt x="488" y="360"/>
                    <a:pt x="487" y="361"/>
                    <a:pt x="486" y="362"/>
                  </a:cubicBezTo>
                  <a:close/>
                  <a:moveTo>
                    <a:pt x="486" y="362"/>
                  </a:moveTo>
                  <a:cubicBezTo>
                    <a:pt x="486" y="362"/>
                    <a:pt x="486" y="362"/>
                    <a:pt x="486" y="3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4B6D3-5499-49B2-ADEE-9708B1F90F8D}"/>
              </a:ext>
            </a:extLst>
          </p:cNvPr>
          <p:cNvCxnSpPr>
            <a:cxnSpLocks/>
          </p:cNvCxnSpPr>
          <p:nvPr/>
        </p:nvCxnSpPr>
        <p:spPr>
          <a:xfrm>
            <a:off x="4834317" y="3648599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29FB58-4ACD-4397-ADDA-FFD111BFA8BB}"/>
              </a:ext>
            </a:extLst>
          </p:cNvPr>
          <p:cNvCxnSpPr>
            <a:cxnSpLocks/>
          </p:cNvCxnSpPr>
          <p:nvPr/>
        </p:nvCxnSpPr>
        <p:spPr>
          <a:xfrm>
            <a:off x="7448060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B671B9F-C437-4953-8982-A44ABF8169A7}"/>
              </a:ext>
            </a:extLst>
          </p:cNvPr>
          <p:cNvGrpSpPr/>
          <p:nvPr/>
        </p:nvGrpSpPr>
        <p:grpSpPr>
          <a:xfrm>
            <a:off x="8592543" y="3580396"/>
            <a:ext cx="423833" cy="423832"/>
            <a:chOff x="3311525" y="4943475"/>
            <a:chExt cx="1271588" cy="1271587"/>
          </a:xfrm>
          <a:solidFill>
            <a:schemeClr val="accent3"/>
          </a:solidFill>
        </p:grpSpPr>
        <p:sp>
          <p:nvSpPr>
            <p:cNvPr id="9" name="Freeform 76">
              <a:extLst>
                <a:ext uri="{FF2B5EF4-FFF2-40B4-BE49-F238E27FC236}">
                  <a16:creationId xmlns:a16="http://schemas.microsoft.com/office/drawing/2014/main" id="{6CCC2615-8C2B-4276-9B47-8237B9C80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1525" y="4943475"/>
              <a:ext cx="1271588" cy="1271587"/>
            </a:xfrm>
            <a:custGeom>
              <a:avLst/>
              <a:gdLst>
                <a:gd name="T0" fmla="*/ 1379 w 1482"/>
                <a:gd name="T1" fmla="*/ 717 h 1482"/>
                <a:gd name="T2" fmla="*/ 765 w 1482"/>
                <a:gd name="T3" fmla="*/ 24 h 1482"/>
                <a:gd name="T4" fmla="*/ 717 w 1482"/>
                <a:gd name="T5" fmla="*/ 24 h 1482"/>
                <a:gd name="T6" fmla="*/ 103 w 1482"/>
                <a:gd name="T7" fmla="*/ 717 h 1482"/>
                <a:gd name="T8" fmla="*/ 0 w 1482"/>
                <a:gd name="T9" fmla="*/ 741 h 1482"/>
                <a:gd name="T10" fmla="*/ 103 w 1482"/>
                <a:gd name="T11" fmla="*/ 765 h 1482"/>
                <a:gd name="T12" fmla="*/ 717 w 1482"/>
                <a:gd name="T13" fmla="*/ 1458 h 1482"/>
                <a:gd name="T14" fmla="*/ 765 w 1482"/>
                <a:gd name="T15" fmla="*/ 1458 h 1482"/>
                <a:gd name="T16" fmla="*/ 1379 w 1482"/>
                <a:gd name="T17" fmla="*/ 765 h 1482"/>
                <a:gd name="T18" fmla="*/ 1482 w 1482"/>
                <a:gd name="T19" fmla="*/ 741 h 1482"/>
                <a:gd name="T20" fmla="*/ 1331 w 1482"/>
                <a:gd name="T21" fmla="*/ 717 h 1482"/>
                <a:gd name="T22" fmla="*/ 765 w 1482"/>
                <a:gd name="T23" fmla="*/ 257 h 1482"/>
                <a:gd name="T24" fmla="*/ 1331 w 1482"/>
                <a:gd name="T25" fmla="*/ 717 h 1482"/>
                <a:gd name="T26" fmla="*/ 1177 w 1482"/>
                <a:gd name="T27" fmla="*/ 765 h 1482"/>
                <a:gd name="T28" fmla="*/ 765 w 1482"/>
                <a:gd name="T29" fmla="*/ 1099 h 1482"/>
                <a:gd name="T30" fmla="*/ 717 w 1482"/>
                <a:gd name="T31" fmla="*/ 1099 h 1482"/>
                <a:gd name="T32" fmla="*/ 305 w 1482"/>
                <a:gd name="T33" fmla="*/ 765 h 1482"/>
                <a:gd name="T34" fmla="*/ 406 w 1482"/>
                <a:gd name="T35" fmla="*/ 741 h 1482"/>
                <a:gd name="T36" fmla="*/ 305 w 1482"/>
                <a:gd name="T37" fmla="*/ 717 h 1482"/>
                <a:gd name="T38" fmla="*/ 717 w 1482"/>
                <a:gd name="T39" fmla="*/ 382 h 1482"/>
                <a:gd name="T40" fmla="*/ 765 w 1482"/>
                <a:gd name="T41" fmla="*/ 382 h 1482"/>
                <a:gd name="T42" fmla="*/ 1177 w 1482"/>
                <a:gd name="T43" fmla="*/ 717 h 1482"/>
                <a:gd name="T44" fmla="*/ 1075 w 1482"/>
                <a:gd name="T45" fmla="*/ 741 h 1482"/>
                <a:gd name="T46" fmla="*/ 717 w 1482"/>
                <a:gd name="T47" fmla="*/ 151 h 1482"/>
                <a:gd name="T48" fmla="*/ 257 w 1482"/>
                <a:gd name="T49" fmla="*/ 717 h 1482"/>
                <a:gd name="T50" fmla="*/ 717 w 1482"/>
                <a:gd name="T51" fmla="*/ 151 h 1482"/>
                <a:gd name="T52" fmla="*/ 257 w 1482"/>
                <a:gd name="T53" fmla="*/ 765 h 1482"/>
                <a:gd name="T54" fmla="*/ 717 w 1482"/>
                <a:gd name="T55" fmla="*/ 1331 h 1482"/>
                <a:gd name="T56" fmla="*/ 765 w 1482"/>
                <a:gd name="T57" fmla="*/ 1331 h 1482"/>
                <a:gd name="T58" fmla="*/ 1225 w 1482"/>
                <a:gd name="T59" fmla="*/ 765 h 1482"/>
                <a:gd name="T60" fmla="*/ 765 w 1482"/>
                <a:gd name="T61" fmla="*/ 1331 h 1482"/>
                <a:gd name="T62" fmla="*/ 765 w 1482"/>
                <a:gd name="T63" fmla="*/ 13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2" h="1482">
                  <a:moveTo>
                    <a:pt x="1458" y="717"/>
                  </a:moveTo>
                  <a:cubicBezTo>
                    <a:pt x="1379" y="717"/>
                    <a:pt x="1379" y="717"/>
                    <a:pt x="1379" y="717"/>
                  </a:cubicBezTo>
                  <a:cubicBezTo>
                    <a:pt x="1366" y="384"/>
                    <a:pt x="1098" y="115"/>
                    <a:pt x="765" y="103"/>
                  </a:cubicBezTo>
                  <a:cubicBezTo>
                    <a:pt x="765" y="24"/>
                    <a:pt x="765" y="24"/>
                    <a:pt x="765" y="24"/>
                  </a:cubicBezTo>
                  <a:cubicBezTo>
                    <a:pt x="765" y="11"/>
                    <a:pt x="754" y="0"/>
                    <a:pt x="741" y="0"/>
                  </a:cubicBezTo>
                  <a:cubicBezTo>
                    <a:pt x="728" y="0"/>
                    <a:pt x="717" y="11"/>
                    <a:pt x="717" y="24"/>
                  </a:cubicBezTo>
                  <a:cubicBezTo>
                    <a:pt x="717" y="103"/>
                    <a:pt x="717" y="103"/>
                    <a:pt x="717" y="103"/>
                  </a:cubicBezTo>
                  <a:cubicBezTo>
                    <a:pt x="384" y="115"/>
                    <a:pt x="115" y="384"/>
                    <a:pt x="103" y="717"/>
                  </a:cubicBezTo>
                  <a:cubicBezTo>
                    <a:pt x="24" y="717"/>
                    <a:pt x="24" y="717"/>
                    <a:pt x="24" y="717"/>
                  </a:cubicBezTo>
                  <a:cubicBezTo>
                    <a:pt x="11" y="717"/>
                    <a:pt x="0" y="728"/>
                    <a:pt x="0" y="741"/>
                  </a:cubicBezTo>
                  <a:cubicBezTo>
                    <a:pt x="0" y="754"/>
                    <a:pt x="11" y="765"/>
                    <a:pt x="24" y="765"/>
                  </a:cubicBezTo>
                  <a:cubicBezTo>
                    <a:pt x="103" y="765"/>
                    <a:pt x="103" y="765"/>
                    <a:pt x="103" y="765"/>
                  </a:cubicBezTo>
                  <a:cubicBezTo>
                    <a:pt x="115" y="1098"/>
                    <a:pt x="384" y="1366"/>
                    <a:pt x="717" y="1379"/>
                  </a:cubicBezTo>
                  <a:cubicBezTo>
                    <a:pt x="717" y="1458"/>
                    <a:pt x="717" y="1458"/>
                    <a:pt x="717" y="1458"/>
                  </a:cubicBezTo>
                  <a:cubicBezTo>
                    <a:pt x="717" y="1471"/>
                    <a:pt x="728" y="1482"/>
                    <a:pt x="741" y="1482"/>
                  </a:cubicBezTo>
                  <a:cubicBezTo>
                    <a:pt x="754" y="1482"/>
                    <a:pt x="765" y="1471"/>
                    <a:pt x="765" y="1458"/>
                  </a:cubicBezTo>
                  <a:cubicBezTo>
                    <a:pt x="765" y="1379"/>
                    <a:pt x="765" y="1379"/>
                    <a:pt x="765" y="1379"/>
                  </a:cubicBezTo>
                  <a:cubicBezTo>
                    <a:pt x="1098" y="1366"/>
                    <a:pt x="1366" y="1098"/>
                    <a:pt x="1379" y="765"/>
                  </a:cubicBezTo>
                  <a:cubicBezTo>
                    <a:pt x="1458" y="765"/>
                    <a:pt x="1458" y="765"/>
                    <a:pt x="1458" y="765"/>
                  </a:cubicBezTo>
                  <a:cubicBezTo>
                    <a:pt x="1471" y="765"/>
                    <a:pt x="1482" y="754"/>
                    <a:pt x="1482" y="741"/>
                  </a:cubicBezTo>
                  <a:cubicBezTo>
                    <a:pt x="1482" y="728"/>
                    <a:pt x="1471" y="717"/>
                    <a:pt x="1458" y="717"/>
                  </a:cubicBezTo>
                  <a:close/>
                  <a:moveTo>
                    <a:pt x="1331" y="717"/>
                  </a:moveTo>
                  <a:cubicBezTo>
                    <a:pt x="1225" y="717"/>
                    <a:pt x="1225" y="717"/>
                    <a:pt x="1225" y="717"/>
                  </a:cubicBezTo>
                  <a:cubicBezTo>
                    <a:pt x="1213" y="469"/>
                    <a:pt x="1013" y="269"/>
                    <a:pt x="765" y="257"/>
                  </a:cubicBezTo>
                  <a:cubicBezTo>
                    <a:pt x="765" y="151"/>
                    <a:pt x="765" y="151"/>
                    <a:pt x="765" y="151"/>
                  </a:cubicBezTo>
                  <a:cubicBezTo>
                    <a:pt x="1071" y="163"/>
                    <a:pt x="1318" y="410"/>
                    <a:pt x="1331" y="717"/>
                  </a:cubicBezTo>
                  <a:close/>
                  <a:moveTo>
                    <a:pt x="1099" y="765"/>
                  </a:moveTo>
                  <a:cubicBezTo>
                    <a:pt x="1177" y="765"/>
                    <a:pt x="1177" y="765"/>
                    <a:pt x="1177" y="765"/>
                  </a:cubicBezTo>
                  <a:cubicBezTo>
                    <a:pt x="1165" y="987"/>
                    <a:pt x="987" y="1165"/>
                    <a:pt x="765" y="1177"/>
                  </a:cubicBezTo>
                  <a:cubicBezTo>
                    <a:pt x="765" y="1099"/>
                    <a:pt x="765" y="1099"/>
                    <a:pt x="765" y="1099"/>
                  </a:cubicBezTo>
                  <a:cubicBezTo>
                    <a:pt x="765" y="1086"/>
                    <a:pt x="754" y="1075"/>
                    <a:pt x="741" y="1075"/>
                  </a:cubicBezTo>
                  <a:cubicBezTo>
                    <a:pt x="728" y="1075"/>
                    <a:pt x="717" y="1086"/>
                    <a:pt x="717" y="1099"/>
                  </a:cubicBezTo>
                  <a:cubicBezTo>
                    <a:pt x="717" y="1177"/>
                    <a:pt x="717" y="1177"/>
                    <a:pt x="717" y="1177"/>
                  </a:cubicBezTo>
                  <a:cubicBezTo>
                    <a:pt x="495" y="1165"/>
                    <a:pt x="317" y="987"/>
                    <a:pt x="305" y="765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6" y="765"/>
                    <a:pt x="406" y="754"/>
                    <a:pt x="406" y="741"/>
                  </a:cubicBezTo>
                  <a:cubicBezTo>
                    <a:pt x="406" y="728"/>
                    <a:pt x="396" y="717"/>
                    <a:pt x="382" y="717"/>
                  </a:cubicBezTo>
                  <a:cubicBezTo>
                    <a:pt x="305" y="717"/>
                    <a:pt x="305" y="717"/>
                    <a:pt x="305" y="717"/>
                  </a:cubicBezTo>
                  <a:cubicBezTo>
                    <a:pt x="317" y="495"/>
                    <a:pt x="495" y="317"/>
                    <a:pt x="717" y="305"/>
                  </a:cubicBezTo>
                  <a:cubicBezTo>
                    <a:pt x="717" y="382"/>
                    <a:pt x="717" y="382"/>
                    <a:pt x="717" y="382"/>
                  </a:cubicBezTo>
                  <a:cubicBezTo>
                    <a:pt x="717" y="396"/>
                    <a:pt x="728" y="406"/>
                    <a:pt x="741" y="406"/>
                  </a:cubicBezTo>
                  <a:cubicBezTo>
                    <a:pt x="754" y="406"/>
                    <a:pt x="765" y="396"/>
                    <a:pt x="765" y="382"/>
                  </a:cubicBezTo>
                  <a:cubicBezTo>
                    <a:pt x="765" y="305"/>
                    <a:pt x="765" y="305"/>
                    <a:pt x="765" y="305"/>
                  </a:cubicBezTo>
                  <a:cubicBezTo>
                    <a:pt x="987" y="317"/>
                    <a:pt x="1165" y="495"/>
                    <a:pt x="1177" y="717"/>
                  </a:cubicBezTo>
                  <a:cubicBezTo>
                    <a:pt x="1099" y="717"/>
                    <a:pt x="1099" y="717"/>
                    <a:pt x="1099" y="717"/>
                  </a:cubicBezTo>
                  <a:cubicBezTo>
                    <a:pt x="1086" y="717"/>
                    <a:pt x="1075" y="728"/>
                    <a:pt x="1075" y="741"/>
                  </a:cubicBezTo>
                  <a:cubicBezTo>
                    <a:pt x="1075" y="754"/>
                    <a:pt x="1086" y="765"/>
                    <a:pt x="1099" y="765"/>
                  </a:cubicBezTo>
                  <a:close/>
                  <a:moveTo>
                    <a:pt x="717" y="151"/>
                  </a:moveTo>
                  <a:cubicBezTo>
                    <a:pt x="717" y="257"/>
                    <a:pt x="717" y="257"/>
                    <a:pt x="717" y="257"/>
                  </a:cubicBezTo>
                  <a:cubicBezTo>
                    <a:pt x="469" y="269"/>
                    <a:pt x="269" y="469"/>
                    <a:pt x="257" y="717"/>
                  </a:cubicBezTo>
                  <a:cubicBezTo>
                    <a:pt x="151" y="717"/>
                    <a:pt x="151" y="717"/>
                    <a:pt x="151" y="717"/>
                  </a:cubicBezTo>
                  <a:cubicBezTo>
                    <a:pt x="163" y="410"/>
                    <a:pt x="410" y="163"/>
                    <a:pt x="717" y="151"/>
                  </a:cubicBezTo>
                  <a:close/>
                  <a:moveTo>
                    <a:pt x="151" y="765"/>
                  </a:moveTo>
                  <a:cubicBezTo>
                    <a:pt x="257" y="765"/>
                    <a:pt x="257" y="765"/>
                    <a:pt x="257" y="765"/>
                  </a:cubicBezTo>
                  <a:cubicBezTo>
                    <a:pt x="269" y="1013"/>
                    <a:pt x="469" y="1213"/>
                    <a:pt x="717" y="1225"/>
                  </a:cubicBezTo>
                  <a:cubicBezTo>
                    <a:pt x="717" y="1331"/>
                    <a:pt x="717" y="1331"/>
                    <a:pt x="717" y="1331"/>
                  </a:cubicBezTo>
                  <a:cubicBezTo>
                    <a:pt x="410" y="1318"/>
                    <a:pt x="163" y="1071"/>
                    <a:pt x="151" y="765"/>
                  </a:cubicBezTo>
                  <a:close/>
                  <a:moveTo>
                    <a:pt x="765" y="1331"/>
                  </a:moveTo>
                  <a:cubicBezTo>
                    <a:pt x="765" y="1225"/>
                    <a:pt x="765" y="1225"/>
                    <a:pt x="765" y="1225"/>
                  </a:cubicBezTo>
                  <a:cubicBezTo>
                    <a:pt x="1013" y="1213"/>
                    <a:pt x="1213" y="1013"/>
                    <a:pt x="1225" y="765"/>
                  </a:cubicBezTo>
                  <a:cubicBezTo>
                    <a:pt x="1331" y="765"/>
                    <a:pt x="1331" y="765"/>
                    <a:pt x="1331" y="765"/>
                  </a:cubicBezTo>
                  <a:cubicBezTo>
                    <a:pt x="1318" y="1071"/>
                    <a:pt x="1071" y="1318"/>
                    <a:pt x="765" y="1331"/>
                  </a:cubicBezTo>
                  <a:close/>
                  <a:moveTo>
                    <a:pt x="765" y="1331"/>
                  </a:moveTo>
                  <a:cubicBezTo>
                    <a:pt x="765" y="1331"/>
                    <a:pt x="765" y="1331"/>
                    <a:pt x="765" y="13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7">
              <a:extLst>
                <a:ext uri="{FF2B5EF4-FFF2-40B4-BE49-F238E27FC236}">
                  <a16:creationId xmlns:a16="http://schemas.microsoft.com/office/drawing/2014/main" id="{12BAF03E-81BD-4E16-ABB7-179F177A3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5492750"/>
              <a:ext cx="173038" cy="173037"/>
            </a:xfrm>
            <a:custGeom>
              <a:avLst/>
              <a:gdLst>
                <a:gd name="T0" fmla="*/ 101 w 202"/>
                <a:gd name="T1" fmla="*/ 0 h 202"/>
                <a:gd name="T2" fmla="*/ 0 w 202"/>
                <a:gd name="T3" fmla="*/ 101 h 202"/>
                <a:gd name="T4" fmla="*/ 101 w 202"/>
                <a:gd name="T5" fmla="*/ 202 h 202"/>
                <a:gd name="T6" fmla="*/ 202 w 202"/>
                <a:gd name="T7" fmla="*/ 101 h 202"/>
                <a:gd name="T8" fmla="*/ 101 w 202"/>
                <a:gd name="T9" fmla="*/ 0 h 202"/>
                <a:gd name="T10" fmla="*/ 101 w 202"/>
                <a:gd name="T11" fmla="*/ 154 h 202"/>
                <a:gd name="T12" fmla="*/ 48 w 202"/>
                <a:gd name="T13" fmla="*/ 101 h 202"/>
                <a:gd name="T14" fmla="*/ 101 w 202"/>
                <a:gd name="T15" fmla="*/ 48 h 202"/>
                <a:gd name="T16" fmla="*/ 154 w 202"/>
                <a:gd name="T17" fmla="*/ 101 h 202"/>
                <a:gd name="T18" fmla="*/ 101 w 202"/>
                <a:gd name="T19" fmla="*/ 154 h 202"/>
                <a:gd name="T20" fmla="*/ 101 w 202"/>
                <a:gd name="T21" fmla="*/ 154 h 202"/>
                <a:gd name="T22" fmla="*/ 101 w 202"/>
                <a:gd name="T23" fmla="*/ 15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1" y="202"/>
                  </a:cubicBezTo>
                  <a:cubicBezTo>
                    <a:pt x="156" y="202"/>
                    <a:pt x="202" y="156"/>
                    <a:pt x="202" y="101"/>
                  </a:cubicBezTo>
                  <a:cubicBezTo>
                    <a:pt x="202" y="45"/>
                    <a:pt x="156" y="0"/>
                    <a:pt x="101" y="0"/>
                  </a:cubicBezTo>
                  <a:close/>
                  <a:moveTo>
                    <a:pt x="101" y="154"/>
                  </a:moveTo>
                  <a:cubicBezTo>
                    <a:pt x="72" y="154"/>
                    <a:pt x="48" y="130"/>
                    <a:pt x="48" y="101"/>
                  </a:cubicBezTo>
                  <a:cubicBezTo>
                    <a:pt x="48" y="72"/>
                    <a:pt x="72" y="48"/>
                    <a:pt x="101" y="48"/>
                  </a:cubicBezTo>
                  <a:cubicBezTo>
                    <a:pt x="130" y="48"/>
                    <a:pt x="154" y="72"/>
                    <a:pt x="154" y="101"/>
                  </a:cubicBezTo>
                  <a:cubicBezTo>
                    <a:pt x="154" y="130"/>
                    <a:pt x="130" y="154"/>
                    <a:pt x="101" y="154"/>
                  </a:cubicBezTo>
                  <a:close/>
                  <a:moveTo>
                    <a:pt x="101" y="154"/>
                  </a:moveTo>
                  <a:cubicBezTo>
                    <a:pt x="101" y="154"/>
                    <a:pt x="101" y="154"/>
                    <a:pt x="101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12C1092-859E-4DA6-A521-2670D9EBA6D5}"/>
              </a:ext>
            </a:extLst>
          </p:cNvPr>
          <p:cNvCxnSpPr>
            <a:cxnSpLocks/>
          </p:cNvCxnSpPr>
          <p:nvPr/>
        </p:nvCxnSpPr>
        <p:spPr>
          <a:xfrm>
            <a:off x="10128011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Το Προφίλ του Μαθητή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IB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27" name="Rectangle 26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007922" y="336697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dirty="0"/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Ερευν</a:t>
            </a:r>
            <a:r>
              <a:rPr lang="el-GR" sz="1600" dirty="0">
                <a:solidFill>
                  <a:srgbClr val="002060"/>
                </a:solidFill>
              </a:rPr>
              <a:t>ά</a:t>
            </a:r>
          </a:p>
          <a:p>
            <a:r>
              <a:rPr lang="el-GR" sz="1600" dirty="0">
                <a:solidFill>
                  <a:srgbClr val="002060"/>
                </a:solidFill>
              </a:rPr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Έχει γνώσεις</a:t>
            </a:r>
            <a:endParaRPr lang="el-GR" sz="1600" dirty="0">
              <a:solidFill>
                <a:srgbClr val="002060"/>
              </a:solidFill>
            </a:endParaRPr>
          </a:p>
          <a:p>
            <a:r>
              <a:rPr lang="el-GR" sz="1600" dirty="0">
                <a:solidFill>
                  <a:srgbClr val="002060"/>
                </a:solidFill>
              </a:rPr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Σκέπτεται</a:t>
            </a:r>
            <a:endParaRPr lang="el-GR" sz="1600" dirty="0">
              <a:solidFill>
                <a:srgbClr val="002060"/>
              </a:solidFill>
            </a:endParaRPr>
          </a:p>
          <a:p>
            <a:r>
              <a:rPr lang="el-GR" sz="1600" dirty="0">
                <a:solidFill>
                  <a:srgbClr val="002060"/>
                </a:solidFill>
              </a:rPr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Επικοινωνεί</a:t>
            </a:r>
            <a:endParaRPr lang="el-GR" sz="1600" dirty="0">
              <a:solidFill>
                <a:srgbClr val="002060"/>
              </a:solidFill>
            </a:endParaRPr>
          </a:p>
          <a:p>
            <a:r>
              <a:rPr lang="el-GR" sz="1600" dirty="0">
                <a:solidFill>
                  <a:srgbClr val="002060"/>
                </a:solidFill>
              </a:rPr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Έχει </a:t>
            </a:r>
            <a:r>
              <a:rPr lang="el-GR" sz="1600" dirty="0">
                <a:solidFill>
                  <a:srgbClr val="002060"/>
                </a:solidFill>
              </a:rPr>
              <a:t>αρχές </a:t>
            </a:r>
          </a:p>
          <a:p>
            <a:r>
              <a:rPr lang="el-GR" sz="1600" dirty="0">
                <a:solidFill>
                  <a:srgbClr val="002060"/>
                </a:solidFill>
              </a:rPr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Διαθέτει </a:t>
            </a:r>
            <a:r>
              <a:rPr lang="el-GR" sz="1600" dirty="0">
                <a:solidFill>
                  <a:srgbClr val="002060"/>
                </a:solidFill>
              </a:rPr>
              <a:t>ευρύ πνεύμα</a:t>
            </a:r>
          </a:p>
          <a:p>
            <a:r>
              <a:rPr lang="el-GR" sz="1600" dirty="0">
                <a:solidFill>
                  <a:srgbClr val="002060"/>
                </a:solidFill>
              </a:rPr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Νοιάζεται</a:t>
            </a:r>
            <a:endParaRPr lang="el-GR" sz="1600" dirty="0">
              <a:solidFill>
                <a:srgbClr val="002060"/>
              </a:solidFill>
            </a:endParaRPr>
          </a:p>
          <a:p>
            <a:r>
              <a:rPr lang="el-GR" sz="1600" dirty="0">
                <a:solidFill>
                  <a:srgbClr val="002060"/>
                </a:solidFill>
              </a:rPr>
              <a:t>•	</a:t>
            </a:r>
            <a:r>
              <a:rPr lang="el-GR" sz="1600" dirty="0" smtClean="0">
                <a:solidFill>
                  <a:srgbClr val="002060"/>
                </a:solidFill>
              </a:rPr>
              <a:t>Τολμά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2060"/>
                </a:solidFill>
              </a:rPr>
              <a:t>           Είναι ισορροπημένος/η</a:t>
            </a:r>
            <a:endParaRPr lang="en-US" sz="1600" dirty="0">
              <a:solidFill>
                <a:srgbClr val="002060"/>
              </a:solidFill>
            </a:endParaRPr>
          </a:p>
          <a:p>
            <a:r>
              <a:rPr lang="el-GR" sz="1600" dirty="0" smtClean="0">
                <a:solidFill>
                  <a:srgbClr val="002060"/>
                </a:solidFill>
              </a:rPr>
              <a:t>•</a:t>
            </a:r>
            <a:r>
              <a:rPr lang="el-GR" sz="1600" dirty="0">
                <a:solidFill>
                  <a:srgbClr val="002060"/>
                </a:solidFill>
              </a:rPr>
              <a:t>	</a:t>
            </a:r>
            <a:r>
              <a:rPr lang="el-GR" sz="1600" dirty="0" smtClean="0">
                <a:solidFill>
                  <a:srgbClr val="002060"/>
                </a:solidFill>
              </a:rPr>
              <a:t>Στοχάζεται</a:t>
            </a:r>
            <a:endParaRPr lang="el-GR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1845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8365032" y="253473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ΔΟΜΗ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6387120" y="789950"/>
            <a:ext cx="775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+mj-lt"/>
              </a:rPr>
              <a:t>Μοντέλο Προγράμματος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97" y="500904"/>
            <a:ext cx="6023633" cy="602363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grpSp>
        <p:nvGrpSpPr>
          <p:cNvPr id="11" name="Group 10"/>
          <p:cNvGrpSpPr/>
          <p:nvPr/>
        </p:nvGrpSpPr>
        <p:grpSpPr>
          <a:xfrm>
            <a:off x="9690945" y="5914445"/>
            <a:ext cx="2353366" cy="790465"/>
            <a:chOff x="664154" y="336072"/>
            <a:chExt cx="2353366" cy="790465"/>
          </a:xfrm>
        </p:grpSpPr>
        <p:sp>
          <p:nvSpPr>
            <p:cNvPr id="12" name="Rectangle 11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517042" y="1374725"/>
            <a:ext cx="26831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Ιστορία</a:t>
            </a:r>
          </a:p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Οικιακή Οικονομία</a:t>
            </a:r>
          </a:p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Θρησκευτικά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3427" y="3318549"/>
            <a:ext cx="1836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Μαθηματικά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10312" y="4976752"/>
            <a:ext cx="2020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Πληροφορική</a:t>
            </a:r>
          </a:p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Τεχνολογία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289" y="-96709"/>
            <a:ext cx="5216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Νεοελληνική Γλώσσα και Γραμματεία</a:t>
            </a:r>
          </a:p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Αρχαία Ελληνική Γραμματεία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35" y="1218682"/>
            <a:ext cx="2752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Αγγλικά</a:t>
            </a:r>
          </a:p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Γαλλικά/Γερμανικά</a:t>
            </a:r>
          </a:p>
          <a:p>
            <a:pPr algn="l"/>
            <a:r>
              <a:rPr lang="el-GR" sz="2400" dirty="0" smtClean="0">
                <a:solidFill>
                  <a:schemeClr val="bg1"/>
                </a:solidFill>
              </a:rPr>
              <a:t>Αρχαία Ελληνική Γλώσσα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951" y="3097221"/>
            <a:ext cx="1268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Φυσική </a:t>
            </a:r>
          </a:p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Αγωγή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2907" y="4714116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Φυσική</a:t>
            </a:r>
          </a:p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Γεωγραφία</a:t>
            </a:r>
          </a:p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Βιολογία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3530" y="6445569"/>
            <a:ext cx="336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sz="2400" dirty="0" smtClean="0">
                <a:solidFill>
                  <a:srgbClr val="002060"/>
                </a:solidFill>
              </a:rPr>
              <a:t>Μουσική - Καλλιτεχνικά</a:t>
            </a:r>
          </a:p>
        </p:txBody>
      </p:sp>
    </p:spTree>
    <p:extLst>
      <p:ext uri="{BB962C8B-B14F-4D97-AF65-F5344CB8AC3E}">
        <p14:creationId xmlns:p14="http://schemas.microsoft.com/office/powerpoint/2010/main" val="416216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Διαθεματική Ενότητα (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Interdisciplinary Unit</a:t>
            </a:r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Year 2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‘</a:t>
            </a:r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Δράσε όπως ο </a:t>
            </a:r>
            <a:r>
              <a:rPr lang="el-GR" sz="2000" b="1" dirty="0" err="1" smtClean="0">
                <a:solidFill>
                  <a:schemeClr val="bg1"/>
                </a:solidFill>
                <a:latin typeface="+mj-lt"/>
              </a:rPr>
              <a:t>Φιλέας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’</a:t>
            </a:r>
            <a:endParaRPr lang="el-GR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Βιολογία &amp; Νεοελληνική Λογοτεχνία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27" name="Rectangle 26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56210" y="3080994"/>
            <a:ext cx="3985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000" b="1" dirty="0" smtClean="0">
                <a:solidFill>
                  <a:srgbClr val="002060"/>
                </a:solidFill>
              </a:rPr>
              <a:t>Στόχος της ενότητας</a:t>
            </a:r>
            <a:r>
              <a:rPr lang="el-GR" sz="2000" dirty="0" smtClean="0">
                <a:solidFill>
                  <a:srgbClr val="002060"/>
                </a:solidFill>
              </a:rPr>
              <a:t>: Κατανόηση της επιστημονικής μεθόδου σε καταστάσεις της πραγματικής ζωής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3615" y="3952271"/>
            <a:ext cx="4488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1200" dirty="0">
              <a:solidFill>
                <a:srgbClr val="002060"/>
              </a:solidFill>
            </a:endParaRPr>
          </a:p>
          <a:p>
            <a:r>
              <a:rPr lang="el-GR" sz="2000" b="1" dirty="0">
                <a:solidFill>
                  <a:srgbClr val="002060"/>
                </a:solidFill>
              </a:rPr>
              <a:t>Πρόταση Διερεύνησης: </a:t>
            </a:r>
            <a:endParaRPr lang="el-GR" sz="2000" b="1" dirty="0" smtClean="0">
              <a:solidFill>
                <a:srgbClr val="002060"/>
              </a:solidFill>
            </a:endParaRPr>
          </a:p>
          <a:p>
            <a:r>
              <a:rPr lang="el-GR" sz="2000" dirty="0" smtClean="0">
                <a:solidFill>
                  <a:srgbClr val="002060"/>
                </a:solidFill>
              </a:rPr>
              <a:t>Οι </a:t>
            </a:r>
            <a:r>
              <a:rPr lang="el-GR" sz="2000" dirty="0">
                <a:solidFill>
                  <a:srgbClr val="002060"/>
                </a:solidFill>
              </a:rPr>
              <a:t>άνθρωποι επιδιώκουν την επίλυση καθημερινών προβλημάτων με δημιουργικό </a:t>
            </a:r>
            <a:r>
              <a:rPr lang="el-GR" sz="2000" dirty="0" smtClean="0">
                <a:solidFill>
                  <a:srgbClr val="002060"/>
                </a:solidFill>
              </a:rPr>
              <a:t>τρόπο</a:t>
            </a:r>
            <a:r>
              <a:rPr lang="en-US" sz="2000" dirty="0" smtClean="0">
                <a:solidFill>
                  <a:srgbClr val="002060"/>
                </a:solidFill>
              </a:rPr>
              <a:t> o </a:t>
            </a:r>
            <a:r>
              <a:rPr lang="el-GR" sz="2000" dirty="0" smtClean="0">
                <a:solidFill>
                  <a:srgbClr val="002060"/>
                </a:solidFill>
              </a:rPr>
              <a:t>οποίος επηρεάζει τις πράξεις τους.</a:t>
            </a:r>
            <a:endParaRPr lang="el-GR" sz="2000" b="1" dirty="0">
              <a:solidFill>
                <a:srgbClr val="002060"/>
              </a:solidFill>
            </a:endParaRPr>
          </a:p>
        </p:txBody>
      </p:sp>
      <p:pic>
        <p:nvPicPr>
          <p:cNvPr id="2" name="Εικόνα 1" descr="Αποτέλεσμα εικόνας για problem solv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71" y="4562764"/>
            <a:ext cx="3342235" cy="21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69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773714" y="253473"/>
            <a:ext cx="905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ΤΡΟΠΟΙ ΑΞΙΟΛΟΓΗΣΗΣ (ΚΡΙΤΗΡΙΑ)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620850"/>
              </p:ext>
            </p:extLst>
          </p:nvPr>
        </p:nvGraphicFramePr>
        <p:xfrm>
          <a:off x="1" y="1199160"/>
          <a:ext cx="12192000" cy="5797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16004704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9480420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5444062"/>
                    </a:ext>
                  </a:extLst>
                </a:gridCol>
                <a:gridCol w="1884217">
                  <a:extLst>
                    <a:ext uri="{9D8B030D-6E8A-4147-A177-3AD203B41FA5}">
                      <a16:colId xmlns:a16="http://schemas.microsoft.com/office/drawing/2014/main" val="1037180749"/>
                    </a:ext>
                  </a:extLst>
                </a:gridCol>
                <a:gridCol w="2992583">
                  <a:extLst>
                    <a:ext uri="{9D8B030D-6E8A-4147-A177-3AD203B41FA5}">
                      <a16:colId xmlns:a16="http://schemas.microsoft.com/office/drawing/2014/main" val="2585778021"/>
                    </a:ext>
                  </a:extLst>
                </a:gridCol>
              </a:tblGrid>
              <a:tr h="359327">
                <a:tc>
                  <a:txBody>
                    <a:bodyPr/>
                    <a:lstStyle/>
                    <a:p>
                      <a:endParaRPr lang="el-GR" sz="1800" dirty="0"/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Α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Β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Γ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Δ</a:t>
                      </a:r>
                    </a:p>
                  </a:txBody>
                  <a:tcPr marT="45714" marB="45714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969404"/>
                  </a:ext>
                </a:extLst>
              </a:tr>
              <a:tr h="568941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Γλώσσα και λογοτεχνία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1" kern="1200" dirty="0" err="1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Ανάλυση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1" kern="1200" dirty="0" err="1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Οργάνωση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1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Παρα</a:t>
                      </a:r>
                      <a:r>
                        <a:rPr lang="en-US" sz="1600" b="0" i="1" kern="1200" dirty="0" err="1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γωγή</a:t>
                      </a:r>
                      <a:endParaRPr lang="el-GR" sz="1600" b="0" i="1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600" b="0" i="1" kern="120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λόγου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1" kern="1200" dirty="0" err="1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Χρήση</a:t>
                      </a:r>
                      <a:r>
                        <a:rPr lang="en-US" sz="1600" b="0" i="1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kern="1200" dirty="0" err="1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της</a:t>
                      </a:r>
                      <a:r>
                        <a:rPr lang="en-US" sz="1600" b="0" i="1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1" kern="1200" dirty="0" err="1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γλώσσ</a:t>
                      </a:r>
                      <a:r>
                        <a:rPr lang="en-US" sz="1600" b="0" i="1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ας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903769"/>
                  </a:ext>
                </a:extLst>
              </a:tr>
              <a:tr h="732716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Κατάκτηση Ξένης Γλώσσας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Κατανόηση  προφορικού λόγου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Κατανόηση γραπτού λόγου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kern="120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Παραγωγή προφορικού</a:t>
                      </a:r>
                      <a:r>
                        <a:rPr lang="el-GR" sz="1600" b="0" i="1" kern="1200" baseline="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λόγου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Παραγωγή γραπτού λόγου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434249"/>
                  </a:ext>
                </a:extLst>
              </a:tr>
              <a:tr h="515615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Άτομα και </a:t>
                      </a:r>
                      <a:r>
                        <a:rPr lang="el-GR" sz="1600" b="1" i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Κοινωνίες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Γνώση και Κατανόηση 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Έρευνα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Επικοινωνία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Κριτική Σκέψη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437417"/>
                  </a:ext>
                </a:extLst>
              </a:tr>
              <a:tr h="568941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Φυσικές</a:t>
                      </a:r>
                      <a:endParaRPr lang="el-GR" sz="1600" b="1" kern="1200" dirty="0">
                        <a:solidFill>
                          <a:srgbClr val="00206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el-GR" sz="1600" b="1" i="1" u="none" strike="noStrike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Ε</a:t>
                      </a:r>
                      <a:r>
                        <a:rPr lang="el-GR" sz="1600" b="1" i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πιστήμες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Γνώση και Κατανόηση 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Διερεύνηση και Σχεδιασμός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Επεξεργασία και Αξιολόγηση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Αναστοχασμός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72511"/>
                  </a:ext>
                </a:extLst>
              </a:tr>
              <a:tr h="808500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Μαθηματικά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Γνώση και Κατανόηση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Διερεύνηση</a:t>
                      </a:r>
                      <a:r>
                        <a:rPr lang="el-GR" sz="1600" b="0" i="1" baseline="0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l-GR" sz="1600" b="0" i="1" baseline="0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Μοτίβων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Επικοινωνία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Εφαρμογή </a:t>
                      </a:r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των Μαθηματικών στο πλαίσιο πραγματικών καταστάσεων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25611"/>
                  </a:ext>
                </a:extLst>
              </a:tr>
              <a:tr h="568941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Τέχνες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Γνώση και Ανταπόκριση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Ανάπτυξη Δεξιοτήτων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Δημιουργική Σκέψη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Ανταπόκριση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10969"/>
                  </a:ext>
                </a:extLst>
              </a:tr>
              <a:tr h="707053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Φυσική </a:t>
                      </a:r>
                      <a:r>
                        <a:rPr lang="el-GR" sz="1600" b="1" i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αγωγή και Αγωγή Υγείας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Γνώση και Κατανόηση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Σχεδιασμός στόχων για βελτίωση απόδοσης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Εφαρμογή και απόδοση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 err="1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Αναστοχασμός</a:t>
                      </a:r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 για βελτίωση απόδοσης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961141"/>
                  </a:ext>
                </a:extLst>
              </a:tr>
              <a:tr h="916552">
                <a:tc>
                  <a:txBody>
                    <a:bodyPr/>
                    <a:lstStyle/>
                    <a:p>
                      <a:r>
                        <a:rPr lang="el-GR" sz="1600" b="1" i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Σχεδιασμός (Ανάπτυξη</a:t>
                      </a:r>
                      <a:r>
                        <a:rPr lang="el-GR" sz="1600" b="1" i="1" u="none" strike="noStrike" kern="1200" baseline="0" dirty="0" smtClean="0">
                          <a:solidFill>
                            <a:srgbClr val="00206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+mn-cs"/>
                        </a:rPr>
                        <a:t> Σχεδιαστικής Σκέψης)</a:t>
                      </a:r>
                      <a:endParaRPr lang="el-GR" sz="1600" b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Διερεύνηση και Ανάλυση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Ανάπτυξη Ιδεών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Εύρεση </a:t>
                      </a:r>
                      <a:r>
                        <a:rPr lang="el-GR" sz="1600" b="0" i="1" baseline="0" dirty="0" smtClean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Λύσεων</a:t>
                      </a:r>
                      <a:endParaRPr lang="el-GR" sz="1600" b="0" i="1" dirty="0">
                        <a:solidFill>
                          <a:srgbClr val="002060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600" b="0" i="1" dirty="0">
                          <a:solidFill>
                            <a:srgbClr val="002060"/>
                          </a:solidFill>
                          <a:latin typeface="Palatino Linotype" panose="02040502050505030304" pitchFamily="18" charset="0"/>
                        </a:rPr>
                        <a:t>Αξιολόγηση</a:t>
                      </a:r>
                    </a:p>
                  </a:txBody>
                  <a:tcPr marT="45714" marB="45714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62996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08707" y="192531"/>
            <a:ext cx="2353366" cy="790465"/>
            <a:chOff x="664154" y="336072"/>
            <a:chExt cx="2353366" cy="790465"/>
          </a:xfrm>
        </p:grpSpPr>
        <p:sp>
          <p:nvSpPr>
            <p:cNvPr id="7" name="Rectangle 6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7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149"/>
            <a:ext cx="12191999" cy="81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44389B-CAB1-40D6-8ACC-BB055D1860C5}"/>
              </a:ext>
            </a:extLst>
          </p:cNvPr>
          <p:cNvSpPr/>
          <p:nvPr/>
        </p:nvSpPr>
        <p:spPr>
          <a:xfrm>
            <a:off x="3271835" y="1353282"/>
            <a:ext cx="5648325" cy="377991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7998" y="68853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l-GR" b="1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r>
              <a:rPr lang="el-GR" b="1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l-GR" b="1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r>
              <a:rPr lang="el-GR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l-GR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endParaRPr lang="el-GR" dirty="0" smtClean="0">
              <a:solidFill>
                <a:schemeClr val="tx2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l-GR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ΓΥΜΝΑΣΙΟ </a:t>
            </a:r>
            <a:r>
              <a:rPr lang="el-GR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ΚΟΛΛΕΓΙΟΥ ΨΥΧΙΚΟΥ</a:t>
            </a:r>
            <a:r>
              <a:rPr 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l-GR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l-GR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l-GR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endParaRPr lang="en-US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4947" y="2406541"/>
            <a:ext cx="9182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ΔΙΕΥΘΥΝΤΡΙΑ &amp; ΜΥ</a:t>
            </a:r>
            <a:r>
              <a:rPr lang="en-US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P COORDINATOR</a:t>
            </a:r>
            <a:r>
              <a:rPr lang="en-US" altLang="el-GR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n-US" altLang="el-GR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altLang="el-GR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ΝΙΚΟΛΕΤΑ ΚΑΝΕΛΛΗ </a:t>
            </a:r>
            <a:r>
              <a:rPr lang="el-GR" altLang="el-GR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l-GR" altLang="el-GR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ΑΝΑΠΛΗΡΩΤΗΣ ΔΙΕΥΘΥΝΤΗΣ</a:t>
            </a:r>
            <a:r>
              <a:rPr lang="en-US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n-US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altLang="el-GR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ΛΕΩΝΙΔΑΣ ΚΑΙΣΑΡΗΣ</a:t>
            </a:r>
            <a:br>
              <a:rPr lang="el-GR" altLang="el-GR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ΥΠΟΔΙΕΥΘΥΝΤΡΙΑ</a:t>
            </a:r>
            <a:r>
              <a:rPr lang="en-US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el-GR" altLang="el-GR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ΜΠΕΤΤΥ ΠΡΙΟΒΟΛΟΥ</a:t>
            </a:r>
            <a:r>
              <a:rPr lang="el-GR" altLang="el-GR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el-GR" altLang="el-GR" dirty="0">
                <a:solidFill>
                  <a:schemeClr val="tx2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</a:br>
            <a:endParaRPr lang="en-US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Πολιτικές και Διαδικασίες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6408" y="3624067"/>
            <a:ext cx="3159183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Assessment Policy</a:t>
            </a:r>
          </a:p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002060"/>
                </a:solidFill>
              </a:rPr>
              <a:t>Academic Honesty </a:t>
            </a:r>
            <a:r>
              <a:rPr lang="en-US" sz="2000" dirty="0" smtClean="0">
                <a:solidFill>
                  <a:srgbClr val="002060"/>
                </a:solidFill>
              </a:rPr>
              <a:t>Policy</a:t>
            </a:r>
          </a:p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002060"/>
                </a:solidFill>
              </a:rPr>
              <a:t>Language </a:t>
            </a:r>
            <a:r>
              <a:rPr lang="en-US" sz="2000" dirty="0" smtClean="0">
                <a:solidFill>
                  <a:srgbClr val="002060"/>
                </a:solidFill>
              </a:rPr>
              <a:t>Policy</a:t>
            </a:r>
          </a:p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002060"/>
                </a:solidFill>
              </a:rPr>
              <a:t>SEN Policy</a:t>
            </a:r>
          </a:p>
          <a:p>
            <a:pPr algn="ctr">
              <a:lnSpc>
                <a:spcPct val="140000"/>
              </a:lnSpc>
            </a:pPr>
            <a:endParaRPr lang="el-GR" sz="2000" dirty="0">
              <a:solidFill>
                <a:srgbClr val="002060"/>
              </a:solidFill>
            </a:endParaRPr>
          </a:p>
          <a:p>
            <a:pPr algn="ctr">
              <a:lnSpc>
                <a:spcPct val="140000"/>
              </a:lnSpc>
            </a:pPr>
            <a:endParaRPr lang="el-GR" sz="1200" dirty="0"/>
          </a:p>
          <a:p>
            <a:pPr algn="ctr">
              <a:lnSpc>
                <a:spcPct val="140000"/>
              </a:lnSpc>
            </a:pPr>
            <a:endParaRPr lang="en-US" sz="1600" dirty="0">
              <a:solidFill>
                <a:srgbClr val="00206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18" name="Rectangle 1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2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4B6D3-5499-49B2-ADEE-9708B1F90F8D}"/>
              </a:ext>
            </a:extLst>
          </p:cNvPr>
          <p:cNvCxnSpPr>
            <a:cxnSpLocks/>
          </p:cNvCxnSpPr>
          <p:nvPr/>
        </p:nvCxnSpPr>
        <p:spPr>
          <a:xfrm>
            <a:off x="4834317" y="3648599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29FB58-4ACD-4397-ADDA-FFD111BFA8BB}"/>
              </a:ext>
            </a:extLst>
          </p:cNvPr>
          <p:cNvCxnSpPr>
            <a:cxnSpLocks/>
          </p:cNvCxnSpPr>
          <p:nvPr/>
        </p:nvCxnSpPr>
        <p:spPr>
          <a:xfrm>
            <a:off x="7448060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5560653B-5509-483A-96C0-2594F569FD7A}"/>
              </a:ext>
            </a:extLst>
          </p:cNvPr>
          <p:cNvSpPr txBox="1"/>
          <p:nvPr/>
        </p:nvSpPr>
        <p:spPr>
          <a:xfrm>
            <a:off x="7520201" y="4171287"/>
            <a:ext cx="2659714" cy="1010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 smtClean="0">
                <a:solidFill>
                  <a:srgbClr val="002060"/>
                </a:solidFill>
              </a:rPr>
              <a:t>Δεξιότητες καταγραφής πηγών</a:t>
            </a:r>
            <a:endParaRPr lang="el-GR" sz="1600" dirty="0">
              <a:solidFill>
                <a:srgbClr val="002060"/>
              </a:solidFill>
            </a:endParaRPr>
          </a:p>
          <a:p>
            <a:pPr algn="ctr">
              <a:lnSpc>
                <a:spcPct val="140000"/>
              </a:lnSpc>
            </a:pPr>
            <a:endParaRPr lang="el-GR" sz="1200" dirty="0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12C1092-859E-4DA6-A521-2670D9EBA6D5}"/>
              </a:ext>
            </a:extLst>
          </p:cNvPr>
          <p:cNvCxnSpPr>
            <a:cxnSpLocks/>
          </p:cNvCxnSpPr>
          <p:nvPr/>
        </p:nvCxnSpPr>
        <p:spPr>
          <a:xfrm>
            <a:off x="10128011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Ακαδημαϊκή Εντιμότητα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6344" y="4154808"/>
            <a:ext cx="3159183" cy="742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 smtClean="0">
                <a:solidFill>
                  <a:srgbClr val="002060"/>
                </a:solidFill>
              </a:rPr>
              <a:t>Έκφραση ιδεών με σεβασμό για τις ιδέες των άλλων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1139" y="4176353"/>
            <a:ext cx="2240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 smtClean="0">
                <a:solidFill>
                  <a:srgbClr val="002060"/>
                </a:solidFill>
              </a:rPr>
              <a:t>Κώδικας Ακαδημαϊκής </a:t>
            </a:r>
          </a:p>
          <a:p>
            <a:pPr algn="ctr"/>
            <a:r>
              <a:rPr lang="el-GR" sz="1600" dirty="0" smtClean="0">
                <a:solidFill>
                  <a:srgbClr val="002060"/>
                </a:solidFill>
              </a:rPr>
              <a:t>Εντιμότητας</a:t>
            </a:r>
            <a:r>
              <a:rPr lang="el-GR" sz="1200" dirty="0" smtClean="0"/>
              <a:t>.</a:t>
            </a:r>
            <a:endParaRPr lang="el-GR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18" name="Rectangle 1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5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7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C92C3E-88CE-4B98-922A-2B841D3F2D02}"/>
              </a:ext>
            </a:extLst>
          </p:cNvPr>
          <p:cNvSpPr txBox="1"/>
          <p:nvPr/>
        </p:nvSpPr>
        <p:spPr>
          <a:xfrm>
            <a:off x="2280605" y="4486251"/>
            <a:ext cx="2460576" cy="7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 smtClean="0">
                <a:solidFill>
                  <a:srgbClr val="002060"/>
                </a:solidFill>
              </a:rPr>
              <a:t>Στοχεύει στην υπεύθυνη δράση του μαθητή.</a:t>
            </a:r>
            <a:endParaRPr lang="en-US" sz="1600" dirty="0">
              <a:solidFill>
                <a:srgbClr val="002060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4B6D3-5499-49B2-ADEE-9708B1F90F8D}"/>
              </a:ext>
            </a:extLst>
          </p:cNvPr>
          <p:cNvCxnSpPr>
            <a:cxnSpLocks/>
          </p:cNvCxnSpPr>
          <p:nvPr/>
        </p:nvCxnSpPr>
        <p:spPr>
          <a:xfrm>
            <a:off x="4834317" y="3648599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0FD81B1-79FE-4A7D-8E41-2B17D9B6014F}"/>
              </a:ext>
            </a:extLst>
          </p:cNvPr>
          <p:cNvSpPr txBox="1"/>
          <p:nvPr/>
        </p:nvSpPr>
        <p:spPr>
          <a:xfrm>
            <a:off x="4927452" y="4486251"/>
            <a:ext cx="2460576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 smtClean="0">
                <a:solidFill>
                  <a:srgbClr val="002060"/>
                </a:solidFill>
              </a:rPr>
              <a:t>Είναι βασικό στοιχείο της μαθησιακής διαδικασίας</a:t>
            </a:r>
            <a:r>
              <a:rPr lang="el-GR" sz="1200" dirty="0" smtClean="0"/>
              <a:t>.</a:t>
            </a:r>
            <a:endParaRPr lang="el-GR" sz="1200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29FB58-4ACD-4397-ADDA-FFD111BFA8BB}"/>
              </a:ext>
            </a:extLst>
          </p:cNvPr>
          <p:cNvCxnSpPr>
            <a:cxnSpLocks/>
          </p:cNvCxnSpPr>
          <p:nvPr/>
        </p:nvCxnSpPr>
        <p:spPr>
          <a:xfrm>
            <a:off x="7448060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5560653B-5509-483A-96C0-2594F569FD7A}"/>
              </a:ext>
            </a:extLst>
          </p:cNvPr>
          <p:cNvSpPr txBox="1"/>
          <p:nvPr/>
        </p:nvSpPr>
        <p:spPr>
          <a:xfrm>
            <a:off x="7574299" y="4486251"/>
            <a:ext cx="2460576" cy="143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l-GR" sz="1600" dirty="0" smtClean="0">
                <a:solidFill>
                  <a:srgbClr val="002060"/>
                </a:solidFill>
              </a:rPr>
              <a:t>Ενθαρρύνει τους μαθητές να ενεργούν υπεύθυνα ατομικά και συλλογικά.</a:t>
            </a:r>
            <a:endParaRPr lang="el-GR" sz="1600" dirty="0">
              <a:solidFill>
                <a:srgbClr val="002060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12C1092-859E-4DA6-A521-2670D9EBA6D5}"/>
              </a:ext>
            </a:extLst>
          </p:cNvPr>
          <p:cNvCxnSpPr>
            <a:cxnSpLocks/>
          </p:cNvCxnSpPr>
          <p:nvPr/>
        </p:nvCxnSpPr>
        <p:spPr>
          <a:xfrm>
            <a:off x="10128011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+mj-lt"/>
              </a:rPr>
              <a:t>Δράσεις Κοινωνικής Προσφοράς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l-GR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Service as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Action</a:t>
            </a:r>
            <a:r>
              <a:rPr lang="el-GR" sz="20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l-GR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38C719-2355-4D35-B9E3-75336B4DBC46}"/>
              </a:ext>
            </a:extLst>
          </p:cNvPr>
          <p:cNvGrpSpPr/>
          <p:nvPr/>
        </p:nvGrpSpPr>
        <p:grpSpPr>
          <a:xfrm>
            <a:off x="3345858" y="3585033"/>
            <a:ext cx="327341" cy="419195"/>
            <a:chOff x="3697288" y="357188"/>
            <a:chExt cx="4797425" cy="6143625"/>
          </a:xfrm>
          <a:solidFill>
            <a:schemeClr val="accent1"/>
          </a:solidFill>
        </p:grpSpPr>
        <p:sp>
          <p:nvSpPr>
            <p:cNvPr id="27" name="Freeform 98">
              <a:extLst>
                <a:ext uri="{FF2B5EF4-FFF2-40B4-BE49-F238E27FC236}">
                  <a16:creationId xmlns:a16="http://schemas.microsoft.com/office/drawing/2014/main" id="{9BB46BAE-A2F9-4D53-9A76-60B352290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7288" y="357188"/>
              <a:ext cx="4797425" cy="6143625"/>
            </a:xfrm>
            <a:custGeom>
              <a:avLst/>
              <a:gdLst>
                <a:gd name="T0" fmla="*/ 638 w 1277"/>
                <a:gd name="T1" fmla="*/ 0 h 1635"/>
                <a:gd name="T2" fmla="*/ 0 w 1277"/>
                <a:gd name="T3" fmla="*/ 638 h 1635"/>
                <a:gd name="T4" fmla="*/ 129 w 1277"/>
                <a:gd name="T5" fmla="*/ 1023 h 1635"/>
                <a:gd name="T6" fmla="*/ 410 w 1277"/>
                <a:gd name="T7" fmla="*/ 1234 h 1635"/>
                <a:gd name="T8" fmla="*/ 410 w 1277"/>
                <a:gd name="T9" fmla="*/ 1406 h 1635"/>
                <a:gd name="T10" fmla="*/ 514 w 1277"/>
                <a:gd name="T11" fmla="*/ 1531 h 1635"/>
                <a:gd name="T12" fmla="*/ 638 w 1277"/>
                <a:gd name="T13" fmla="*/ 1635 h 1635"/>
                <a:gd name="T14" fmla="*/ 763 w 1277"/>
                <a:gd name="T15" fmla="*/ 1531 h 1635"/>
                <a:gd name="T16" fmla="*/ 867 w 1277"/>
                <a:gd name="T17" fmla="*/ 1406 h 1635"/>
                <a:gd name="T18" fmla="*/ 867 w 1277"/>
                <a:gd name="T19" fmla="*/ 1235 h 1635"/>
                <a:gd name="T20" fmla="*/ 1148 w 1277"/>
                <a:gd name="T21" fmla="*/ 1023 h 1635"/>
                <a:gd name="T22" fmla="*/ 1277 w 1277"/>
                <a:gd name="T23" fmla="*/ 638 h 1635"/>
                <a:gd name="T24" fmla="*/ 638 w 1277"/>
                <a:gd name="T25" fmla="*/ 0 h 1635"/>
                <a:gd name="T26" fmla="*/ 638 w 1277"/>
                <a:gd name="T27" fmla="*/ 1587 h 1635"/>
                <a:gd name="T28" fmla="*/ 564 w 1277"/>
                <a:gd name="T29" fmla="*/ 1533 h 1635"/>
                <a:gd name="T30" fmla="*/ 713 w 1277"/>
                <a:gd name="T31" fmla="*/ 1533 h 1635"/>
                <a:gd name="T32" fmla="*/ 638 w 1277"/>
                <a:gd name="T33" fmla="*/ 1587 h 1635"/>
                <a:gd name="T34" fmla="*/ 741 w 1277"/>
                <a:gd name="T35" fmla="*/ 1485 h 1635"/>
                <a:gd name="T36" fmla="*/ 536 w 1277"/>
                <a:gd name="T37" fmla="*/ 1485 h 1635"/>
                <a:gd name="T38" fmla="*/ 458 w 1277"/>
                <a:gd name="T39" fmla="*/ 1406 h 1635"/>
                <a:gd name="T40" fmla="*/ 458 w 1277"/>
                <a:gd name="T41" fmla="*/ 1354 h 1635"/>
                <a:gd name="T42" fmla="*/ 664 w 1277"/>
                <a:gd name="T43" fmla="*/ 1354 h 1635"/>
                <a:gd name="T44" fmla="*/ 688 w 1277"/>
                <a:gd name="T45" fmla="*/ 1330 h 1635"/>
                <a:gd name="T46" fmla="*/ 664 w 1277"/>
                <a:gd name="T47" fmla="*/ 1306 h 1635"/>
                <a:gd name="T48" fmla="*/ 458 w 1277"/>
                <a:gd name="T49" fmla="*/ 1306 h 1635"/>
                <a:gd name="T50" fmla="*/ 458 w 1277"/>
                <a:gd name="T51" fmla="*/ 1251 h 1635"/>
                <a:gd name="T52" fmla="*/ 814 w 1277"/>
                <a:gd name="T53" fmla="*/ 1251 h 1635"/>
                <a:gd name="T54" fmla="*/ 814 w 1277"/>
                <a:gd name="T55" fmla="*/ 1251 h 1635"/>
                <a:gd name="T56" fmla="*/ 815 w 1277"/>
                <a:gd name="T57" fmla="*/ 1251 h 1635"/>
                <a:gd name="T58" fmla="*/ 819 w 1277"/>
                <a:gd name="T59" fmla="*/ 1251 h 1635"/>
                <a:gd name="T60" fmla="*/ 819 w 1277"/>
                <a:gd name="T61" fmla="*/ 1306 h 1635"/>
                <a:gd name="T62" fmla="*/ 766 w 1277"/>
                <a:gd name="T63" fmla="*/ 1306 h 1635"/>
                <a:gd name="T64" fmla="*/ 742 w 1277"/>
                <a:gd name="T65" fmla="*/ 1330 h 1635"/>
                <a:gd name="T66" fmla="*/ 766 w 1277"/>
                <a:gd name="T67" fmla="*/ 1354 h 1635"/>
                <a:gd name="T68" fmla="*/ 819 w 1277"/>
                <a:gd name="T69" fmla="*/ 1354 h 1635"/>
                <a:gd name="T70" fmla="*/ 819 w 1277"/>
                <a:gd name="T71" fmla="*/ 1406 h 1635"/>
                <a:gd name="T72" fmla="*/ 741 w 1277"/>
                <a:gd name="T73" fmla="*/ 1485 h 1635"/>
                <a:gd name="T74" fmla="*/ 1110 w 1277"/>
                <a:gd name="T75" fmla="*/ 994 h 1635"/>
                <a:gd name="T76" fmla="*/ 811 w 1277"/>
                <a:gd name="T77" fmla="*/ 1203 h 1635"/>
                <a:gd name="T78" fmla="*/ 466 w 1277"/>
                <a:gd name="T79" fmla="*/ 1203 h 1635"/>
                <a:gd name="T80" fmla="*/ 167 w 1277"/>
                <a:gd name="T81" fmla="*/ 994 h 1635"/>
                <a:gd name="T82" fmla="*/ 48 w 1277"/>
                <a:gd name="T83" fmla="*/ 638 h 1635"/>
                <a:gd name="T84" fmla="*/ 638 w 1277"/>
                <a:gd name="T85" fmla="*/ 48 h 1635"/>
                <a:gd name="T86" fmla="*/ 1229 w 1277"/>
                <a:gd name="T87" fmla="*/ 638 h 1635"/>
                <a:gd name="T88" fmla="*/ 1110 w 1277"/>
                <a:gd name="T89" fmla="*/ 994 h 1635"/>
                <a:gd name="T90" fmla="*/ 1110 w 1277"/>
                <a:gd name="T91" fmla="*/ 994 h 1635"/>
                <a:gd name="T92" fmla="*/ 1110 w 1277"/>
                <a:gd name="T93" fmla="*/ 994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7" h="1635">
                  <a:moveTo>
                    <a:pt x="638" y="0"/>
                  </a:moveTo>
                  <a:cubicBezTo>
                    <a:pt x="286" y="0"/>
                    <a:pt x="0" y="286"/>
                    <a:pt x="0" y="638"/>
                  </a:cubicBezTo>
                  <a:cubicBezTo>
                    <a:pt x="0" y="779"/>
                    <a:pt x="45" y="912"/>
                    <a:pt x="129" y="1023"/>
                  </a:cubicBezTo>
                  <a:cubicBezTo>
                    <a:pt x="201" y="1118"/>
                    <a:pt x="299" y="1192"/>
                    <a:pt x="410" y="1234"/>
                  </a:cubicBezTo>
                  <a:cubicBezTo>
                    <a:pt x="410" y="1406"/>
                    <a:pt x="410" y="1406"/>
                    <a:pt x="410" y="1406"/>
                  </a:cubicBezTo>
                  <a:cubicBezTo>
                    <a:pt x="410" y="1469"/>
                    <a:pt x="455" y="1520"/>
                    <a:pt x="514" y="1531"/>
                  </a:cubicBezTo>
                  <a:cubicBezTo>
                    <a:pt x="524" y="1590"/>
                    <a:pt x="576" y="1635"/>
                    <a:pt x="638" y="1635"/>
                  </a:cubicBezTo>
                  <a:cubicBezTo>
                    <a:pt x="701" y="1635"/>
                    <a:pt x="752" y="1590"/>
                    <a:pt x="763" y="1531"/>
                  </a:cubicBezTo>
                  <a:cubicBezTo>
                    <a:pt x="822" y="1520"/>
                    <a:pt x="867" y="1469"/>
                    <a:pt x="867" y="1406"/>
                  </a:cubicBezTo>
                  <a:cubicBezTo>
                    <a:pt x="867" y="1235"/>
                    <a:pt x="867" y="1235"/>
                    <a:pt x="867" y="1235"/>
                  </a:cubicBezTo>
                  <a:cubicBezTo>
                    <a:pt x="978" y="1192"/>
                    <a:pt x="1076" y="1118"/>
                    <a:pt x="1148" y="1023"/>
                  </a:cubicBezTo>
                  <a:cubicBezTo>
                    <a:pt x="1232" y="912"/>
                    <a:pt x="1277" y="779"/>
                    <a:pt x="1277" y="638"/>
                  </a:cubicBezTo>
                  <a:cubicBezTo>
                    <a:pt x="1277" y="286"/>
                    <a:pt x="990" y="0"/>
                    <a:pt x="638" y="0"/>
                  </a:cubicBezTo>
                  <a:close/>
                  <a:moveTo>
                    <a:pt x="638" y="1587"/>
                  </a:moveTo>
                  <a:cubicBezTo>
                    <a:pt x="604" y="1587"/>
                    <a:pt x="574" y="1564"/>
                    <a:pt x="564" y="1533"/>
                  </a:cubicBezTo>
                  <a:cubicBezTo>
                    <a:pt x="713" y="1533"/>
                    <a:pt x="713" y="1533"/>
                    <a:pt x="713" y="1533"/>
                  </a:cubicBezTo>
                  <a:cubicBezTo>
                    <a:pt x="703" y="1564"/>
                    <a:pt x="673" y="1587"/>
                    <a:pt x="638" y="1587"/>
                  </a:cubicBezTo>
                  <a:close/>
                  <a:moveTo>
                    <a:pt x="741" y="1485"/>
                  </a:moveTo>
                  <a:cubicBezTo>
                    <a:pt x="536" y="1485"/>
                    <a:pt x="536" y="1485"/>
                    <a:pt x="536" y="1485"/>
                  </a:cubicBezTo>
                  <a:cubicBezTo>
                    <a:pt x="493" y="1485"/>
                    <a:pt x="458" y="1450"/>
                    <a:pt x="458" y="1406"/>
                  </a:cubicBezTo>
                  <a:cubicBezTo>
                    <a:pt x="458" y="1354"/>
                    <a:pt x="458" y="1354"/>
                    <a:pt x="458" y="1354"/>
                  </a:cubicBezTo>
                  <a:cubicBezTo>
                    <a:pt x="664" y="1354"/>
                    <a:pt x="664" y="1354"/>
                    <a:pt x="664" y="1354"/>
                  </a:cubicBezTo>
                  <a:cubicBezTo>
                    <a:pt x="677" y="1354"/>
                    <a:pt x="688" y="1343"/>
                    <a:pt x="688" y="1330"/>
                  </a:cubicBezTo>
                  <a:cubicBezTo>
                    <a:pt x="688" y="1316"/>
                    <a:pt x="677" y="1306"/>
                    <a:pt x="664" y="1306"/>
                  </a:cubicBezTo>
                  <a:cubicBezTo>
                    <a:pt x="458" y="1306"/>
                    <a:pt x="458" y="1306"/>
                    <a:pt x="458" y="1306"/>
                  </a:cubicBezTo>
                  <a:cubicBezTo>
                    <a:pt x="458" y="1251"/>
                    <a:pt x="458" y="1251"/>
                    <a:pt x="458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5" y="1251"/>
                    <a:pt x="815" y="1251"/>
                    <a:pt x="815" y="1251"/>
                  </a:cubicBezTo>
                  <a:cubicBezTo>
                    <a:pt x="819" y="1251"/>
                    <a:pt x="819" y="1251"/>
                    <a:pt x="819" y="1251"/>
                  </a:cubicBezTo>
                  <a:cubicBezTo>
                    <a:pt x="819" y="1306"/>
                    <a:pt x="819" y="1306"/>
                    <a:pt x="819" y="1306"/>
                  </a:cubicBezTo>
                  <a:cubicBezTo>
                    <a:pt x="766" y="1306"/>
                    <a:pt x="766" y="1306"/>
                    <a:pt x="766" y="1306"/>
                  </a:cubicBezTo>
                  <a:cubicBezTo>
                    <a:pt x="753" y="1306"/>
                    <a:pt x="742" y="1316"/>
                    <a:pt x="742" y="1330"/>
                  </a:cubicBezTo>
                  <a:cubicBezTo>
                    <a:pt x="742" y="1343"/>
                    <a:pt x="753" y="1354"/>
                    <a:pt x="766" y="1354"/>
                  </a:cubicBezTo>
                  <a:cubicBezTo>
                    <a:pt x="819" y="1354"/>
                    <a:pt x="819" y="1354"/>
                    <a:pt x="819" y="1354"/>
                  </a:cubicBezTo>
                  <a:cubicBezTo>
                    <a:pt x="819" y="1406"/>
                    <a:pt x="819" y="1406"/>
                    <a:pt x="819" y="1406"/>
                  </a:cubicBezTo>
                  <a:cubicBezTo>
                    <a:pt x="819" y="1450"/>
                    <a:pt x="784" y="1485"/>
                    <a:pt x="741" y="1485"/>
                  </a:cubicBezTo>
                  <a:close/>
                  <a:moveTo>
                    <a:pt x="1110" y="994"/>
                  </a:moveTo>
                  <a:cubicBezTo>
                    <a:pt x="1035" y="1093"/>
                    <a:pt x="929" y="1167"/>
                    <a:pt x="811" y="1203"/>
                  </a:cubicBezTo>
                  <a:cubicBezTo>
                    <a:pt x="466" y="1203"/>
                    <a:pt x="466" y="1203"/>
                    <a:pt x="466" y="1203"/>
                  </a:cubicBezTo>
                  <a:cubicBezTo>
                    <a:pt x="348" y="1167"/>
                    <a:pt x="242" y="1093"/>
                    <a:pt x="167" y="994"/>
                  </a:cubicBezTo>
                  <a:cubicBezTo>
                    <a:pt x="89" y="891"/>
                    <a:pt x="48" y="768"/>
                    <a:pt x="48" y="638"/>
                  </a:cubicBezTo>
                  <a:cubicBezTo>
                    <a:pt x="48" y="313"/>
                    <a:pt x="313" y="48"/>
                    <a:pt x="638" y="48"/>
                  </a:cubicBezTo>
                  <a:cubicBezTo>
                    <a:pt x="964" y="48"/>
                    <a:pt x="1229" y="313"/>
                    <a:pt x="1229" y="638"/>
                  </a:cubicBezTo>
                  <a:cubicBezTo>
                    <a:pt x="1229" y="768"/>
                    <a:pt x="1188" y="891"/>
                    <a:pt x="1110" y="994"/>
                  </a:cubicBezTo>
                  <a:close/>
                  <a:moveTo>
                    <a:pt x="1110" y="994"/>
                  </a:moveTo>
                  <a:cubicBezTo>
                    <a:pt x="1110" y="994"/>
                    <a:pt x="1110" y="994"/>
                    <a:pt x="1110" y="9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9">
              <a:extLst>
                <a:ext uri="{FF2B5EF4-FFF2-40B4-BE49-F238E27FC236}">
                  <a16:creationId xmlns:a16="http://schemas.microsoft.com/office/drawing/2014/main" id="{03A927A0-1953-4BD2-81DC-DA3508D262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1" y="793751"/>
              <a:ext cx="488950" cy="288925"/>
            </a:xfrm>
            <a:custGeom>
              <a:avLst/>
              <a:gdLst>
                <a:gd name="T0" fmla="*/ 20 w 130"/>
                <a:gd name="T1" fmla="*/ 50 h 77"/>
                <a:gd name="T2" fmla="*/ 94 w 130"/>
                <a:gd name="T3" fmla="*/ 75 h 77"/>
                <a:gd name="T4" fmla="*/ 103 w 130"/>
                <a:gd name="T5" fmla="*/ 77 h 77"/>
                <a:gd name="T6" fmla="*/ 125 w 130"/>
                <a:gd name="T7" fmla="*/ 63 h 77"/>
                <a:gd name="T8" fmla="*/ 113 w 130"/>
                <a:gd name="T9" fmla="*/ 31 h 77"/>
                <a:gd name="T10" fmla="*/ 32 w 130"/>
                <a:gd name="T11" fmla="*/ 3 h 77"/>
                <a:gd name="T12" fmla="*/ 3 w 130"/>
                <a:gd name="T13" fmla="*/ 21 h 77"/>
                <a:gd name="T14" fmla="*/ 20 w 130"/>
                <a:gd name="T15" fmla="*/ 50 h 77"/>
                <a:gd name="T16" fmla="*/ 20 w 130"/>
                <a:gd name="T17" fmla="*/ 50 h 77"/>
                <a:gd name="T18" fmla="*/ 20 w 130"/>
                <a:gd name="T19" fmla="*/ 5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77">
                  <a:moveTo>
                    <a:pt x="20" y="50"/>
                  </a:moveTo>
                  <a:cubicBezTo>
                    <a:pt x="45" y="56"/>
                    <a:pt x="70" y="65"/>
                    <a:pt x="94" y="75"/>
                  </a:cubicBezTo>
                  <a:cubicBezTo>
                    <a:pt x="97" y="76"/>
                    <a:pt x="100" y="77"/>
                    <a:pt x="103" y="77"/>
                  </a:cubicBezTo>
                  <a:cubicBezTo>
                    <a:pt x="112" y="77"/>
                    <a:pt x="121" y="72"/>
                    <a:pt x="125" y="63"/>
                  </a:cubicBezTo>
                  <a:cubicBezTo>
                    <a:pt x="130" y="50"/>
                    <a:pt x="125" y="36"/>
                    <a:pt x="113" y="31"/>
                  </a:cubicBezTo>
                  <a:cubicBezTo>
                    <a:pt x="87" y="20"/>
                    <a:pt x="60" y="10"/>
                    <a:pt x="32" y="3"/>
                  </a:cubicBezTo>
                  <a:cubicBezTo>
                    <a:pt x="20" y="0"/>
                    <a:pt x="6" y="8"/>
                    <a:pt x="3" y="21"/>
                  </a:cubicBezTo>
                  <a:cubicBezTo>
                    <a:pt x="0" y="33"/>
                    <a:pt x="8" y="46"/>
                    <a:pt x="20" y="50"/>
                  </a:cubicBezTo>
                  <a:close/>
                  <a:moveTo>
                    <a:pt x="20" y="50"/>
                  </a:moveTo>
                  <a:cubicBezTo>
                    <a:pt x="20" y="50"/>
                    <a:pt x="20" y="50"/>
                    <a:pt x="20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0">
              <a:extLst>
                <a:ext uri="{FF2B5EF4-FFF2-40B4-BE49-F238E27FC236}">
                  <a16:creationId xmlns:a16="http://schemas.microsoft.com/office/drawing/2014/main" id="{16DF160C-1AB8-4E85-9CB7-BBD1E860A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6926" y="1116013"/>
              <a:ext cx="657225" cy="673100"/>
            </a:xfrm>
            <a:custGeom>
              <a:avLst/>
              <a:gdLst>
                <a:gd name="T0" fmla="*/ 42 w 175"/>
                <a:gd name="T1" fmla="*/ 8 h 179"/>
                <a:gd name="T2" fmla="*/ 8 w 175"/>
                <a:gd name="T3" fmla="*/ 12 h 179"/>
                <a:gd name="T4" fmla="*/ 13 w 175"/>
                <a:gd name="T5" fmla="*/ 46 h 179"/>
                <a:gd name="T6" fmla="*/ 128 w 175"/>
                <a:gd name="T7" fmla="*/ 168 h 179"/>
                <a:gd name="T8" fmla="*/ 148 w 175"/>
                <a:gd name="T9" fmla="*/ 179 h 179"/>
                <a:gd name="T10" fmla="*/ 161 w 175"/>
                <a:gd name="T11" fmla="*/ 175 h 179"/>
                <a:gd name="T12" fmla="*/ 168 w 175"/>
                <a:gd name="T13" fmla="*/ 142 h 179"/>
                <a:gd name="T14" fmla="*/ 42 w 175"/>
                <a:gd name="T15" fmla="*/ 8 h 179"/>
                <a:gd name="T16" fmla="*/ 42 w 175"/>
                <a:gd name="T17" fmla="*/ 8 h 179"/>
                <a:gd name="T18" fmla="*/ 42 w 175"/>
                <a:gd name="T19" fmla="*/ 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79">
                  <a:moveTo>
                    <a:pt x="42" y="8"/>
                  </a:moveTo>
                  <a:cubicBezTo>
                    <a:pt x="31" y="0"/>
                    <a:pt x="16" y="2"/>
                    <a:pt x="8" y="12"/>
                  </a:cubicBezTo>
                  <a:cubicBezTo>
                    <a:pt x="0" y="23"/>
                    <a:pt x="3" y="38"/>
                    <a:pt x="13" y="46"/>
                  </a:cubicBezTo>
                  <a:cubicBezTo>
                    <a:pt x="58" y="80"/>
                    <a:pt x="97" y="121"/>
                    <a:pt x="128" y="168"/>
                  </a:cubicBezTo>
                  <a:cubicBezTo>
                    <a:pt x="133" y="175"/>
                    <a:pt x="140" y="179"/>
                    <a:pt x="148" y="179"/>
                  </a:cubicBezTo>
                  <a:cubicBezTo>
                    <a:pt x="153" y="179"/>
                    <a:pt x="157" y="178"/>
                    <a:pt x="161" y="175"/>
                  </a:cubicBezTo>
                  <a:cubicBezTo>
                    <a:pt x="172" y="168"/>
                    <a:pt x="175" y="153"/>
                    <a:pt x="168" y="142"/>
                  </a:cubicBezTo>
                  <a:cubicBezTo>
                    <a:pt x="134" y="90"/>
                    <a:pt x="92" y="45"/>
                    <a:pt x="42" y="8"/>
                  </a:cubicBezTo>
                  <a:close/>
                  <a:moveTo>
                    <a:pt x="42" y="8"/>
                  </a:moveTo>
                  <a:cubicBezTo>
                    <a:pt x="42" y="8"/>
                    <a:pt x="42" y="8"/>
                    <a:pt x="42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1">
              <a:extLst>
                <a:ext uri="{FF2B5EF4-FFF2-40B4-BE49-F238E27FC236}">
                  <a16:creationId xmlns:a16="http://schemas.microsoft.com/office/drawing/2014/main" id="{B16D960C-86C3-4DE0-A24F-7D1F5E27D7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7626" y="1304926"/>
              <a:ext cx="2033588" cy="3079750"/>
            </a:xfrm>
            <a:custGeom>
              <a:avLst/>
              <a:gdLst>
                <a:gd name="T0" fmla="*/ 485 w 541"/>
                <a:gd name="T1" fmla="*/ 311 h 820"/>
                <a:gd name="T2" fmla="*/ 300 w 541"/>
                <a:gd name="T3" fmla="*/ 311 h 820"/>
                <a:gd name="T4" fmla="*/ 332 w 541"/>
                <a:gd name="T5" fmla="*/ 54 h 820"/>
                <a:gd name="T6" fmla="*/ 314 w 541"/>
                <a:gd name="T7" fmla="*/ 6 h 820"/>
                <a:gd name="T8" fmla="*/ 268 w 541"/>
                <a:gd name="T9" fmla="*/ 29 h 820"/>
                <a:gd name="T10" fmla="*/ 15 w 541"/>
                <a:gd name="T11" fmla="*/ 383 h 820"/>
                <a:gd name="T12" fmla="*/ 8 w 541"/>
                <a:gd name="T13" fmla="*/ 437 h 820"/>
                <a:gd name="T14" fmla="*/ 56 w 541"/>
                <a:gd name="T15" fmla="*/ 462 h 820"/>
                <a:gd name="T16" fmla="*/ 213 w 541"/>
                <a:gd name="T17" fmla="*/ 462 h 820"/>
                <a:gd name="T18" fmla="*/ 179 w 541"/>
                <a:gd name="T19" fmla="*/ 770 h 820"/>
                <a:gd name="T20" fmla="*/ 197 w 541"/>
                <a:gd name="T21" fmla="*/ 818 h 820"/>
                <a:gd name="T22" fmla="*/ 207 w 541"/>
                <a:gd name="T23" fmla="*/ 820 h 820"/>
                <a:gd name="T24" fmla="*/ 243 w 541"/>
                <a:gd name="T25" fmla="*/ 795 h 820"/>
                <a:gd name="T26" fmla="*/ 526 w 541"/>
                <a:gd name="T27" fmla="*/ 390 h 820"/>
                <a:gd name="T28" fmla="*/ 533 w 541"/>
                <a:gd name="T29" fmla="*/ 336 h 820"/>
                <a:gd name="T30" fmla="*/ 485 w 541"/>
                <a:gd name="T31" fmla="*/ 311 h 820"/>
                <a:gd name="T32" fmla="*/ 486 w 541"/>
                <a:gd name="T33" fmla="*/ 362 h 820"/>
                <a:gd name="T34" fmla="*/ 232 w 541"/>
                <a:gd name="T35" fmla="*/ 727 h 820"/>
                <a:gd name="T36" fmla="*/ 264 w 541"/>
                <a:gd name="T37" fmla="*/ 440 h 820"/>
                <a:gd name="T38" fmla="*/ 258 w 541"/>
                <a:gd name="T39" fmla="*/ 422 h 820"/>
                <a:gd name="T40" fmla="*/ 240 w 541"/>
                <a:gd name="T41" fmla="*/ 414 h 820"/>
                <a:gd name="T42" fmla="*/ 56 w 541"/>
                <a:gd name="T43" fmla="*/ 414 h 820"/>
                <a:gd name="T44" fmla="*/ 52 w 541"/>
                <a:gd name="T45" fmla="*/ 413 h 820"/>
                <a:gd name="T46" fmla="*/ 54 w 541"/>
                <a:gd name="T47" fmla="*/ 411 h 820"/>
                <a:gd name="T48" fmla="*/ 278 w 541"/>
                <a:gd name="T49" fmla="*/ 96 h 820"/>
                <a:gd name="T50" fmla="*/ 249 w 541"/>
                <a:gd name="T51" fmla="*/ 332 h 820"/>
                <a:gd name="T52" fmla="*/ 255 w 541"/>
                <a:gd name="T53" fmla="*/ 351 h 820"/>
                <a:gd name="T54" fmla="*/ 273 w 541"/>
                <a:gd name="T55" fmla="*/ 359 h 820"/>
                <a:gd name="T56" fmla="*/ 485 w 541"/>
                <a:gd name="T57" fmla="*/ 359 h 820"/>
                <a:gd name="T58" fmla="*/ 488 w 541"/>
                <a:gd name="T59" fmla="*/ 359 h 820"/>
                <a:gd name="T60" fmla="*/ 486 w 541"/>
                <a:gd name="T61" fmla="*/ 362 h 820"/>
                <a:gd name="T62" fmla="*/ 486 w 541"/>
                <a:gd name="T63" fmla="*/ 362 h 820"/>
                <a:gd name="T64" fmla="*/ 486 w 541"/>
                <a:gd name="T65" fmla="*/ 362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820">
                  <a:moveTo>
                    <a:pt x="485" y="311"/>
                  </a:moveTo>
                  <a:cubicBezTo>
                    <a:pt x="300" y="311"/>
                    <a:pt x="300" y="311"/>
                    <a:pt x="300" y="311"/>
                  </a:cubicBezTo>
                  <a:cubicBezTo>
                    <a:pt x="332" y="54"/>
                    <a:pt x="332" y="54"/>
                    <a:pt x="332" y="54"/>
                  </a:cubicBezTo>
                  <a:cubicBezTo>
                    <a:pt x="336" y="29"/>
                    <a:pt x="330" y="12"/>
                    <a:pt x="314" y="6"/>
                  </a:cubicBezTo>
                  <a:cubicBezTo>
                    <a:pt x="298" y="0"/>
                    <a:pt x="282" y="7"/>
                    <a:pt x="268" y="29"/>
                  </a:cubicBezTo>
                  <a:cubicBezTo>
                    <a:pt x="15" y="383"/>
                    <a:pt x="15" y="383"/>
                    <a:pt x="15" y="383"/>
                  </a:cubicBezTo>
                  <a:cubicBezTo>
                    <a:pt x="2" y="401"/>
                    <a:pt x="0" y="421"/>
                    <a:pt x="8" y="437"/>
                  </a:cubicBezTo>
                  <a:cubicBezTo>
                    <a:pt x="16" y="453"/>
                    <a:pt x="34" y="462"/>
                    <a:pt x="56" y="462"/>
                  </a:cubicBezTo>
                  <a:cubicBezTo>
                    <a:pt x="213" y="462"/>
                    <a:pt x="213" y="462"/>
                    <a:pt x="213" y="462"/>
                  </a:cubicBezTo>
                  <a:cubicBezTo>
                    <a:pt x="179" y="770"/>
                    <a:pt x="179" y="770"/>
                    <a:pt x="179" y="770"/>
                  </a:cubicBezTo>
                  <a:cubicBezTo>
                    <a:pt x="175" y="796"/>
                    <a:pt x="181" y="812"/>
                    <a:pt x="197" y="818"/>
                  </a:cubicBezTo>
                  <a:cubicBezTo>
                    <a:pt x="200" y="819"/>
                    <a:pt x="204" y="820"/>
                    <a:pt x="207" y="820"/>
                  </a:cubicBezTo>
                  <a:cubicBezTo>
                    <a:pt x="219" y="820"/>
                    <a:pt x="231" y="812"/>
                    <a:pt x="243" y="795"/>
                  </a:cubicBezTo>
                  <a:cubicBezTo>
                    <a:pt x="526" y="390"/>
                    <a:pt x="526" y="390"/>
                    <a:pt x="526" y="390"/>
                  </a:cubicBezTo>
                  <a:cubicBezTo>
                    <a:pt x="538" y="371"/>
                    <a:pt x="541" y="352"/>
                    <a:pt x="533" y="336"/>
                  </a:cubicBezTo>
                  <a:cubicBezTo>
                    <a:pt x="524" y="320"/>
                    <a:pt x="507" y="311"/>
                    <a:pt x="485" y="311"/>
                  </a:cubicBezTo>
                  <a:close/>
                  <a:moveTo>
                    <a:pt x="486" y="362"/>
                  </a:moveTo>
                  <a:cubicBezTo>
                    <a:pt x="232" y="727"/>
                    <a:pt x="232" y="727"/>
                    <a:pt x="232" y="727"/>
                  </a:cubicBezTo>
                  <a:cubicBezTo>
                    <a:pt x="264" y="440"/>
                    <a:pt x="264" y="440"/>
                    <a:pt x="264" y="440"/>
                  </a:cubicBezTo>
                  <a:cubicBezTo>
                    <a:pt x="265" y="433"/>
                    <a:pt x="263" y="427"/>
                    <a:pt x="258" y="422"/>
                  </a:cubicBezTo>
                  <a:cubicBezTo>
                    <a:pt x="254" y="417"/>
                    <a:pt x="247" y="414"/>
                    <a:pt x="240" y="414"/>
                  </a:cubicBezTo>
                  <a:cubicBezTo>
                    <a:pt x="56" y="414"/>
                    <a:pt x="56" y="414"/>
                    <a:pt x="56" y="414"/>
                  </a:cubicBezTo>
                  <a:cubicBezTo>
                    <a:pt x="54" y="414"/>
                    <a:pt x="53" y="414"/>
                    <a:pt x="52" y="413"/>
                  </a:cubicBezTo>
                  <a:cubicBezTo>
                    <a:pt x="53" y="413"/>
                    <a:pt x="53" y="412"/>
                    <a:pt x="54" y="411"/>
                  </a:cubicBezTo>
                  <a:cubicBezTo>
                    <a:pt x="278" y="96"/>
                    <a:pt x="278" y="96"/>
                    <a:pt x="278" y="96"/>
                  </a:cubicBezTo>
                  <a:cubicBezTo>
                    <a:pt x="249" y="332"/>
                    <a:pt x="249" y="332"/>
                    <a:pt x="249" y="332"/>
                  </a:cubicBezTo>
                  <a:cubicBezTo>
                    <a:pt x="248" y="339"/>
                    <a:pt x="250" y="346"/>
                    <a:pt x="255" y="351"/>
                  </a:cubicBezTo>
                  <a:cubicBezTo>
                    <a:pt x="260" y="356"/>
                    <a:pt x="266" y="359"/>
                    <a:pt x="273" y="359"/>
                  </a:cubicBezTo>
                  <a:cubicBezTo>
                    <a:pt x="485" y="359"/>
                    <a:pt x="485" y="359"/>
                    <a:pt x="485" y="359"/>
                  </a:cubicBezTo>
                  <a:cubicBezTo>
                    <a:pt x="486" y="359"/>
                    <a:pt x="487" y="359"/>
                    <a:pt x="488" y="359"/>
                  </a:cubicBezTo>
                  <a:cubicBezTo>
                    <a:pt x="488" y="360"/>
                    <a:pt x="487" y="361"/>
                    <a:pt x="486" y="362"/>
                  </a:cubicBezTo>
                  <a:close/>
                  <a:moveTo>
                    <a:pt x="486" y="362"/>
                  </a:moveTo>
                  <a:cubicBezTo>
                    <a:pt x="486" y="362"/>
                    <a:pt x="486" y="362"/>
                    <a:pt x="486" y="3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Freeform 16">
            <a:extLst>
              <a:ext uri="{FF2B5EF4-FFF2-40B4-BE49-F238E27FC236}">
                <a16:creationId xmlns:a16="http://schemas.microsoft.com/office/drawing/2014/main" id="{FF270F20-E96E-4C7A-A32F-8639247CC7E4}"/>
              </a:ext>
            </a:extLst>
          </p:cNvPr>
          <p:cNvSpPr>
            <a:spLocks noEditPoints="1"/>
          </p:cNvSpPr>
          <p:nvPr/>
        </p:nvSpPr>
        <p:spPr bwMode="auto">
          <a:xfrm>
            <a:off x="5964826" y="3645130"/>
            <a:ext cx="385829" cy="359098"/>
          </a:xfrm>
          <a:custGeom>
            <a:avLst/>
            <a:gdLst>
              <a:gd name="T0" fmla="*/ 1021 w 1482"/>
              <a:gd name="T1" fmla="*/ 230 h 1379"/>
              <a:gd name="T2" fmla="*/ 894 w 1482"/>
              <a:gd name="T3" fmla="*/ 0 h 1379"/>
              <a:gd name="T4" fmla="*/ 461 w 1482"/>
              <a:gd name="T5" fmla="*/ 126 h 1379"/>
              <a:gd name="T6" fmla="*/ 178 w 1482"/>
              <a:gd name="T7" fmla="*/ 230 h 1379"/>
              <a:gd name="T8" fmla="*/ 0 w 1482"/>
              <a:gd name="T9" fmla="*/ 818 h 1379"/>
              <a:gd name="T10" fmla="*/ 51 w 1482"/>
              <a:gd name="T11" fmla="*/ 920 h 1379"/>
              <a:gd name="T12" fmla="*/ 229 w 1482"/>
              <a:gd name="T13" fmla="*/ 1379 h 1379"/>
              <a:gd name="T14" fmla="*/ 1430 w 1482"/>
              <a:gd name="T15" fmla="*/ 1202 h 1379"/>
              <a:gd name="T16" fmla="*/ 1430 w 1482"/>
              <a:gd name="T17" fmla="*/ 919 h 1379"/>
              <a:gd name="T18" fmla="*/ 1482 w 1482"/>
              <a:gd name="T19" fmla="*/ 408 h 1379"/>
              <a:gd name="T20" fmla="*/ 509 w 1482"/>
              <a:gd name="T21" fmla="*/ 126 h 1379"/>
              <a:gd name="T22" fmla="*/ 894 w 1482"/>
              <a:gd name="T23" fmla="*/ 48 h 1379"/>
              <a:gd name="T24" fmla="*/ 973 w 1482"/>
              <a:gd name="T25" fmla="*/ 230 h 1379"/>
              <a:gd name="T26" fmla="*/ 918 w 1482"/>
              <a:gd name="T27" fmla="*/ 126 h 1379"/>
              <a:gd name="T28" fmla="*/ 587 w 1482"/>
              <a:gd name="T29" fmla="*/ 102 h 1379"/>
              <a:gd name="T30" fmla="*/ 563 w 1482"/>
              <a:gd name="T31" fmla="*/ 230 h 1379"/>
              <a:gd name="T32" fmla="*/ 509 w 1482"/>
              <a:gd name="T33" fmla="*/ 126 h 1379"/>
              <a:gd name="T34" fmla="*/ 611 w 1482"/>
              <a:gd name="T35" fmla="*/ 150 h 1379"/>
              <a:gd name="T36" fmla="*/ 870 w 1482"/>
              <a:gd name="T37" fmla="*/ 230 h 1379"/>
              <a:gd name="T38" fmla="*/ 1382 w 1482"/>
              <a:gd name="T39" fmla="*/ 1202 h 1379"/>
              <a:gd name="T40" fmla="*/ 229 w 1482"/>
              <a:gd name="T41" fmla="*/ 1331 h 1379"/>
              <a:gd name="T42" fmla="*/ 99 w 1482"/>
              <a:gd name="T43" fmla="*/ 941 h 1379"/>
              <a:gd name="T44" fmla="*/ 256 w 1482"/>
              <a:gd name="T45" fmla="*/ 944 h 1379"/>
              <a:gd name="T46" fmla="*/ 331 w 1482"/>
              <a:gd name="T47" fmla="*/ 1046 h 1379"/>
              <a:gd name="T48" fmla="*/ 458 w 1482"/>
              <a:gd name="T49" fmla="*/ 971 h 1379"/>
              <a:gd name="T50" fmla="*/ 1024 w 1482"/>
              <a:gd name="T51" fmla="*/ 944 h 1379"/>
              <a:gd name="T52" fmla="*/ 1099 w 1482"/>
              <a:gd name="T53" fmla="*/ 1046 h 1379"/>
              <a:gd name="T54" fmla="*/ 1226 w 1482"/>
              <a:gd name="T55" fmla="*/ 971 h 1379"/>
              <a:gd name="T56" fmla="*/ 1355 w 1482"/>
              <a:gd name="T57" fmla="*/ 944 h 1379"/>
              <a:gd name="T58" fmla="*/ 1382 w 1482"/>
              <a:gd name="T59" fmla="*/ 1202 h 1379"/>
              <a:gd name="T60" fmla="*/ 304 w 1482"/>
              <a:gd name="T61" fmla="*/ 896 h 1379"/>
              <a:gd name="T62" fmla="*/ 331 w 1482"/>
              <a:gd name="T63" fmla="*/ 842 h 1379"/>
              <a:gd name="T64" fmla="*/ 410 w 1482"/>
              <a:gd name="T65" fmla="*/ 869 h 1379"/>
              <a:gd name="T66" fmla="*/ 410 w 1482"/>
              <a:gd name="T67" fmla="*/ 944 h 1379"/>
              <a:gd name="T68" fmla="*/ 382 w 1482"/>
              <a:gd name="T69" fmla="*/ 998 h 1379"/>
              <a:gd name="T70" fmla="*/ 304 w 1482"/>
              <a:gd name="T71" fmla="*/ 971 h 1379"/>
              <a:gd name="T72" fmla="*/ 410 w 1482"/>
              <a:gd name="T73" fmla="*/ 944 h 1379"/>
              <a:gd name="T74" fmla="*/ 1072 w 1482"/>
              <a:gd name="T75" fmla="*/ 896 h 1379"/>
              <a:gd name="T76" fmla="*/ 1099 w 1482"/>
              <a:gd name="T77" fmla="*/ 842 h 1379"/>
              <a:gd name="T78" fmla="*/ 1178 w 1482"/>
              <a:gd name="T79" fmla="*/ 869 h 1379"/>
              <a:gd name="T80" fmla="*/ 1178 w 1482"/>
              <a:gd name="T81" fmla="*/ 944 h 1379"/>
              <a:gd name="T82" fmla="*/ 1150 w 1482"/>
              <a:gd name="T83" fmla="*/ 998 h 1379"/>
              <a:gd name="T84" fmla="*/ 1072 w 1482"/>
              <a:gd name="T85" fmla="*/ 971 h 1379"/>
              <a:gd name="T86" fmla="*/ 1178 w 1482"/>
              <a:gd name="T87" fmla="*/ 944 h 1379"/>
              <a:gd name="T88" fmla="*/ 1355 w 1482"/>
              <a:gd name="T89" fmla="*/ 896 h 1379"/>
              <a:gd name="T90" fmla="*/ 1226 w 1482"/>
              <a:gd name="T91" fmla="*/ 869 h 1379"/>
              <a:gd name="T92" fmla="*/ 1099 w 1482"/>
              <a:gd name="T93" fmla="*/ 794 h 1379"/>
              <a:gd name="T94" fmla="*/ 1024 w 1482"/>
              <a:gd name="T95" fmla="*/ 896 h 1379"/>
              <a:gd name="T96" fmla="*/ 458 w 1482"/>
              <a:gd name="T97" fmla="*/ 869 h 1379"/>
              <a:gd name="T98" fmla="*/ 331 w 1482"/>
              <a:gd name="T99" fmla="*/ 794 h 1379"/>
              <a:gd name="T100" fmla="*/ 256 w 1482"/>
              <a:gd name="T101" fmla="*/ 896 h 1379"/>
              <a:gd name="T102" fmla="*/ 48 w 1482"/>
              <a:gd name="T103" fmla="*/ 818 h 1379"/>
              <a:gd name="T104" fmla="*/ 178 w 1482"/>
              <a:gd name="T105" fmla="*/ 278 h 1379"/>
              <a:gd name="T106" fmla="*/ 1434 w 1482"/>
              <a:gd name="T107" fmla="*/ 408 h 1379"/>
              <a:gd name="T108" fmla="*/ 1434 w 1482"/>
              <a:gd name="T109" fmla="*/ 818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82" h="1379">
                <a:moveTo>
                  <a:pt x="1304" y="230"/>
                </a:moveTo>
                <a:cubicBezTo>
                  <a:pt x="1021" y="230"/>
                  <a:pt x="1021" y="230"/>
                  <a:pt x="1021" y="230"/>
                </a:cubicBezTo>
                <a:cubicBezTo>
                  <a:pt x="1021" y="126"/>
                  <a:pt x="1021" y="126"/>
                  <a:pt x="1021" y="126"/>
                </a:cubicBezTo>
                <a:cubicBezTo>
                  <a:pt x="1021" y="57"/>
                  <a:pt x="964" y="0"/>
                  <a:pt x="894" y="0"/>
                </a:cubicBezTo>
                <a:cubicBezTo>
                  <a:pt x="587" y="0"/>
                  <a:pt x="587" y="0"/>
                  <a:pt x="587" y="0"/>
                </a:cubicBezTo>
                <a:cubicBezTo>
                  <a:pt x="518" y="0"/>
                  <a:pt x="461" y="57"/>
                  <a:pt x="461" y="126"/>
                </a:cubicBezTo>
                <a:cubicBezTo>
                  <a:pt x="461" y="230"/>
                  <a:pt x="461" y="230"/>
                  <a:pt x="461" y="230"/>
                </a:cubicBezTo>
                <a:cubicBezTo>
                  <a:pt x="178" y="230"/>
                  <a:pt x="178" y="230"/>
                  <a:pt x="178" y="230"/>
                </a:cubicBezTo>
                <a:cubicBezTo>
                  <a:pt x="80" y="230"/>
                  <a:pt x="0" y="310"/>
                  <a:pt x="0" y="408"/>
                </a:cubicBezTo>
                <a:cubicBezTo>
                  <a:pt x="0" y="818"/>
                  <a:pt x="0" y="818"/>
                  <a:pt x="0" y="818"/>
                </a:cubicBezTo>
                <a:cubicBezTo>
                  <a:pt x="0" y="859"/>
                  <a:pt x="20" y="896"/>
                  <a:pt x="51" y="919"/>
                </a:cubicBezTo>
                <a:cubicBezTo>
                  <a:pt x="51" y="919"/>
                  <a:pt x="51" y="920"/>
                  <a:pt x="51" y="920"/>
                </a:cubicBezTo>
                <a:cubicBezTo>
                  <a:pt x="51" y="1202"/>
                  <a:pt x="51" y="1202"/>
                  <a:pt x="51" y="1202"/>
                </a:cubicBezTo>
                <a:cubicBezTo>
                  <a:pt x="51" y="1300"/>
                  <a:pt x="131" y="1379"/>
                  <a:pt x="229" y="1379"/>
                </a:cubicBezTo>
                <a:cubicBezTo>
                  <a:pt x="1253" y="1379"/>
                  <a:pt x="1253" y="1379"/>
                  <a:pt x="1253" y="1379"/>
                </a:cubicBezTo>
                <a:cubicBezTo>
                  <a:pt x="1351" y="1379"/>
                  <a:pt x="1430" y="1300"/>
                  <a:pt x="1430" y="1202"/>
                </a:cubicBezTo>
                <a:cubicBezTo>
                  <a:pt x="1430" y="920"/>
                  <a:pt x="1430" y="920"/>
                  <a:pt x="1430" y="920"/>
                </a:cubicBezTo>
                <a:cubicBezTo>
                  <a:pt x="1430" y="920"/>
                  <a:pt x="1430" y="919"/>
                  <a:pt x="1430" y="919"/>
                </a:cubicBezTo>
                <a:cubicBezTo>
                  <a:pt x="1461" y="896"/>
                  <a:pt x="1482" y="859"/>
                  <a:pt x="1482" y="818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2" y="310"/>
                  <a:pt x="1402" y="230"/>
                  <a:pt x="1304" y="230"/>
                </a:cubicBezTo>
                <a:close/>
                <a:moveTo>
                  <a:pt x="509" y="126"/>
                </a:moveTo>
                <a:cubicBezTo>
                  <a:pt x="509" y="83"/>
                  <a:pt x="544" y="48"/>
                  <a:pt x="587" y="48"/>
                </a:cubicBezTo>
                <a:cubicBezTo>
                  <a:pt x="894" y="48"/>
                  <a:pt x="894" y="48"/>
                  <a:pt x="894" y="48"/>
                </a:cubicBezTo>
                <a:cubicBezTo>
                  <a:pt x="938" y="48"/>
                  <a:pt x="973" y="83"/>
                  <a:pt x="973" y="126"/>
                </a:cubicBezTo>
                <a:cubicBezTo>
                  <a:pt x="973" y="230"/>
                  <a:pt x="973" y="230"/>
                  <a:pt x="973" y="230"/>
                </a:cubicBezTo>
                <a:cubicBezTo>
                  <a:pt x="918" y="230"/>
                  <a:pt x="918" y="230"/>
                  <a:pt x="918" y="230"/>
                </a:cubicBezTo>
                <a:cubicBezTo>
                  <a:pt x="918" y="126"/>
                  <a:pt x="918" y="126"/>
                  <a:pt x="918" y="126"/>
                </a:cubicBezTo>
                <a:cubicBezTo>
                  <a:pt x="918" y="113"/>
                  <a:pt x="908" y="102"/>
                  <a:pt x="894" y="102"/>
                </a:cubicBezTo>
                <a:cubicBezTo>
                  <a:pt x="587" y="102"/>
                  <a:pt x="587" y="102"/>
                  <a:pt x="587" y="102"/>
                </a:cubicBezTo>
                <a:cubicBezTo>
                  <a:pt x="574" y="102"/>
                  <a:pt x="563" y="113"/>
                  <a:pt x="563" y="126"/>
                </a:cubicBezTo>
                <a:cubicBezTo>
                  <a:pt x="563" y="230"/>
                  <a:pt x="563" y="230"/>
                  <a:pt x="563" y="230"/>
                </a:cubicBezTo>
                <a:cubicBezTo>
                  <a:pt x="509" y="230"/>
                  <a:pt x="509" y="230"/>
                  <a:pt x="509" y="230"/>
                </a:cubicBezTo>
                <a:lnTo>
                  <a:pt x="509" y="126"/>
                </a:lnTo>
                <a:close/>
                <a:moveTo>
                  <a:pt x="611" y="230"/>
                </a:moveTo>
                <a:cubicBezTo>
                  <a:pt x="611" y="150"/>
                  <a:pt x="611" y="150"/>
                  <a:pt x="611" y="150"/>
                </a:cubicBezTo>
                <a:cubicBezTo>
                  <a:pt x="870" y="150"/>
                  <a:pt x="870" y="150"/>
                  <a:pt x="870" y="150"/>
                </a:cubicBezTo>
                <a:cubicBezTo>
                  <a:pt x="870" y="230"/>
                  <a:pt x="870" y="230"/>
                  <a:pt x="870" y="230"/>
                </a:cubicBezTo>
                <a:lnTo>
                  <a:pt x="611" y="230"/>
                </a:lnTo>
                <a:close/>
                <a:moveTo>
                  <a:pt x="1382" y="1202"/>
                </a:moveTo>
                <a:cubicBezTo>
                  <a:pt x="1382" y="1273"/>
                  <a:pt x="1324" y="1331"/>
                  <a:pt x="1253" y="1331"/>
                </a:cubicBezTo>
                <a:cubicBezTo>
                  <a:pt x="229" y="1331"/>
                  <a:pt x="229" y="1331"/>
                  <a:pt x="229" y="1331"/>
                </a:cubicBezTo>
                <a:cubicBezTo>
                  <a:pt x="157" y="1331"/>
                  <a:pt x="99" y="1273"/>
                  <a:pt x="99" y="1202"/>
                </a:cubicBezTo>
                <a:cubicBezTo>
                  <a:pt x="99" y="941"/>
                  <a:pt x="99" y="941"/>
                  <a:pt x="99" y="941"/>
                </a:cubicBezTo>
                <a:cubicBezTo>
                  <a:pt x="108" y="943"/>
                  <a:pt x="117" y="944"/>
                  <a:pt x="126" y="944"/>
                </a:cubicBezTo>
                <a:cubicBezTo>
                  <a:pt x="256" y="944"/>
                  <a:pt x="256" y="944"/>
                  <a:pt x="256" y="944"/>
                </a:cubicBezTo>
                <a:cubicBezTo>
                  <a:pt x="256" y="971"/>
                  <a:pt x="256" y="971"/>
                  <a:pt x="256" y="971"/>
                </a:cubicBezTo>
                <a:cubicBezTo>
                  <a:pt x="256" y="1013"/>
                  <a:pt x="290" y="1046"/>
                  <a:pt x="331" y="1046"/>
                </a:cubicBezTo>
                <a:cubicBezTo>
                  <a:pt x="382" y="1046"/>
                  <a:pt x="382" y="1046"/>
                  <a:pt x="382" y="1046"/>
                </a:cubicBezTo>
                <a:cubicBezTo>
                  <a:pt x="424" y="1046"/>
                  <a:pt x="458" y="1013"/>
                  <a:pt x="458" y="971"/>
                </a:cubicBezTo>
                <a:cubicBezTo>
                  <a:pt x="458" y="944"/>
                  <a:pt x="458" y="944"/>
                  <a:pt x="458" y="944"/>
                </a:cubicBezTo>
                <a:cubicBezTo>
                  <a:pt x="1024" y="944"/>
                  <a:pt x="1024" y="944"/>
                  <a:pt x="1024" y="944"/>
                </a:cubicBezTo>
                <a:cubicBezTo>
                  <a:pt x="1024" y="971"/>
                  <a:pt x="1024" y="971"/>
                  <a:pt x="1024" y="971"/>
                </a:cubicBezTo>
                <a:cubicBezTo>
                  <a:pt x="1024" y="1013"/>
                  <a:pt x="1058" y="1046"/>
                  <a:pt x="1099" y="1046"/>
                </a:cubicBezTo>
                <a:cubicBezTo>
                  <a:pt x="1150" y="1046"/>
                  <a:pt x="1150" y="1046"/>
                  <a:pt x="1150" y="1046"/>
                </a:cubicBezTo>
                <a:cubicBezTo>
                  <a:pt x="1192" y="1046"/>
                  <a:pt x="1226" y="1013"/>
                  <a:pt x="1226" y="971"/>
                </a:cubicBezTo>
                <a:cubicBezTo>
                  <a:pt x="1226" y="944"/>
                  <a:pt x="1226" y="944"/>
                  <a:pt x="1226" y="944"/>
                </a:cubicBezTo>
                <a:cubicBezTo>
                  <a:pt x="1355" y="944"/>
                  <a:pt x="1355" y="944"/>
                  <a:pt x="1355" y="944"/>
                </a:cubicBezTo>
                <a:cubicBezTo>
                  <a:pt x="1365" y="944"/>
                  <a:pt x="1374" y="943"/>
                  <a:pt x="1382" y="941"/>
                </a:cubicBezTo>
                <a:lnTo>
                  <a:pt x="1382" y="1202"/>
                </a:lnTo>
                <a:close/>
                <a:moveTo>
                  <a:pt x="410" y="896"/>
                </a:moveTo>
                <a:cubicBezTo>
                  <a:pt x="304" y="896"/>
                  <a:pt x="304" y="896"/>
                  <a:pt x="304" y="896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4" y="854"/>
                  <a:pt x="316" y="842"/>
                  <a:pt x="331" y="842"/>
                </a:cubicBezTo>
                <a:cubicBezTo>
                  <a:pt x="382" y="842"/>
                  <a:pt x="382" y="842"/>
                  <a:pt x="382" y="842"/>
                </a:cubicBezTo>
                <a:cubicBezTo>
                  <a:pt x="397" y="842"/>
                  <a:pt x="410" y="854"/>
                  <a:pt x="410" y="869"/>
                </a:cubicBezTo>
                <a:lnTo>
                  <a:pt x="410" y="896"/>
                </a:lnTo>
                <a:close/>
                <a:moveTo>
                  <a:pt x="410" y="944"/>
                </a:moveTo>
                <a:cubicBezTo>
                  <a:pt x="410" y="971"/>
                  <a:pt x="410" y="971"/>
                  <a:pt x="410" y="971"/>
                </a:cubicBezTo>
                <a:cubicBezTo>
                  <a:pt x="410" y="986"/>
                  <a:pt x="397" y="998"/>
                  <a:pt x="382" y="998"/>
                </a:cubicBezTo>
                <a:cubicBezTo>
                  <a:pt x="331" y="998"/>
                  <a:pt x="331" y="998"/>
                  <a:pt x="331" y="998"/>
                </a:cubicBezTo>
                <a:cubicBezTo>
                  <a:pt x="316" y="998"/>
                  <a:pt x="304" y="986"/>
                  <a:pt x="304" y="971"/>
                </a:cubicBezTo>
                <a:cubicBezTo>
                  <a:pt x="304" y="944"/>
                  <a:pt x="304" y="944"/>
                  <a:pt x="304" y="944"/>
                </a:cubicBezTo>
                <a:lnTo>
                  <a:pt x="410" y="944"/>
                </a:lnTo>
                <a:close/>
                <a:moveTo>
                  <a:pt x="1178" y="896"/>
                </a:moveTo>
                <a:cubicBezTo>
                  <a:pt x="1072" y="896"/>
                  <a:pt x="1072" y="896"/>
                  <a:pt x="1072" y="896"/>
                </a:cubicBezTo>
                <a:cubicBezTo>
                  <a:pt x="1072" y="869"/>
                  <a:pt x="1072" y="869"/>
                  <a:pt x="1072" y="869"/>
                </a:cubicBezTo>
                <a:cubicBezTo>
                  <a:pt x="1072" y="854"/>
                  <a:pt x="1084" y="842"/>
                  <a:pt x="1099" y="842"/>
                </a:cubicBezTo>
                <a:cubicBezTo>
                  <a:pt x="1150" y="842"/>
                  <a:pt x="1150" y="842"/>
                  <a:pt x="1150" y="842"/>
                </a:cubicBezTo>
                <a:cubicBezTo>
                  <a:pt x="1165" y="842"/>
                  <a:pt x="1178" y="854"/>
                  <a:pt x="1178" y="869"/>
                </a:cubicBezTo>
                <a:lnTo>
                  <a:pt x="1178" y="896"/>
                </a:lnTo>
                <a:close/>
                <a:moveTo>
                  <a:pt x="1178" y="944"/>
                </a:moveTo>
                <a:cubicBezTo>
                  <a:pt x="1178" y="971"/>
                  <a:pt x="1178" y="971"/>
                  <a:pt x="1178" y="971"/>
                </a:cubicBezTo>
                <a:cubicBezTo>
                  <a:pt x="1178" y="986"/>
                  <a:pt x="1165" y="998"/>
                  <a:pt x="1150" y="998"/>
                </a:cubicBezTo>
                <a:cubicBezTo>
                  <a:pt x="1099" y="998"/>
                  <a:pt x="1099" y="998"/>
                  <a:pt x="1099" y="998"/>
                </a:cubicBezTo>
                <a:cubicBezTo>
                  <a:pt x="1084" y="998"/>
                  <a:pt x="1072" y="986"/>
                  <a:pt x="1072" y="971"/>
                </a:cubicBezTo>
                <a:cubicBezTo>
                  <a:pt x="1072" y="944"/>
                  <a:pt x="1072" y="944"/>
                  <a:pt x="1072" y="944"/>
                </a:cubicBezTo>
                <a:lnTo>
                  <a:pt x="1178" y="944"/>
                </a:lnTo>
                <a:close/>
                <a:moveTo>
                  <a:pt x="1434" y="818"/>
                </a:moveTo>
                <a:cubicBezTo>
                  <a:pt x="1434" y="861"/>
                  <a:pt x="1398" y="896"/>
                  <a:pt x="1355" y="896"/>
                </a:cubicBezTo>
                <a:cubicBezTo>
                  <a:pt x="1226" y="896"/>
                  <a:pt x="1226" y="896"/>
                  <a:pt x="1226" y="896"/>
                </a:cubicBezTo>
                <a:cubicBezTo>
                  <a:pt x="1226" y="869"/>
                  <a:pt x="1226" y="869"/>
                  <a:pt x="1226" y="869"/>
                </a:cubicBezTo>
                <a:cubicBezTo>
                  <a:pt x="1226" y="827"/>
                  <a:pt x="1192" y="794"/>
                  <a:pt x="1150" y="794"/>
                </a:cubicBezTo>
                <a:cubicBezTo>
                  <a:pt x="1099" y="794"/>
                  <a:pt x="1099" y="794"/>
                  <a:pt x="1099" y="794"/>
                </a:cubicBezTo>
                <a:cubicBezTo>
                  <a:pt x="1058" y="794"/>
                  <a:pt x="1024" y="827"/>
                  <a:pt x="1024" y="869"/>
                </a:cubicBezTo>
                <a:cubicBezTo>
                  <a:pt x="1024" y="896"/>
                  <a:pt x="1024" y="896"/>
                  <a:pt x="1024" y="896"/>
                </a:cubicBezTo>
                <a:cubicBezTo>
                  <a:pt x="458" y="896"/>
                  <a:pt x="458" y="896"/>
                  <a:pt x="458" y="896"/>
                </a:cubicBezTo>
                <a:cubicBezTo>
                  <a:pt x="458" y="869"/>
                  <a:pt x="458" y="869"/>
                  <a:pt x="458" y="869"/>
                </a:cubicBezTo>
                <a:cubicBezTo>
                  <a:pt x="458" y="827"/>
                  <a:pt x="424" y="794"/>
                  <a:pt x="382" y="794"/>
                </a:cubicBezTo>
                <a:cubicBezTo>
                  <a:pt x="331" y="794"/>
                  <a:pt x="331" y="794"/>
                  <a:pt x="331" y="794"/>
                </a:cubicBezTo>
                <a:cubicBezTo>
                  <a:pt x="290" y="794"/>
                  <a:pt x="256" y="827"/>
                  <a:pt x="256" y="869"/>
                </a:cubicBezTo>
                <a:cubicBezTo>
                  <a:pt x="256" y="896"/>
                  <a:pt x="256" y="896"/>
                  <a:pt x="256" y="896"/>
                </a:cubicBezTo>
                <a:cubicBezTo>
                  <a:pt x="126" y="896"/>
                  <a:pt x="126" y="896"/>
                  <a:pt x="126" y="896"/>
                </a:cubicBezTo>
                <a:cubicBezTo>
                  <a:pt x="83" y="896"/>
                  <a:pt x="48" y="861"/>
                  <a:pt x="48" y="818"/>
                </a:cubicBezTo>
                <a:cubicBezTo>
                  <a:pt x="48" y="408"/>
                  <a:pt x="48" y="408"/>
                  <a:pt x="48" y="408"/>
                </a:cubicBezTo>
                <a:cubicBezTo>
                  <a:pt x="48" y="337"/>
                  <a:pt x="106" y="278"/>
                  <a:pt x="178" y="278"/>
                </a:cubicBezTo>
                <a:cubicBezTo>
                  <a:pt x="1304" y="278"/>
                  <a:pt x="1304" y="278"/>
                  <a:pt x="1304" y="278"/>
                </a:cubicBezTo>
                <a:cubicBezTo>
                  <a:pt x="1375" y="278"/>
                  <a:pt x="1434" y="337"/>
                  <a:pt x="1434" y="408"/>
                </a:cubicBezTo>
                <a:lnTo>
                  <a:pt x="1434" y="818"/>
                </a:lnTo>
                <a:close/>
                <a:moveTo>
                  <a:pt x="1434" y="818"/>
                </a:moveTo>
                <a:cubicBezTo>
                  <a:pt x="1434" y="818"/>
                  <a:pt x="1434" y="818"/>
                  <a:pt x="1434" y="81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671B9F-C437-4953-8982-A44ABF8169A7}"/>
              </a:ext>
            </a:extLst>
          </p:cNvPr>
          <p:cNvGrpSpPr/>
          <p:nvPr/>
        </p:nvGrpSpPr>
        <p:grpSpPr>
          <a:xfrm>
            <a:off x="8592543" y="3580396"/>
            <a:ext cx="423833" cy="423832"/>
            <a:chOff x="3311525" y="4943475"/>
            <a:chExt cx="1271588" cy="1271587"/>
          </a:xfrm>
          <a:solidFill>
            <a:schemeClr val="accent3"/>
          </a:solidFill>
        </p:grpSpPr>
        <p:sp>
          <p:nvSpPr>
            <p:cNvPr id="43" name="Freeform 76">
              <a:extLst>
                <a:ext uri="{FF2B5EF4-FFF2-40B4-BE49-F238E27FC236}">
                  <a16:creationId xmlns:a16="http://schemas.microsoft.com/office/drawing/2014/main" id="{6CCC2615-8C2B-4276-9B47-8237B9C80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1525" y="4943475"/>
              <a:ext cx="1271588" cy="1271587"/>
            </a:xfrm>
            <a:custGeom>
              <a:avLst/>
              <a:gdLst>
                <a:gd name="T0" fmla="*/ 1379 w 1482"/>
                <a:gd name="T1" fmla="*/ 717 h 1482"/>
                <a:gd name="T2" fmla="*/ 765 w 1482"/>
                <a:gd name="T3" fmla="*/ 24 h 1482"/>
                <a:gd name="T4" fmla="*/ 717 w 1482"/>
                <a:gd name="T5" fmla="*/ 24 h 1482"/>
                <a:gd name="T6" fmla="*/ 103 w 1482"/>
                <a:gd name="T7" fmla="*/ 717 h 1482"/>
                <a:gd name="T8" fmla="*/ 0 w 1482"/>
                <a:gd name="T9" fmla="*/ 741 h 1482"/>
                <a:gd name="T10" fmla="*/ 103 w 1482"/>
                <a:gd name="T11" fmla="*/ 765 h 1482"/>
                <a:gd name="T12" fmla="*/ 717 w 1482"/>
                <a:gd name="T13" fmla="*/ 1458 h 1482"/>
                <a:gd name="T14" fmla="*/ 765 w 1482"/>
                <a:gd name="T15" fmla="*/ 1458 h 1482"/>
                <a:gd name="T16" fmla="*/ 1379 w 1482"/>
                <a:gd name="T17" fmla="*/ 765 h 1482"/>
                <a:gd name="T18" fmla="*/ 1482 w 1482"/>
                <a:gd name="T19" fmla="*/ 741 h 1482"/>
                <a:gd name="T20" fmla="*/ 1331 w 1482"/>
                <a:gd name="T21" fmla="*/ 717 h 1482"/>
                <a:gd name="T22" fmla="*/ 765 w 1482"/>
                <a:gd name="T23" fmla="*/ 257 h 1482"/>
                <a:gd name="T24" fmla="*/ 1331 w 1482"/>
                <a:gd name="T25" fmla="*/ 717 h 1482"/>
                <a:gd name="T26" fmla="*/ 1177 w 1482"/>
                <a:gd name="T27" fmla="*/ 765 h 1482"/>
                <a:gd name="T28" fmla="*/ 765 w 1482"/>
                <a:gd name="T29" fmla="*/ 1099 h 1482"/>
                <a:gd name="T30" fmla="*/ 717 w 1482"/>
                <a:gd name="T31" fmla="*/ 1099 h 1482"/>
                <a:gd name="T32" fmla="*/ 305 w 1482"/>
                <a:gd name="T33" fmla="*/ 765 h 1482"/>
                <a:gd name="T34" fmla="*/ 406 w 1482"/>
                <a:gd name="T35" fmla="*/ 741 h 1482"/>
                <a:gd name="T36" fmla="*/ 305 w 1482"/>
                <a:gd name="T37" fmla="*/ 717 h 1482"/>
                <a:gd name="T38" fmla="*/ 717 w 1482"/>
                <a:gd name="T39" fmla="*/ 382 h 1482"/>
                <a:gd name="T40" fmla="*/ 765 w 1482"/>
                <a:gd name="T41" fmla="*/ 382 h 1482"/>
                <a:gd name="T42" fmla="*/ 1177 w 1482"/>
                <a:gd name="T43" fmla="*/ 717 h 1482"/>
                <a:gd name="T44" fmla="*/ 1075 w 1482"/>
                <a:gd name="T45" fmla="*/ 741 h 1482"/>
                <a:gd name="T46" fmla="*/ 717 w 1482"/>
                <a:gd name="T47" fmla="*/ 151 h 1482"/>
                <a:gd name="T48" fmla="*/ 257 w 1482"/>
                <a:gd name="T49" fmla="*/ 717 h 1482"/>
                <a:gd name="T50" fmla="*/ 717 w 1482"/>
                <a:gd name="T51" fmla="*/ 151 h 1482"/>
                <a:gd name="T52" fmla="*/ 257 w 1482"/>
                <a:gd name="T53" fmla="*/ 765 h 1482"/>
                <a:gd name="T54" fmla="*/ 717 w 1482"/>
                <a:gd name="T55" fmla="*/ 1331 h 1482"/>
                <a:gd name="T56" fmla="*/ 765 w 1482"/>
                <a:gd name="T57" fmla="*/ 1331 h 1482"/>
                <a:gd name="T58" fmla="*/ 1225 w 1482"/>
                <a:gd name="T59" fmla="*/ 765 h 1482"/>
                <a:gd name="T60" fmla="*/ 765 w 1482"/>
                <a:gd name="T61" fmla="*/ 1331 h 1482"/>
                <a:gd name="T62" fmla="*/ 765 w 1482"/>
                <a:gd name="T63" fmla="*/ 13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2" h="1482">
                  <a:moveTo>
                    <a:pt x="1458" y="717"/>
                  </a:moveTo>
                  <a:cubicBezTo>
                    <a:pt x="1379" y="717"/>
                    <a:pt x="1379" y="717"/>
                    <a:pt x="1379" y="717"/>
                  </a:cubicBezTo>
                  <a:cubicBezTo>
                    <a:pt x="1366" y="384"/>
                    <a:pt x="1098" y="115"/>
                    <a:pt x="765" y="103"/>
                  </a:cubicBezTo>
                  <a:cubicBezTo>
                    <a:pt x="765" y="24"/>
                    <a:pt x="765" y="24"/>
                    <a:pt x="765" y="24"/>
                  </a:cubicBezTo>
                  <a:cubicBezTo>
                    <a:pt x="765" y="11"/>
                    <a:pt x="754" y="0"/>
                    <a:pt x="741" y="0"/>
                  </a:cubicBezTo>
                  <a:cubicBezTo>
                    <a:pt x="728" y="0"/>
                    <a:pt x="717" y="11"/>
                    <a:pt x="717" y="24"/>
                  </a:cubicBezTo>
                  <a:cubicBezTo>
                    <a:pt x="717" y="103"/>
                    <a:pt x="717" y="103"/>
                    <a:pt x="717" y="103"/>
                  </a:cubicBezTo>
                  <a:cubicBezTo>
                    <a:pt x="384" y="115"/>
                    <a:pt x="115" y="384"/>
                    <a:pt x="103" y="717"/>
                  </a:cubicBezTo>
                  <a:cubicBezTo>
                    <a:pt x="24" y="717"/>
                    <a:pt x="24" y="717"/>
                    <a:pt x="24" y="717"/>
                  </a:cubicBezTo>
                  <a:cubicBezTo>
                    <a:pt x="11" y="717"/>
                    <a:pt x="0" y="728"/>
                    <a:pt x="0" y="741"/>
                  </a:cubicBezTo>
                  <a:cubicBezTo>
                    <a:pt x="0" y="754"/>
                    <a:pt x="11" y="765"/>
                    <a:pt x="24" y="765"/>
                  </a:cubicBezTo>
                  <a:cubicBezTo>
                    <a:pt x="103" y="765"/>
                    <a:pt x="103" y="765"/>
                    <a:pt x="103" y="765"/>
                  </a:cubicBezTo>
                  <a:cubicBezTo>
                    <a:pt x="115" y="1098"/>
                    <a:pt x="384" y="1366"/>
                    <a:pt x="717" y="1379"/>
                  </a:cubicBezTo>
                  <a:cubicBezTo>
                    <a:pt x="717" y="1458"/>
                    <a:pt x="717" y="1458"/>
                    <a:pt x="717" y="1458"/>
                  </a:cubicBezTo>
                  <a:cubicBezTo>
                    <a:pt x="717" y="1471"/>
                    <a:pt x="728" y="1482"/>
                    <a:pt x="741" y="1482"/>
                  </a:cubicBezTo>
                  <a:cubicBezTo>
                    <a:pt x="754" y="1482"/>
                    <a:pt x="765" y="1471"/>
                    <a:pt x="765" y="1458"/>
                  </a:cubicBezTo>
                  <a:cubicBezTo>
                    <a:pt x="765" y="1379"/>
                    <a:pt x="765" y="1379"/>
                    <a:pt x="765" y="1379"/>
                  </a:cubicBezTo>
                  <a:cubicBezTo>
                    <a:pt x="1098" y="1366"/>
                    <a:pt x="1366" y="1098"/>
                    <a:pt x="1379" y="765"/>
                  </a:cubicBezTo>
                  <a:cubicBezTo>
                    <a:pt x="1458" y="765"/>
                    <a:pt x="1458" y="765"/>
                    <a:pt x="1458" y="765"/>
                  </a:cubicBezTo>
                  <a:cubicBezTo>
                    <a:pt x="1471" y="765"/>
                    <a:pt x="1482" y="754"/>
                    <a:pt x="1482" y="741"/>
                  </a:cubicBezTo>
                  <a:cubicBezTo>
                    <a:pt x="1482" y="728"/>
                    <a:pt x="1471" y="717"/>
                    <a:pt x="1458" y="717"/>
                  </a:cubicBezTo>
                  <a:close/>
                  <a:moveTo>
                    <a:pt x="1331" y="717"/>
                  </a:moveTo>
                  <a:cubicBezTo>
                    <a:pt x="1225" y="717"/>
                    <a:pt x="1225" y="717"/>
                    <a:pt x="1225" y="717"/>
                  </a:cubicBezTo>
                  <a:cubicBezTo>
                    <a:pt x="1213" y="469"/>
                    <a:pt x="1013" y="269"/>
                    <a:pt x="765" y="257"/>
                  </a:cubicBezTo>
                  <a:cubicBezTo>
                    <a:pt x="765" y="151"/>
                    <a:pt x="765" y="151"/>
                    <a:pt x="765" y="151"/>
                  </a:cubicBezTo>
                  <a:cubicBezTo>
                    <a:pt x="1071" y="163"/>
                    <a:pt x="1318" y="410"/>
                    <a:pt x="1331" y="717"/>
                  </a:cubicBezTo>
                  <a:close/>
                  <a:moveTo>
                    <a:pt x="1099" y="765"/>
                  </a:moveTo>
                  <a:cubicBezTo>
                    <a:pt x="1177" y="765"/>
                    <a:pt x="1177" y="765"/>
                    <a:pt x="1177" y="765"/>
                  </a:cubicBezTo>
                  <a:cubicBezTo>
                    <a:pt x="1165" y="987"/>
                    <a:pt x="987" y="1165"/>
                    <a:pt x="765" y="1177"/>
                  </a:cubicBezTo>
                  <a:cubicBezTo>
                    <a:pt x="765" y="1099"/>
                    <a:pt x="765" y="1099"/>
                    <a:pt x="765" y="1099"/>
                  </a:cubicBezTo>
                  <a:cubicBezTo>
                    <a:pt x="765" y="1086"/>
                    <a:pt x="754" y="1075"/>
                    <a:pt x="741" y="1075"/>
                  </a:cubicBezTo>
                  <a:cubicBezTo>
                    <a:pt x="728" y="1075"/>
                    <a:pt x="717" y="1086"/>
                    <a:pt x="717" y="1099"/>
                  </a:cubicBezTo>
                  <a:cubicBezTo>
                    <a:pt x="717" y="1177"/>
                    <a:pt x="717" y="1177"/>
                    <a:pt x="717" y="1177"/>
                  </a:cubicBezTo>
                  <a:cubicBezTo>
                    <a:pt x="495" y="1165"/>
                    <a:pt x="317" y="987"/>
                    <a:pt x="305" y="765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6" y="765"/>
                    <a:pt x="406" y="754"/>
                    <a:pt x="406" y="741"/>
                  </a:cubicBezTo>
                  <a:cubicBezTo>
                    <a:pt x="406" y="728"/>
                    <a:pt x="396" y="717"/>
                    <a:pt x="382" y="717"/>
                  </a:cubicBezTo>
                  <a:cubicBezTo>
                    <a:pt x="305" y="717"/>
                    <a:pt x="305" y="717"/>
                    <a:pt x="305" y="717"/>
                  </a:cubicBezTo>
                  <a:cubicBezTo>
                    <a:pt x="317" y="495"/>
                    <a:pt x="495" y="317"/>
                    <a:pt x="717" y="305"/>
                  </a:cubicBezTo>
                  <a:cubicBezTo>
                    <a:pt x="717" y="382"/>
                    <a:pt x="717" y="382"/>
                    <a:pt x="717" y="382"/>
                  </a:cubicBezTo>
                  <a:cubicBezTo>
                    <a:pt x="717" y="396"/>
                    <a:pt x="728" y="406"/>
                    <a:pt x="741" y="406"/>
                  </a:cubicBezTo>
                  <a:cubicBezTo>
                    <a:pt x="754" y="406"/>
                    <a:pt x="765" y="396"/>
                    <a:pt x="765" y="382"/>
                  </a:cubicBezTo>
                  <a:cubicBezTo>
                    <a:pt x="765" y="305"/>
                    <a:pt x="765" y="305"/>
                    <a:pt x="765" y="305"/>
                  </a:cubicBezTo>
                  <a:cubicBezTo>
                    <a:pt x="987" y="317"/>
                    <a:pt x="1165" y="495"/>
                    <a:pt x="1177" y="717"/>
                  </a:cubicBezTo>
                  <a:cubicBezTo>
                    <a:pt x="1099" y="717"/>
                    <a:pt x="1099" y="717"/>
                    <a:pt x="1099" y="717"/>
                  </a:cubicBezTo>
                  <a:cubicBezTo>
                    <a:pt x="1086" y="717"/>
                    <a:pt x="1075" y="728"/>
                    <a:pt x="1075" y="741"/>
                  </a:cubicBezTo>
                  <a:cubicBezTo>
                    <a:pt x="1075" y="754"/>
                    <a:pt x="1086" y="765"/>
                    <a:pt x="1099" y="765"/>
                  </a:cubicBezTo>
                  <a:close/>
                  <a:moveTo>
                    <a:pt x="717" y="151"/>
                  </a:moveTo>
                  <a:cubicBezTo>
                    <a:pt x="717" y="257"/>
                    <a:pt x="717" y="257"/>
                    <a:pt x="717" y="257"/>
                  </a:cubicBezTo>
                  <a:cubicBezTo>
                    <a:pt x="469" y="269"/>
                    <a:pt x="269" y="469"/>
                    <a:pt x="257" y="717"/>
                  </a:cubicBezTo>
                  <a:cubicBezTo>
                    <a:pt x="151" y="717"/>
                    <a:pt x="151" y="717"/>
                    <a:pt x="151" y="717"/>
                  </a:cubicBezTo>
                  <a:cubicBezTo>
                    <a:pt x="163" y="410"/>
                    <a:pt x="410" y="163"/>
                    <a:pt x="717" y="151"/>
                  </a:cubicBezTo>
                  <a:close/>
                  <a:moveTo>
                    <a:pt x="151" y="765"/>
                  </a:moveTo>
                  <a:cubicBezTo>
                    <a:pt x="257" y="765"/>
                    <a:pt x="257" y="765"/>
                    <a:pt x="257" y="765"/>
                  </a:cubicBezTo>
                  <a:cubicBezTo>
                    <a:pt x="269" y="1013"/>
                    <a:pt x="469" y="1213"/>
                    <a:pt x="717" y="1225"/>
                  </a:cubicBezTo>
                  <a:cubicBezTo>
                    <a:pt x="717" y="1331"/>
                    <a:pt x="717" y="1331"/>
                    <a:pt x="717" y="1331"/>
                  </a:cubicBezTo>
                  <a:cubicBezTo>
                    <a:pt x="410" y="1318"/>
                    <a:pt x="163" y="1071"/>
                    <a:pt x="151" y="765"/>
                  </a:cubicBezTo>
                  <a:close/>
                  <a:moveTo>
                    <a:pt x="765" y="1331"/>
                  </a:moveTo>
                  <a:cubicBezTo>
                    <a:pt x="765" y="1225"/>
                    <a:pt x="765" y="1225"/>
                    <a:pt x="765" y="1225"/>
                  </a:cubicBezTo>
                  <a:cubicBezTo>
                    <a:pt x="1013" y="1213"/>
                    <a:pt x="1213" y="1013"/>
                    <a:pt x="1225" y="765"/>
                  </a:cubicBezTo>
                  <a:cubicBezTo>
                    <a:pt x="1331" y="765"/>
                    <a:pt x="1331" y="765"/>
                    <a:pt x="1331" y="765"/>
                  </a:cubicBezTo>
                  <a:cubicBezTo>
                    <a:pt x="1318" y="1071"/>
                    <a:pt x="1071" y="1318"/>
                    <a:pt x="765" y="1331"/>
                  </a:cubicBezTo>
                  <a:close/>
                  <a:moveTo>
                    <a:pt x="765" y="1331"/>
                  </a:moveTo>
                  <a:cubicBezTo>
                    <a:pt x="765" y="1331"/>
                    <a:pt x="765" y="1331"/>
                    <a:pt x="765" y="13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7">
              <a:extLst>
                <a:ext uri="{FF2B5EF4-FFF2-40B4-BE49-F238E27FC236}">
                  <a16:creationId xmlns:a16="http://schemas.microsoft.com/office/drawing/2014/main" id="{12BAF03E-81BD-4E16-ABB7-179F177A3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5492750"/>
              <a:ext cx="173038" cy="173037"/>
            </a:xfrm>
            <a:custGeom>
              <a:avLst/>
              <a:gdLst>
                <a:gd name="T0" fmla="*/ 101 w 202"/>
                <a:gd name="T1" fmla="*/ 0 h 202"/>
                <a:gd name="T2" fmla="*/ 0 w 202"/>
                <a:gd name="T3" fmla="*/ 101 h 202"/>
                <a:gd name="T4" fmla="*/ 101 w 202"/>
                <a:gd name="T5" fmla="*/ 202 h 202"/>
                <a:gd name="T6" fmla="*/ 202 w 202"/>
                <a:gd name="T7" fmla="*/ 101 h 202"/>
                <a:gd name="T8" fmla="*/ 101 w 202"/>
                <a:gd name="T9" fmla="*/ 0 h 202"/>
                <a:gd name="T10" fmla="*/ 101 w 202"/>
                <a:gd name="T11" fmla="*/ 154 h 202"/>
                <a:gd name="T12" fmla="*/ 48 w 202"/>
                <a:gd name="T13" fmla="*/ 101 h 202"/>
                <a:gd name="T14" fmla="*/ 101 w 202"/>
                <a:gd name="T15" fmla="*/ 48 h 202"/>
                <a:gd name="T16" fmla="*/ 154 w 202"/>
                <a:gd name="T17" fmla="*/ 101 h 202"/>
                <a:gd name="T18" fmla="*/ 101 w 202"/>
                <a:gd name="T19" fmla="*/ 154 h 202"/>
                <a:gd name="T20" fmla="*/ 101 w 202"/>
                <a:gd name="T21" fmla="*/ 154 h 202"/>
                <a:gd name="T22" fmla="*/ 101 w 202"/>
                <a:gd name="T23" fmla="*/ 15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1" y="202"/>
                  </a:cubicBezTo>
                  <a:cubicBezTo>
                    <a:pt x="156" y="202"/>
                    <a:pt x="202" y="156"/>
                    <a:pt x="202" y="101"/>
                  </a:cubicBezTo>
                  <a:cubicBezTo>
                    <a:pt x="202" y="45"/>
                    <a:pt x="156" y="0"/>
                    <a:pt x="101" y="0"/>
                  </a:cubicBezTo>
                  <a:close/>
                  <a:moveTo>
                    <a:pt x="101" y="154"/>
                  </a:moveTo>
                  <a:cubicBezTo>
                    <a:pt x="72" y="154"/>
                    <a:pt x="48" y="130"/>
                    <a:pt x="48" y="101"/>
                  </a:cubicBezTo>
                  <a:cubicBezTo>
                    <a:pt x="48" y="72"/>
                    <a:pt x="72" y="48"/>
                    <a:pt x="101" y="48"/>
                  </a:cubicBezTo>
                  <a:cubicBezTo>
                    <a:pt x="130" y="48"/>
                    <a:pt x="154" y="72"/>
                    <a:pt x="154" y="101"/>
                  </a:cubicBezTo>
                  <a:cubicBezTo>
                    <a:pt x="154" y="130"/>
                    <a:pt x="130" y="154"/>
                    <a:pt x="101" y="154"/>
                  </a:cubicBezTo>
                  <a:close/>
                  <a:moveTo>
                    <a:pt x="101" y="154"/>
                  </a:moveTo>
                  <a:cubicBezTo>
                    <a:pt x="101" y="154"/>
                    <a:pt x="101" y="154"/>
                    <a:pt x="101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38" name="Rectangle 3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0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59" grpId="0"/>
      <p:bldP spid="117" grpId="0"/>
      <p:bldP spid="36" grpId="0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4B6D3-5499-49B2-ADEE-9708B1F90F8D}"/>
              </a:ext>
            </a:extLst>
          </p:cNvPr>
          <p:cNvCxnSpPr>
            <a:cxnSpLocks/>
          </p:cNvCxnSpPr>
          <p:nvPr/>
        </p:nvCxnSpPr>
        <p:spPr>
          <a:xfrm>
            <a:off x="4834317" y="3648599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29FB58-4ACD-4397-ADDA-FFD111BFA8BB}"/>
              </a:ext>
            </a:extLst>
          </p:cNvPr>
          <p:cNvCxnSpPr>
            <a:cxnSpLocks/>
          </p:cNvCxnSpPr>
          <p:nvPr/>
        </p:nvCxnSpPr>
        <p:spPr>
          <a:xfrm>
            <a:off x="7448060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12C1092-859E-4DA6-A521-2670D9EBA6D5}"/>
              </a:ext>
            </a:extLst>
          </p:cNvPr>
          <p:cNvCxnSpPr>
            <a:cxnSpLocks/>
          </p:cNvCxnSpPr>
          <p:nvPr/>
        </p:nvCxnSpPr>
        <p:spPr>
          <a:xfrm>
            <a:off x="10128011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80605" y="1380155"/>
            <a:ext cx="7754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+mj-lt"/>
              </a:rPr>
              <a:t>Δράσεις Κοινωνικής Προσφοράς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l-GR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Service as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Action</a:t>
            </a:r>
            <a:r>
              <a:rPr lang="el-GR" sz="20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l-GR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38C719-2355-4D35-B9E3-75336B4DBC46}"/>
              </a:ext>
            </a:extLst>
          </p:cNvPr>
          <p:cNvGrpSpPr/>
          <p:nvPr/>
        </p:nvGrpSpPr>
        <p:grpSpPr>
          <a:xfrm>
            <a:off x="3345858" y="3585033"/>
            <a:ext cx="327341" cy="419195"/>
            <a:chOff x="3697288" y="357188"/>
            <a:chExt cx="4797425" cy="6143625"/>
          </a:xfrm>
          <a:solidFill>
            <a:schemeClr val="accent1"/>
          </a:solidFill>
        </p:grpSpPr>
        <p:sp>
          <p:nvSpPr>
            <p:cNvPr id="27" name="Freeform 98">
              <a:extLst>
                <a:ext uri="{FF2B5EF4-FFF2-40B4-BE49-F238E27FC236}">
                  <a16:creationId xmlns:a16="http://schemas.microsoft.com/office/drawing/2014/main" id="{9BB46BAE-A2F9-4D53-9A76-60B352290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7288" y="357188"/>
              <a:ext cx="4797425" cy="6143625"/>
            </a:xfrm>
            <a:custGeom>
              <a:avLst/>
              <a:gdLst>
                <a:gd name="T0" fmla="*/ 638 w 1277"/>
                <a:gd name="T1" fmla="*/ 0 h 1635"/>
                <a:gd name="T2" fmla="*/ 0 w 1277"/>
                <a:gd name="T3" fmla="*/ 638 h 1635"/>
                <a:gd name="T4" fmla="*/ 129 w 1277"/>
                <a:gd name="T5" fmla="*/ 1023 h 1635"/>
                <a:gd name="T6" fmla="*/ 410 w 1277"/>
                <a:gd name="T7" fmla="*/ 1234 h 1635"/>
                <a:gd name="T8" fmla="*/ 410 w 1277"/>
                <a:gd name="T9" fmla="*/ 1406 h 1635"/>
                <a:gd name="T10" fmla="*/ 514 w 1277"/>
                <a:gd name="T11" fmla="*/ 1531 h 1635"/>
                <a:gd name="T12" fmla="*/ 638 w 1277"/>
                <a:gd name="T13" fmla="*/ 1635 h 1635"/>
                <a:gd name="T14" fmla="*/ 763 w 1277"/>
                <a:gd name="T15" fmla="*/ 1531 h 1635"/>
                <a:gd name="T16" fmla="*/ 867 w 1277"/>
                <a:gd name="T17" fmla="*/ 1406 h 1635"/>
                <a:gd name="T18" fmla="*/ 867 w 1277"/>
                <a:gd name="T19" fmla="*/ 1235 h 1635"/>
                <a:gd name="T20" fmla="*/ 1148 w 1277"/>
                <a:gd name="T21" fmla="*/ 1023 h 1635"/>
                <a:gd name="T22" fmla="*/ 1277 w 1277"/>
                <a:gd name="T23" fmla="*/ 638 h 1635"/>
                <a:gd name="T24" fmla="*/ 638 w 1277"/>
                <a:gd name="T25" fmla="*/ 0 h 1635"/>
                <a:gd name="T26" fmla="*/ 638 w 1277"/>
                <a:gd name="T27" fmla="*/ 1587 h 1635"/>
                <a:gd name="T28" fmla="*/ 564 w 1277"/>
                <a:gd name="T29" fmla="*/ 1533 h 1635"/>
                <a:gd name="T30" fmla="*/ 713 w 1277"/>
                <a:gd name="T31" fmla="*/ 1533 h 1635"/>
                <a:gd name="T32" fmla="*/ 638 w 1277"/>
                <a:gd name="T33" fmla="*/ 1587 h 1635"/>
                <a:gd name="T34" fmla="*/ 741 w 1277"/>
                <a:gd name="T35" fmla="*/ 1485 h 1635"/>
                <a:gd name="T36" fmla="*/ 536 w 1277"/>
                <a:gd name="T37" fmla="*/ 1485 h 1635"/>
                <a:gd name="T38" fmla="*/ 458 w 1277"/>
                <a:gd name="T39" fmla="*/ 1406 h 1635"/>
                <a:gd name="T40" fmla="*/ 458 w 1277"/>
                <a:gd name="T41" fmla="*/ 1354 h 1635"/>
                <a:gd name="T42" fmla="*/ 664 w 1277"/>
                <a:gd name="T43" fmla="*/ 1354 h 1635"/>
                <a:gd name="T44" fmla="*/ 688 w 1277"/>
                <a:gd name="T45" fmla="*/ 1330 h 1635"/>
                <a:gd name="T46" fmla="*/ 664 w 1277"/>
                <a:gd name="T47" fmla="*/ 1306 h 1635"/>
                <a:gd name="T48" fmla="*/ 458 w 1277"/>
                <a:gd name="T49" fmla="*/ 1306 h 1635"/>
                <a:gd name="T50" fmla="*/ 458 w 1277"/>
                <a:gd name="T51" fmla="*/ 1251 h 1635"/>
                <a:gd name="T52" fmla="*/ 814 w 1277"/>
                <a:gd name="T53" fmla="*/ 1251 h 1635"/>
                <a:gd name="T54" fmla="*/ 814 w 1277"/>
                <a:gd name="T55" fmla="*/ 1251 h 1635"/>
                <a:gd name="T56" fmla="*/ 815 w 1277"/>
                <a:gd name="T57" fmla="*/ 1251 h 1635"/>
                <a:gd name="T58" fmla="*/ 819 w 1277"/>
                <a:gd name="T59" fmla="*/ 1251 h 1635"/>
                <a:gd name="T60" fmla="*/ 819 w 1277"/>
                <a:gd name="T61" fmla="*/ 1306 h 1635"/>
                <a:gd name="T62" fmla="*/ 766 w 1277"/>
                <a:gd name="T63" fmla="*/ 1306 h 1635"/>
                <a:gd name="T64" fmla="*/ 742 w 1277"/>
                <a:gd name="T65" fmla="*/ 1330 h 1635"/>
                <a:gd name="T66" fmla="*/ 766 w 1277"/>
                <a:gd name="T67" fmla="*/ 1354 h 1635"/>
                <a:gd name="T68" fmla="*/ 819 w 1277"/>
                <a:gd name="T69" fmla="*/ 1354 h 1635"/>
                <a:gd name="T70" fmla="*/ 819 w 1277"/>
                <a:gd name="T71" fmla="*/ 1406 h 1635"/>
                <a:gd name="T72" fmla="*/ 741 w 1277"/>
                <a:gd name="T73" fmla="*/ 1485 h 1635"/>
                <a:gd name="T74" fmla="*/ 1110 w 1277"/>
                <a:gd name="T75" fmla="*/ 994 h 1635"/>
                <a:gd name="T76" fmla="*/ 811 w 1277"/>
                <a:gd name="T77" fmla="*/ 1203 h 1635"/>
                <a:gd name="T78" fmla="*/ 466 w 1277"/>
                <a:gd name="T79" fmla="*/ 1203 h 1635"/>
                <a:gd name="T80" fmla="*/ 167 w 1277"/>
                <a:gd name="T81" fmla="*/ 994 h 1635"/>
                <a:gd name="T82" fmla="*/ 48 w 1277"/>
                <a:gd name="T83" fmla="*/ 638 h 1635"/>
                <a:gd name="T84" fmla="*/ 638 w 1277"/>
                <a:gd name="T85" fmla="*/ 48 h 1635"/>
                <a:gd name="T86" fmla="*/ 1229 w 1277"/>
                <a:gd name="T87" fmla="*/ 638 h 1635"/>
                <a:gd name="T88" fmla="*/ 1110 w 1277"/>
                <a:gd name="T89" fmla="*/ 994 h 1635"/>
                <a:gd name="T90" fmla="*/ 1110 w 1277"/>
                <a:gd name="T91" fmla="*/ 994 h 1635"/>
                <a:gd name="T92" fmla="*/ 1110 w 1277"/>
                <a:gd name="T93" fmla="*/ 994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77" h="1635">
                  <a:moveTo>
                    <a:pt x="638" y="0"/>
                  </a:moveTo>
                  <a:cubicBezTo>
                    <a:pt x="286" y="0"/>
                    <a:pt x="0" y="286"/>
                    <a:pt x="0" y="638"/>
                  </a:cubicBezTo>
                  <a:cubicBezTo>
                    <a:pt x="0" y="779"/>
                    <a:pt x="45" y="912"/>
                    <a:pt x="129" y="1023"/>
                  </a:cubicBezTo>
                  <a:cubicBezTo>
                    <a:pt x="201" y="1118"/>
                    <a:pt x="299" y="1192"/>
                    <a:pt x="410" y="1234"/>
                  </a:cubicBezTo>
                  <a:cubicBezTo>
                    <a:pt x="410" y="1406"/>
                    <a:pt x="410" y="1406"/>
                    <a:pt x="410" y="1406"/>
                  </a:cubicBezTo>
                  <a:cubicBezTo>
                    <a:pt x="410" y="1469"/>
                    <a:pt x="455" y="1520"/>
                    <a:pt x="514" y="1531"/>
                  </a:cubicBezTo>
                  <a:cubicBezTo>
                    <a:pt x="524" y="1590"/>
                    <a:pt x="576" y="1635"/>
                    <a:pt x="638" y="1635"/>
                  </a:cubicBezTo>
                  <a:cubicBezTo>
                    <a:pt x="701" y="1635"/>
                    <a:pt x="752" y="1590"/>
                    <a:pt x="763" y="1531"/>
                  </a:cubicBezTo>
                  <a:cubicBezTo>
                    <a:pt x="822" y="1520"/>
                    <a:pt x="867" y="1469"/>
                    <a:pt x="867" y="1406"/>
                  </a:cubicBezTo>
                  <a:cubicBezTo>
                    <a:pt x="867" y="1235"/>
                    <a:pt x="867" y="1235"/>
                    <a:pt x="867" y="1235"/>
                  </a:cubicBezTo>
                  <a:cubicBezTo>
                    <a:pt x="978" y="1192"/>
                    <a:pt x="1076" y="1118"/>
                    <a:pt x="1148" y="1023"/>
                  </a:cubicBezTo>
                  <a:cubicBezTo>
                    <a:pt x="1232" y="912"/>
                    <a:pt x="1277" y="779"/>
                    <a:pt x="1277" y="638"/>
                  </a:cubicBezTo>
                  <a:cubicBezTo>
                    <a:pt x="1277" y="286"/>
                    <a:pt x="990" y="0"/>
                    <a:pt x="638" y="0"/>
                  </a:cubicBezTo>
                  <a:close/>
                  <a:moveTo>
                    <a:pt x="638" y="1587"/>
                  </a:moveTo>
                  <a:cubicBezTo>
                    <a:pt x="604" y="1587"/>
                    <a:pt x="574" y="1564"/>
                    <a:pt x="564" y="1533"/>
                  </a:cubicBezTo>
                  <a:cubicBezTo>
                    <a:pt x="713" y="1533"/>
                    <a:pt x="713" y="1533"/>
                    <a:pt x="713" y="1533"/>
                  </a:cubicBezTo>
                  <a:cubicBezTo>
                    <a:pt x="703" y="1564"/>
                    <a:pt x="673" y="1587"/>
                    <a:pt x="638" y="1587"/>
                  </a:cubicBezTo>
                  <a:close/>
                  <a:moveTo>
                    <a:pt x="741" y="1485"/>
                  </a:moveTo>
                  <a:cubicBezTo>
                    <a:pt x="536" y="1485"/>
                    <a:pt x="536" y="1485"/>
                    <a:pt x="536" y="1485"/>
                  </a:cubicBezTo>
                  <a:cubicBezTo>
                    <a:pt x="493" y="1485"/>
                    <a:pt x="458" y="1450"/>
                    <a:pt x="458" y="1406"/>
                  </a:cubicBezTo>
                  <a:cubicBezTo>
                    <a:pt x="458" y="1354"/>
                    <a:pt x="458" y="1354"/>
                    <a:pt x="458" y="1354"/>
                  </a:cubicBezTo>
                  <a:cubicBezTo>
                    <a:pt x="664" y="1354"/>
                    <a:pt x="664" y="1354"/>
                    <a:pt x="664" y="1354"/>
                  </a:cubicBezTo>
                  <a:cubicBezTo>
                    <a:pt x="677" y="1354"/>
                    <a:pt x="688" y="1343"/>
                    <a:pt x="688" y="1330"/>
                  </a:cubicBezTo>
                  <a:cubicBezTo>
                    <a:pt x="688" y="1316"/>
                    <a:pt x="677" y="1306"/>
                    <a:pt x="664" y="1306"/>
                  </a:cubicBezTo>
                  <a:cubicBezTo>
                    <a:pt x="458" y="1306"/>
                    <a:pt x="458" y="1306"/>
                    <a:pt x="458" y="1306"/>
                  </a:cubicBezTo>
                  <a:cubicBezTo>
                    <a:pt x="458" y="1251"/>
                    <a:pt x="458" y="1251"/>
                    <a:pt x="458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4" y="1251"/>
                    <a:pt x="814" y="1251"/>
                    <a:pt x="814" y="1251"/>
                  </a:cubicBezTo>
                  <a:cubicBezTo>
                    <a:pt x="815" y="1251"/>
                    <a:pt x="815" y="1251"/>
                    <a:pt x="815" y="1251"/>
                  </a:cubicBezTo>
                  <a:cubicBezTo>
                    <a:pt x="819" y="1251"/>
                    <a:pt x="819" y="1251"/>
                    <a:pt x="819" y="1251"/>
                  </a:cubicBezTo>
                  <a:cubicBezTo>
                    <a:pt x="819" y="1306"/>
                    <a:pt x="819" y="1306"/>
                    <a:pt x="819" y="1306"/>
                  </a:cubicBezTo>
                  <a:cubicBezTo>
                    <a:pt x="766" y="1306"/>
                    <a:pt x="766" y="1306"/>
                    <a:pt x="766" y="1306"/>
                  </a:cubicBezTo>
                  <a:cubicBezTo>
                    <a:pt x="753" y="1306"/>
                    <a:pt x="742" y="1316"/>
                    <a:pt x="742" y="1330"/>
                  </a:cubicBezTo>
                  <a:cubicBezTo>
                    <a:pt x="742" y="1343"/>
                    <a:pt x="753" y="1354"/>
                    <a:pt x="766" y="1354"/>
                  </a:cubicBezTo>
                  <a:cubicBezTo>
                    <a:pt x="819" y="1354"/>
                    <a:pt x="819" y="1354"/>
                    <a:pt x="819" y="1354"/>
                  </a:cubicBezTo>
                  <a:cubicBezTo>
                    <a:pt x="819" y="1406"/>
                    <a:pt x="819" y="1406"/>
                    <a:pt x="819" y="1406"/>
                  </a:cubicBezTo>
                  <a:cubicBezTo>
                    <a:pt x="819" y="1450"/>
                    <a:pt x="784" y="1485"/>
                    <a:pt x="741" y="1485"/>
                  </a:cubicBezTo>
                  <a:close/>
                  <a:moveTo>
                    <a:pt x="1110" y="994"/>
                  </a:moveTo>
                  <a:cubicBezTo>
                    <a:pt x="1035" y="1093"/>
                    <a:pt x="929" y="1167"/>
                    <a:pt x="811" y="1203"/>
                  </a:cubicBezTo>
                  <a:cubicBezTo>
                    <a:pt x="466" y="1203"/>
                    <a:pt x="466" y="1203"/>
                    <a:pt x="466" y="1203"/>
                  </a:cubicBezTo>
                  <a:cubicBezTo>
                    <a:pt x="348" y="1167"/>
                    <a:pt x="242" y="1093"/>
                    <a:pt x="167" y="994"/>
                  </a:cubicBezTo>
                  <a:cubicBezTo>
                    <a:pt x="89" y="891"/>
                    <a:pt x="48" y="768"/>
                    <a:pt x="48" y="638"/>
                  </a:cubicBezTo>
                  <a:cubicBezTo>
                    <a:pt x="48" y="313"/>
                    <a:pt x="313" y="48"/>
                    <a:pt x="638" y="48"/>
                  </a:cubicBezTo>
                  <a:cubicBezTo>
                    <a:pt x="964" y="48"/>
                    <a:pt x="1229" y="313"/>
                    <a:pt x="1229" y="638"/>
                  </a:cubicBezTo>
                  <a:cubicBezTo>
                    <a:pt x="1229" y="768"/>
                    <a:pt x="1188" y="891"/>
                    <a:pt x="1110" y="994"/>
                  </a:cubicBezTo>
                  <a:close/>
                  <a:moveTo>
                    <a:pt x="1110" y="994"/>
                  </a:moveTo>
                  <a:cubicBezTo>
                    <a:pt x="1110" y="994"/>
                    <a:pt x="1110" y="994"/>
                    <a:pt x="1110" y="9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9">
              <a:extLst>
                <a:ext uri="{FF2B5EF4-FFF2-40B4-BE49-F238E27FC236}">
                  <a16:creationId xmlns:a16="http://schemas.microsoft.com/office/drawing/2014/main" id="{03A927A0-1953-4BD2-81DC-DA3508D262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1" y="793751"/>
              <a:ext cx="488950" cy="288925"/>
            </a:xfrm>
            <a:custGeom>
              <a:avLst/>
              <a:gdLst>
                <a:gd name="T0" fmla="*/ 20 w 130"/>
                <a:gd name="T1" fmla="*/ 50 h 77"/>
                <a:gd name="T2" fmla="*/ 94 w 130"/>
                <a:gd name="T3" fmla="*/ 75 h 77"/>
                <a:gd name="T4" fmla="*/ 103 w 130"/>
                <a:gd name="T5" fmla="*/ 77 h 77"/>
                <a:gd name="T6" fmla="*/ 125 w 130"/>
                <a:gd name="T7" fmla="*/ 63 h 77"/>
                <a:gd name="T8" fmla="*/ 113 w 130"/>
                <a:gd name="T9" fmla="*/ 31 h 77"/>
                <a:gd name="T10" fmla="*/ 32 w 130"/>
                <a:gd name="T11" fmla="*/ 3 h 77"/>
                <a:gd name="T12" fmla="*/ 3 w 130"/>
                <a:gd name="T13" fmla="*/ 21 h 77"/>
                <a:gd name="T14" fmla="*/ 20 w 130"/>
                <a:gd name="T15" fmla="*/ 50 h 77"/>
                <a:gd name="T16" fmla="*/ 20 w 130"/>
                <a:gd name="T17" fmla="*/ 50 h 77"/>
                <a:gd name="T18" fmla="*/ 20 w 130"/>
                <a:gd name="T19" fmla="*/ 5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77">
                  <a:moveTo>
                    <a:pt x="20" y="50"/>
                  </a:moveTo>
                  <a:cubicBezTo>
                    <a:pt x="45" y="56"/>
                    <a:pt x="70" y="65"/>
                    <a:pt x="94" y="75"/>
                  </a:cubicBezTo>
                  <a:cubicBezTo>
                    <a:pt x="97" y="76"/>
                    <a:pt x="100" y="77"/>
                    <a:pt x="103" y="77"/>
                  </a:cubicBezTo>
                  <a:cubicBezTo>
                    <a:pt x="112" y="77"/>
                    <a:pt x="121" y="72"/>
                    <a:pt x="125" y="63"/>
                  </a:cubicBezTo>
                  <a:cubicBezTo>
                    <a:pt x="130" y="50"/>
                    <a:pt x="125" y="36"/>
                    <a:pt x="113" y="31"/>
                  </a:cubicBezTo>
                  <a:cubicBezTo>
                    <a:pt x="87" y="20"/>
                    <a:pt x="60" y="10"/>
                    <a:pt x="32" y="3"/>
                  </a:cubicBezTo>
                  <a:cubicBezTo>
                    <a:pt x="20" y="0"/>
                    <a:pt x="6" y="8"/>
                    <a:pt x="3" y="21"/>
                  </a:cubicBezTo>
                  <a:cubicBezTo>
                    <a:pt x="0" y="33"/>
                    <a:pt x="8" y="46"/>
                    <a:pt x="20" y="50"/>
                  </a:cubicBezTo>
                  <a:close/>
                  <a:moveTo>
                    <a:pt x="20" y="50"/>
                  </a:moveTo>
                  <a:cubicBezTo>
                    <a:pt x="20" y="50"/>
                    <a:pt x="20" y="50"/>
                    <a:pt x="20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0">
              <a:extLst>
                <a:ext uri="{FF2B5EF4-FFF2-40B4-BE49-F238E27FC236}">
                  <a16:creationId xmlns:a16="http://schemas.microsoft.com/office/drawing/2014/main" id="{16DF160C-1AB8-4E85-9CB7-BBD1E860A3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6926" y="1116013"/>
              <a:ext cx="657225" cy="673100"/>
            </a:xfrm>
            <a:custGeom>
              <a:avLst/>
              <a:gdLst>
                <a:gd name="T0" fmla="*/ 42 w 175"/>
                <a:gd name="T1" fmla="*/ 8 h 179"/>
                <a:gd name="T2" fmla="*/ 8 w 175"/>
                <a:gd name="T3" fmla="*/ 12 h 179"/>
                <a:gd name="T4" fmla="*/ 13 w 175"/>
                <a:gd name="T5" fmla="*/ 46 h 179"/>
                <a:gd name="T6" fmla="*/ 128 w 175"/>
                <a:gd name="T7" fmla="*/ 168 h 179"/>
                <a:gd name="T8" fmla="*/ 148 w 175"/>
                <a:gd name="T9" fmla="*/ 179 h 179"/>
                <a:gd name="T10" fmla="*/ 161 w 175"/>
                <a:gd name="T11" fmla="*/ 175 h 179"/>
                <a:gd name="T12" fmla="*/ 168 w 175"/>
                <a:gd name="T13" fmla="*/ 142 h 179"/>
                <a:gd name="T14" fmla="*/ 42 w 175"/>
                <a:gd name="T15" fmla="*/ 8 h 179"/>
                <a:gd name="T16" fmla="*/ 42 w 175"/>
                <a:gd name="T17" fmla="*/ 8 h 179"/>
                <a:gd name="T18" fmla="*/ 42 w 175"/>
                <a:gd name="T19" fmla="*/ 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79">
                  <a:moveTo>
                    <a:pt x="42" y="8"/>
                  </a:moveTo>
                  <a:cubicBezTo>
                    <a:pt x="31" y="0"/>
                    <a:pt x="16" y="2"/>
                    <a:pt x="8" y="12"/>
                  </a:cubicBezTo>
                  <a:cubicBezTo>
                    <a:pt x="0" y="23"/>
                    <a:pt x="3" y="38"/>
                    <a:pt x="13" y="46"/>
                  </a:cubicBezTo>
                  <a:cubicBezTo>
                    <a:pt x="58" y="80"/>
                    <a:pt x="97" y="121"/>
                    <a:pt x="128" y="168"/>
                  </a:cubicBezTo>
                  <a:cubicBezTo>
                    <a:pt x="133" y="175"/>
                    <a:pt x="140" y="179"/>
                    <a:pt x="148" y="179"/>
                  </a:cubicBezTo>
                  <a:cubicBezTo>
                    <a:pt x="153" y="179"/>
                    <a:pt x="157" y="178"/>
                    <a:pt x="161" y="175"/>
                  </a:cubicBezTo>
                  <a:cubicBezTo>
                    <a:pt x="172" y="168"/>
                    <a:pt x="175" y="153"/>
                    <a:pt x="168" y="142"/>
                  </a:cubicBezTo>
                  <a:cubicBezTo>
                    <a:pt x="134" y="90"/>
                    <a:pt x="92" y="45"/>
                    <a:pt x="42" y="8"/>
                  </a:cubicBezTo>
                  <a:close/>
                  <a:moveTo>
                    <a:pt x="42" y="8"/>
                  </a:moveTo>
                  <a:cubicBezTo>
                    <a:pt x="42" y="8"/>
                    <a:pt x="42" y="8"/>
                    <a:pt x="42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1">
              <a:extLst>
                <a:ext uri="{FF2B5EF4-FFF2-40B4-BE49-F238E27FC236}">
                  <a16:creationId xmlns:a16="http://schemas.microsoft.com/office/drawing/2014/main" id="{B16D960C-86C3-4DE0-A24F-7D1F5E27D7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7626" y="1304926"/>
              <a:ext cx="2033588" cy="3079750"/>
            </a:xfrm>
            <a:custGeom>
              <a:avLst/>
              <a:gdLst>
                <a:gd name="T0" fmla="*/ 485 w 541"/>
                <a:gd name="T1" fmla="*/ 311 h 820"/>
                <a:gd name="T2" fmla="*/ 300 w 541"/>
                <a:gd name="T3" fmla="*/ 311 h 820"/>
                <a:gd name="T4" fmla="*/ 332 w 541"/>
                <a:gd name="T5" fmla="*/ 54 h 820"/>
                <a:gd name="T6" fmla="*/ 314 w 541"/>
                <a:gd name="T7" fmla="*/ 6 h 820"/>
                <a:gd name="T8" fmla="*/ 268 w 541"/>
                <a:gd name="T9" fmla="*/ 29 h 820"/>
                <a:gd name="T10" fmla="*/ 15 w 541"/>
                <a:gd name="T11" fmla="*/ 383 h 820"/>
                <a:gd name="T12" fmla="*/ 8 w 541"/>
                <a:gd name="T13" fmla="*/ 437 h 820"/>
                <a:gd name="T14" fmla="*/ 56 w 541"/>
                <a:gd name="T15" fmla="*/ 462 h 820"/>
                <a:gd name="T16" fmla="*/ 213 w 541"/>
                <a:gd name="T17" fmla="*/ 462 h 820"/>
                <a:gd name="T18" fmla="*/ 179 w 541"/>
                <a:gd name="T19" fmla="*/ 770 h 820"/>
                <a:gd name="T20" fmla="*/ 197 w 541"/>
                <a:gd name="T21" fmla="*/ 818 h 820"/>
                <a:gd name="T22" fmla="*/ 207 w 541"/>
                <a:gd name="T23" fmla="*/ 820 h 820"/>
                <a:gd name="T24" fmla="*/ 243 w 541"/>
                <a:gd name="T25" fmla="*/ 795 h 820"/>
                <a:gd name="T26" fmla="*/ 526 w 541"/>
                <a:gd name="T27" fmla="*/ 390 h 820"/>
                <a:gd name="T28" fmla="*/ 533 w 541"/>
                <a:gd name="T29" fmla="*/ 336 h 820"/>
                <a:gd name="T30" fmla="*/ 485 w 541"/>
                <a:gd name="T31" fmla="*/ 311 h 820"/>
                <a:gd name="T32" fmla="*/ 486 w 541"/>
                <a:gd name="T33" fmla="*/ 362 h 820"/>
                <a:gd name="T34" fmla="*/ 232 w 541"/>
                <a:gd name="T35" fmla="*/ 727 h 820"/>
                <a:gd name="T36" fmla="*/ 264 w 541"/>
                <a:gd name="T37" fmla="*/ 440 h 820"/>
                <a:gd name="T38" fmla="*/ 258 w 541"/>
                <a:gd name="T39" fmla="*/ 422 h 820"/>
                <a:gd name="T40" fmla="*/ 240 w 541"/>
                <a:gd name="T41" fmla="*/ 414 h 820"/>
                <a:gd name="T42" fmla="*/ 56 w 541"/>
                <a:gd name="T43" fmla="*/ 414 h 820"/>
                <a:gd name="T44" fmla="*/ 52 w 541"/>
                <a:gd name="T45" fmla="*/ 413 h 820"/>
                <a:gd name="T46" fmla="*/ 54 w 541"/>
                <a:gd name="T47" fmla="*/ 411 h 820"/>
                <a:gd name="T48" fmla="*/ 278 w 541"/>
                <a:gd name="T49" fmla="*/ 96 h 820"/>
                <a:gd name="T50" fmla="*/ 249 w 541"/>
                <a:gd name="T51" fmla="*/ 332 h 820"/>
                <a:gd name="T52" fmla="*/ 255 w 541"/>
                <a:gd name="T53" fmla="*/ 351 h 820"/>
                <a:gd name="T54" fmla="*/ 273 w 541"/>
                <a:gd name="T55" fmla="*/ 359 h 820"/>
                <a:gd name="T56" fmla="*/ 485 w 541"/>
                <a:gd name="T57" fmla="*/ 359 h 820"/>
                <a:gd name="T58" fmla="*/ 488 w 541"/>
                <a:gd name="T59" fmla="*/ 359 h 820"/>
                <a:gd name="T60" fmla="*/ 486 w 541"/>
                <a:gd name="T61" fmla="*/ 362 h 820"/>
                <a:gd name="T62" fmla="*/ 486 w 541"/>
                <a:gd name="T63" fmla="*/ 362 h 820"/>
                <a:gd name="T64" fmla="*/ 486 w 541"/>
                <a:gd name="T65" fmla="*/ 362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820">
                  <a:moveTo>
                    <a:pt x="485" y="311"/>
                  </a:moveTo>
                  <a:cubicBezTo>
                    <a:pt x="300" y="311"/>
                    <a:pt x="300" y="311"/>
                    <a:pt x="300" y="311"/>
                  </a:cubicBezTo>
                  <a:cubicBezTo>
                    <a:pt x="332" y="54"/>
                    <a:pt x="332" y="54"/>
                    <a:pt x="332" y="54"/>
                  </a:cubicBezTo>
                  <a:cubicBezTo>
                    <a:pt x="336" y="29"/>
                    <a:pt x="330" y="12"/>
                    <a:pt x="314" y="6"/>
                  </a:cubicBezTo>
                  <a:cubicBezTo>
                    <a:pt x="298" y="0"/>
                    <a:pt x="282" y="7"/>
                    <a:pt x="268" y="29"/>
                  </a:cubicBezTo>
                  <a:cubicBezTo>
                    <a:pt x="15" y="383"/>
                    <a:pt x="15" y="383"/>
                    <a:pt x="15" y="383"/>
                  </a:cubicBezTo>
                  <a:cubicBezTo>
                    <a:pt x="2" y="401"/>
                    <a:pt x="0" y="421"/>
                    <a:pt x="8" y="437"/>
                  </a:cubicBezTo>
                  <a:cubicBezTo>
                    <a:pt x="16" y="453"/>
                    <a:pt x="34" y="462"/>
                    <a:pt x="56" y="462"/>
                  </a:cubicBezTo>
                  <a:cubicBezTo>
                    <a:pt x="213" y="462"/>
                    <a:pt x="213" y="462"/>
                    <a:pt x="213" y="462"/>
                  </a:cubicBezTo>
                  <a:cubicBezTo>
                    <a:pt x="179" y="770"/>
                    <a:pt x="179" y="770"/>
                    <a:pt x="179" y="770"/>
                  </a:cubicBezTo>
                  <a:cubicBezTo>
                    <a:pt x="175" y="796"/>
                    <a:pt x="181" y="812"/>
                    <a:pt x="197" y="818"/>
                  </a:cubicBezTo>
                  <a:cubicBezTo>
                    <a:pt x="200" y="819"/>
                    <a:pt x="204" y="820"/>
                    <a:pt x="207" y="820"/>
                  </a:cubicBezTo>
                  <a:cubicBezTo>
                    <a:pt x="219" y="820"/>
                    <a:pt x="231" y="812"/>
                    <a:pt x="243" y="795"/>
                  </a:cubicBezTo>
                  <a:cubicBezTo>
                    <a:pt x="526" y="390"/>
                    <a:pt x="526" y="390"/>
                    <a:pt x="526" y="390"/>
                  </a:cubicBezTo>
                  <a:cubicBezTo>
                    <a:pt x="538" y="371"/>
                    <a:pt x="541" y="352"/>
                    <a:pt x="533" y="336"/>
                  </a:cubicBezTo>
                  <a:cubicBezTo>
                    <a:pt x="524" y="320"/>
                    <a:pt x="507" y="311"/>
                    <a:pt x="485" y="311"/>
                  </a:cubicBezTo>
                  <a:close/>
                  <a:moveTo>
                    <a:pt x="486" y="362"/>
                  </a:moveTo>
                  <a:cubicBezTo>
                    <a:pt x="232" y="727"/>
                    <a:pt x="232" y="727"/>
                    <a:pt x="232" y="727"/>
                  </a:cubicBezTo>
                  <a:cubicBezTo>
                    <a:pt x="264" y="440"/>
                    <a:pt x="264" y="440"/>
                    <a:pt x="264" y="440"/>
                  </a:cubicBezTo>
                  <a:cubicBezTo>
                    <a:pt x="265" y="433"/>
                    <a:pt x="263" y="427"/>
                    <a:pt x="258" y="422"/>
                  </a:cubicBezTo>
                  <a:cubicBezTo>
                    <a:pt x="254" y="417"/>
                    <a:pt x="247" y="414"/>
                    <a:pt x="240" y="414"/>
                  </a:cubicBezTo>
                  <a:cubicBezTo>
                    <a:pt x="56" y="414"/>
                    <a:pt x="56" y="414"/>
                    <a:pt x="56" y="414"/>
                  </a:cubicBezTo>
                  <a:cubicBezTo>
                    <a:pt x="54" y="414"/>
                    <a:pt x="53" y="414"/>
                    <a:pt x="52" y="413"/>
                  </a:cubicBezTo>
                  <a:cubicBezTo>
                    <a:pt x="53" y="413"/>
                    <a:pt x="53" y="412"/>
                    <a:pt x="54" y="411"/>
                  </a:cubicBezTo>
                  <a:cubicBezTo>
                    <a:pt x="278" y="96"/>
                    <a:pt x="278" y="96"/>
                    <a:pt x="278" y="96"/>
                  </a:cubicBezTo>
                  <a:cubicBezTo>
                    <a:pt x="249" y="332"/>
                    <a:pt x="249" y="332"/>
                    <a:pt x="249" y="332"/>
                  </a:cubicBezTo>
                  <a:cubicBezTo>
                    <a:pt x="248" y="339"/>
                    <a:pt x="250" y="346"/>
                    <a:pt x="255" y="351"/>
                  </a:cubicBezTo>
                  <a:cubicBezTo>
                    <a:pt x="260" y="356"/>
                    <a:pt x="266" y="359"/>
                    <a:pt x="273" y="359"/>
                  </a:cubicBezTo>
                  <a:cubicBezTo>
                    <a:pt x="485" y="359"/>
                    <a:pt x="485" y="359"/>
                    <a:pt x="485" y="359"/>
                  </a:cubicBezTo>
                  <a:cubicBezTo>
                    <a:pt x="486" y="359"/>
                    <a:pt x="487" y="359"/>
                    <a:pt x="488" y="359"/>
                  </a:cubicBezTo>
                  <a:cubicBezTo>
                    <a:pt x="488" y="360"/>
                    <a:pt x="487" y="361"/>
                    <a:pt x="486" y="362"/>
                  </a:cubicBezTo>
                  <a:close/>
                  <a:moveTo>
                    <a:pt x="486" y="362"/>
                  </a:moveTo>
                  <a:cubicBezTo>
                    <a:pt x="486" y="362"/>
                    <a:pt x="486" y="362"/>
                    <a:pt x="486" y="3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Freeform 16">
            <a:extLst>
              <a:ext uri="{FF2B5EF4-FFF2-40B4-BE49-F238E27FC236}">
                <a16:creationId xmlns:a16="http://schemas.microsoft.com/office/drawing/2014/main" id="{FF270F20-E96E-4C7A-A32F-8639247CC7E4}"/>
              </a:ext>
            </a:extLst>
          </p:cNvPr>
          <p:cNvSpPr>
            <a:spLocks noEditPoints="1"/>
          </p:cNvSpPr>
          <p:nvPr/>
        </p:nvSpPr>
        <p:spPr bwMode="auto">
          <a:xfrm>
            <a:off x="5964826" y="3645130"/>
            <a:ext cx="385829" cy="359098"/>
          </a:xfrm>
          <a:custGeom>
            <a:avLst/>
            <a:gdLst>
              <a:gd name="T0" fmla="*/ 1021 w 1482"/>
              <a:gd name="T1" fmla="*/ 230 h 1379"/>
              <a:gd name="T2" fmla="*/ 894 w 1482"/>
              <a:gd name="T3" fmla="*/ 0 h 1379"/>
              <a:gd name="T4" fmla="*/ 461 w 1482"/>
              <a:gd name="T5" fmla="*/ 126 h 1379"/>
              <a:gd name="T6" fmla="*/ 178 w 1482"/>
              <a:gd name="T7" fmla="*/ 230 h 1379"/>
              <a:gd name="T8" fmla="*/ 0 w 1482"/>
              <a:gd name="T9" fmla="*/ 818 h 1379"/>
              <a:gd name="T10" fmla="*/ 51 w 1482"/>
              <a:gd name="T11" fmla="*/ 920 h 1379"/>
              <a:gd name="T12" fmla="*/ 229 w 1482"/>
              <a:gd name="T13" fmla="*/ 1379 h 1379"/>
              <a:gd name="T14" fmla="*/ 1430 w 1482"/>
              <a:gd name="T15" fmla="*/ 1202 h 1379"/>
              <a:gd name="T16" fmla="*/ 1430 w 1482"/>
              <a:gd name="T17" fmla="*/ 919 h 1379"/>
              <a:gd name="T18" fmla="*/ 1482 w 1482"/>
              <a:gd name="T19" fmla="*/ 408 h 1379"/>
              <a:gd name="T20" fmla="*/ 509 w 1482"/>
              <a:gd name="T21" fmla="*/ 126 h 1379"/>
              <a:gd name="T22" fmla="*/ 894 w 1482"/>
              <a:gd name="T23" fmla="*/ 48 h 1379"/>
              <a:gd name="T24" fmla="*/ 973 w 1482"/>
              <a:gd name="T25" fmla="*/ 230 h 1379"/>
              <a:gd name="T26" fmla="*/ 918 w 1482"/>
              <a:gd name="T27" fmla="*/ 126 h 1379"/>
              <a:gd name="T28" fmla="*/ 587 w 1482"/>
              <a:gd name="T29" fmla="*/ 102 h 1379"/>
              <a:gd name="T30" fmla="*/ 563 w 1482"/>
              <a:gd name="T31" fmla="*/ 230 h 1379"/>
              <a:gd name="T32" fmla="*/ 509 w 1482"/>
              <a:gd name="T33" fmla="*/ 126 h 1379"/>
              <a:gd name="T34" fmla="*/ 611 w 1482"/>
              <a:gd name="T35" fmla="*/ 150 h 1379"/>
              <a:gd name="T36" fmla="*/ 870 w 1482"/>
              <a:gd name="T37" fmla="*/ 230 h 1379"/>
              <a:gd name="T38" fmla="*/ 1382 w 1482"/>
              <a:gd name="T39" fmla="*/ 1202 h 1379"/>
              <a:gd name="T40" fmla="*/ 229 w 1482"/>
              <a:gd name="T41" fmla="*/ 1331 h 1379"/>
              <a:gd name="T42" fmla="*/ 99 w 1482"/>
              <a:gd name="T43" fmla="*/ 941 h 1379"/>
              <a:gd name="T44" fmla="*/ 256 w 1482"/>
              <a:gd name="T45" fmla="*/ 944 h 1379"/>
              <a:gd name="T46" fmla="*/ 331 w 1482"/>
              <a:gd name="T47" fmla="*/ 1046 h 1379"/>
              <a:gd name="T48" fmla="*/ 458 w 1482"/>
              <a:gd name="T49" fmla="*/ 971 h 1379"/>
              <a:gd name="T50" fmla="*/ 1024 w 1482"/>
              <a:gd name="T51" fmla="*/ 944 h 1379"/>
              <a:gd name="T52" fmla="*/ 1099 w 1482"/>
              <a:gd name="T53" fmla="*/ 1046 h 1379"/>
              <a:gd name="T54" fmla="*/ 1226 w 1482"/>
              <a:gd name="T55" fmla="*/ 971 h 1379"/>
              <a:gd name="T56" fmla="*/ 1355 w 1482"/>
              <a:gd name="T57" fmla="*/ 944 h 1379"/>
              <a:gd name="T58" fmla="*/ 1382 w 1482"/>
              <a:gd name="T59" fmla="*/ 1202 h 1379"/>
              <a:gd name="T60" fmla="*/ 304 w 1482"/>
              <a:gd name="T61" fmla="*/ 896 h 1379"/>
              <a:gd name="T62" fmla="*/ 331 w 1482"/>
              <a:gd name="T63" fmla="*/ 842 h 1379"/>
              <a:gd name="T64" fmla="*/ 410 w 1482"/>
              <a:gd name="T65" fmla="*/ 869 h 1379"/>
              <a:gd name="T66" fmla="*/ 410 w 1482"/>
              <a:gd name="T67" fmla="*/ 944 h 1379"/>
              <a:gd name="T68" fmla="*/ 382 w 1482"/>
              <a:gd name="T69" fmla="*/ 998 h 1379"/>
              <a:gd name="T70" fmla="*/ 304 w 1482"/>
              <a:gd name="T71" fmla="*/ 971 h 1379"/>
              <a:gd name="T72" fmla="*/ 410 w 1482"/>
              <a:gd name="T73" fmla="*/ 944 h 1379"/>
              <a:gd name="T74" fmla="*/ 1072 w 1482"/>
              <a:gd name="T75" fmla="*/ 896 h 1379"/>
              <a:gd name="T76" fmla="*/ 1099 w 1482"/>
              <a:gd name="T77" fmla="*/ 842 h 1379"/>
              <a:gd name="T78" fmla="*/ 1178 w 1482"/>
              <a:gd name="T79" fmla="*/ 869 h 1379"/>
              <a:gd name="T80" fmla="*/ 1178 w 1482"/>
              <a:gd name="T81" fmla="*/ 944 h 1379"/>
              <a:gd name="T82" fmla="*/ 1150 w 1482"/>
              <a:gd name="T83" fmla="*/ 998 h 1379"/>
              <a:gd name="T84" fmla="*/ 1072 w 1482"/>
              <a:gd name="T85" fmla="*/ 971 h 1379"/>
              <a:gd name="T86" fmla="*/ 1178 w 1482"/>
              <a:gd name="T87" fmla="*/ 944 h 1379"/>
              <a:gd name="T88" fmla="*/ 1355 w 1482"/>
              <a:gd name="T89" fmla="*/ 896 h 1379"/>
              <a:gd name="T90" fmla="*/ 1226 w 1482"/>
              <a:gd name="T91" fmla="*/ 869 h 1379"/>
              <a:gd name="T92" fmla="*/ 1099 w 1482"/>
              <a:gd name="T93" fmla="*/ 794 h 1379"/>
              <a:gd name="T94" fmla="*/ 1024 w 1482"/>
              <a:gd name="T95" fmla="*/ 896 h 1379"/>
              <a:gd name="T96" fmla="*/ 458 w 1482"/>
              <a:gd name="T97" fmla="*/ 869 h 1379"/>
              <a:gd name="T98" fmla="*/ 331 w 1482"/>
              <a:gd name="T99" fmla="*/ 794 h 1379"/>
              <a:gd name="T100" fmla="*/ 256 w 1482"/>
              <a:gd name="T101" fmla="*/ 896 h 1379"/>
              <a:gd name="T102" fmla="*/ 48 w 1482"/>
              <a:gd name="T103" fmla="*/ 818 h 1379"/>
              <a:gd name="T104" fmla="*/ 178 w 1482"/>
              <a:gd name="T105" fmla="*/ 278 h 1379"/>
              <a:gd name="T106" fmla="*/ 1434 w 1482"/>
              <a:gd name="T107" fmla="*/ 408 h 1379"/>
              <a:gd name="T108" fmla="*/ 1434 w 1482"/>
              <a:gd name="T109" fmla="*/ 818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82" h="1379">
                <a:moveTo>
                  <a:pt x="1304" y="230"/>
                </a:moveTo>
                <a:cubicBezTo>
                  <a:pt x="1021" y="230"/>
                  <a:pt x="1021" y="230"/>
                  <a:pt x="1021" y="230"/>
                </a:cubicBezTo>
                <a:cubicBezTo>
                  <a:pt x="1021" y="126"/>
                  <a:pt x="1021" y="126"/>
                  <a:pt x="1021" y="126"/>
                </a:cubicBezTo>
                <a:cubicBezTo>
                  <a:pt x="1021" y="57"/>
                  <a:pt x="964" y="0"/>
                  <a:pt x="894" y="0"/>
                </a:cubicBezTo>
                <a:cubicBezTo>
                  <a:pt x="587" y="0"/>
                  <a:pt x="587" y="0"/>
                  <a:pt x="587" y="0"/>
                </a:cubicBezTo>
                <a:cubicBezTo>
                  <a:pt x="518" y="0"/>
                  <a:pt x="461" y="57"/>
                  <a:pt x="461" y="126"/>
                </a:cubicBezTo>
                <a:cubicBezTo>
                  <a:pt x="461" y="230"/>
                  <a:pt x="461" y="230"/>
                  <a:pt x="461" y="230"/>
                </a:cubicBezTo>
                <a:cubicBezTo>
                  <a:pt x="178" y="230"/>
                  <a:pt x="178" y="230"/>
                  <a:pt x="178" y="230"/>
                </a:cubicBezTo>
                <a:cubicBezTo>
                  <a:pt x="80" y="230"/>
                  <a:pt x="0" y="310"/>
                  <a:pt x="0" y="408"/>
                </a:cubicBezTo>
                <a:cubicBezTo>
                  <a:pt x="0" y="818"/>
                  <a:pt x="0" y="818"/>
                  <a:pt x="0" y="818"/>
                </a:cubicBezTo>
                <a:cubicBezTo>
                  <a:pt x="0" y="859"/>
                  <a:pt x="20" y="896"/>
                  <a:pt x="51" y="919"/>
                </a:cubicBezTo>
                <a:cubicBezTo>
                  <a:pt x="51" y="919"/>
                  <a:pt x="51" y="920"/>
                  <a:pt x="51" y="920"/>
                </a:cubicBezTo>
                <a:cubicBezTo>
                  <a:pt x="51" y="1202"/>
                  <a:pt x="51" y="1202"/>
                  <a:pt x="51" y="1202"/>
                </a:cubicBezTo>
                <a:cubicBezTo>
                  <a:pt x="51" y="1300"/>
                  <a:pt x="131" y="1379"/>
                  <a:pt x="229" y="1379"/>
                </a:cubicBezTo>
                <a:cubicBezTo>
                  <a:pt x="1253" y="1379"/>
                  <a:pt x="1253" y="1379"/>
                  <a:pt x="1253" y="1379"/>
                </a:cubicBezTo>
                <a:cubicBezTo>
                  <a:pt x="1351" y="1379"/>
                  <a:pt x="1430" y="1300"/>
                  <a:pt x="1430" y="1202"/>
                </a:cubicBezTo>
                <a:cubicBezTo>
                  <a:pt x="1430" y="920"/>
                  <a:pt x="1430" y="920"/>
                  <a:pt x="1430" y="920"/>
                </a:cubicBezTo>
                <a:cubicBezTo>
                  <a:pt x="1430" y="920"/>
                  <a:pt x="1430" y="919"/>
                  <a:pt x="1430" y="919"/>
                </a:cubicBezTo>
                <a:cubicBezTo>
                  <a:pt x="1461" y="896"/>
                  <a:pt x="1482" y="859"/>
                  <a:pt x="1482" y="818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2" y="310"/>
                  <a:pt x="1402" y="230"/>
                  <a:pt x="1304" y="230"/>
                </a:cubicBezTo>
                <a:close/>
                <a:moveTo>
                  <a:pt x="509" y="126"/>
                </a:moveTo>
                <a:cubicBezTo>
                  <a:pt x="509" y="83"/>
                  <a:pt x="544" y="48"/>
                  <a:pt x="587" y="48"/>
                </a:cubicBezTo>
                <a:cubicBezTo>
                  <a:pt x="894" y="48"/>
                  <a:pt x="894" y="48"/>
                  <a:pt x="894" y="48"/>
                </a:cubicBezTo>
                <a:cubicBezTo>
                  <a:pt x="938" y="48"/>
                  <a:pt x="973" y="83"/>
                  <a:pt x="973" y="126"/>
                </a:cubicBezTo>
                <a:cubicBezTo>
                  <a:pt x="973" y="230"/>
                  <a:pt x="973" y="230"/>
                  <a:pt x="973" y="230"/>
                </a:cubicBezTo>
                <a:cubicBezTo>
                  <a:pt x="918" y="230"/>
                  <a:pt x="918" y="230"/>
                  <a:pt x="918" y="230"/>
                </a:cubicBezTo>
                <a:cubicBezTo>
                  <a:pt x="918" y="126"/>
                  <a:pt x="918" y="126"/>
                  <a:pt x="918" y="126"/>
                </a:cubicBezTo>
                <a:cubicBezTo>
                  <a:pt x="918" y="113"/>
                  <a:pt x="908" y="102"/>
                  <a:pt x="894" y="102"/>
                </a:cubicBezTo>
                <a:cubicBezTo>
                  <a:pt x="587" y="102"/>
                  <a:pt x="587" y="102"/>
                  <a:pt x="587" y="102"/>
                </a:cubicBezTo>
                <a:cubicBezTo>
                  <a:pt x="574" y="102"/>
                  <a:pt x="563" y="113"/>
                  <a:pt x="563" y="126"/>
                </a:cubicBezTo>
                <a:cubicBezTo>
                  <a:pt x="563" y="230"/>
                  <a:pt x="563" y="230"/>
                  <a:pt x="563" y="230"/>
                </a:cubicBezTo>
                <a:cubicBezTo>
                  <a:pt x="509" y="230"/>
                  <a:pt x="509" y="230"/>
                  <a:pt x="509" y="230"/>
                </a:cubicBezTo>
                <a:lnTo>
                  <a:pt x="509" y="126"/>
                </a:lnTo>
                <a:close/>
                <a:moveTo>
                  <a:pt x="611" y="230"/>
                </a:moveTo>
                <a:cubicBezTo>
                  <a:pt x="611" y="150"/>
                  <a:pt x="611" y="150"/>
                  <a:pt x="611" y="150"/>
                </a:cubicBezTo>
                <a:cubicBezTo>
                  <a:pt x="870" y="150"/>
                  <a:pt x="870" y="150"/>
                  <a:pt x="870" y="150"/>
                </a:cubicBezTo>
                <a:cubicBezTo>
                  <a:pt x="870" y="230"/>
                  <a:pt x="870" y="230"/>
                  <a:pt x="870" y="230"/>
                </a:cubicBezTo>
                <a:lnTo>
                  <a:pt x="611" y="230"/>
                </a:lnTo>
                <a:close/>
                <a:moveTo>
                  <a:pt x="1382" y="1202"/>
                </a:moveTo>
                <a:cubicBezTo>
                  <a:pt x="1382" y="1273"/>
                  <a:pt x="1324" y="1331"/>
                  <a:pt x="1253" y="1331"/>
                </a:cubicBezTo>
                <a:cubicBezTo>
                  <a:pt x="229" y="1331"/>
                  <a:pt x="229" y="1331"/>
                  <a:pt x="229" y="1331"/>
                </a:cubicBezTo>
                <a:cubicBezTo>
                  <a:pt x="157" y="1331"/>
                  <a:pt x="99" y="1273"/>
                  <a:pt x="99" y="1202"/>
                </a:cubicBezTo>
                <a:cubicBezTo>
                  <a:pt x="99" y="941"/>
                  <a:pt x="99" y="941"/>
                  <a:pt x="99" y="941"/>
                </a:cubicBezTo>
                <a:cubicBezTo>
                  <a:pt x="108" y="943"/>
                  <a:pt x="117" y="944"/>
                  <a:pt x="126" y="944"/>
                </a:cubicBezTo>
                <a:cubicBezTo>
                  <a:pt x="256" y="944"/>
                  <a:pt x="256" y="944"/>
                  <a:pt x="256" y="944"/>
                </a:cubicBezTo>
                <a:cubicBezTo>
                  <a:pt x="256" y="971"/>
                  <a:pt x="256" y="971"/>
                  <a:pt x="256" y="971"/>
                </a:cubicBezTo>
                <a:cubicBezTo>
                  <a:pt x="256" y="1013"/>
                  <a:pt x="290" y="1046"/>
                  <a:pt x="331" y="1046"/>
                </a:cubicBezTo>
                <a:cubicBezTo>
                  <a:pt x="382" y="1046"/>
                  <a:pt x="382" y="1046"/>
                  <a:pt x="382" y="1046"/>
                </a:cubicBezTo>
                <a:cubicBezTo>
                  <a:pt x="424" y="1046"/>
                  <a:pt x="458" y="1013"/>
                  <a:pt x="458" y="971"/>
                </a:cubicBezTo>
                <a:cubicBezTo>
                  <a:pt x="458" y="944"/>
                  <a:pt x="458" y="944"/>
                  <a:pt x="458" y="944"/>
                </a:cubicBezTo>
                <a:cubicBezTo>
                  <a:pt x="1024" y="944"/>
                  <a:pt x="1024" y="944"/>
                  <a:pt x="1024" y="944"/>
                </a:cubicBezTo>
                <a:cubicBezTo>
                  <a:pt x="1024" y="971"/>
                  <a:pt x="1024" y="971"/>
                  <a:pt x="1024" y="971"/>
                </a:cubicBezTo>
                <a:cubicBezTo>
                  <a:pt x="1024" y="1013"/>
                  <a:pt x="1058" y="1046"/>
                  <a:pt x="1099" y="1046"/>
                </a:cubicBezTo>
                <a:cubicBezTo>
                  <a:pt x="1150" y="1046"/>
                  <a:pt x="1150" y="1046"/>
                  <a:pt x="1150" y="1046"/>
                </a:cubicBezTo>
                <a:cubicBezTo>
                  <a:pt x="1192" y="1046"/>
                  <a:pt x="1226" y="1013"/>
                  <a:pt x="1226" y="971"/>
                </a:cubicBezTo>
                <a:cubicBezTo>
                  <a:pt x="1226" y="944"/>
                  <a:pt x="1226" y="944"/>
                  <a:pt x="1226" y="944"/>
                </a:cubicBezTo>
                <a:cubicBezTo>
                  <a:pt x="1355" y="944"/>
                  <a:pt x="1355" y="944"/>
                  <a:pt x="1355" y="944"/>
                </a:cubicBezTo>
                <a:cubicBezTo>
                  <a:pt x="1365" y="944"/>
                  <a:pt x="1374" y="943"/>
                  <a:pt x="1382" y="941"/>
                </a:cubicBezTo>
                <a:lnTo>
                  <a:pt x="1382" y="1202"/>
                </a:lnTo>
                <a:close/>
                <a:moveTo>
                  <a:pt x="410" y="896"/>
                </a:moveTo>
                <a:cubicBezTo>
                  <a:pt x="304" y="896"/>
                  <a:pt x="304" y="896"/>
                  <a:pt x="304" y="896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4" y="854"/>
                  <a:pt x="316" y="842"/>
                  <a:pt x="331" y="842"/>
                </a:cubicBezTo>
                <a:cubicBezTo>
                  <a:pt x="382" y="842"/>
                  <a:pt x="382" y="842"/>
                  <a:pt x="382" y="842"/>
                </a:cubicBezTo>
                <a:cubicBezTo>
                  <a:pt x="397" y="842"/>
                  <a:pt x="410" y="854"/>
                  <a:pt x="410" y="869"/>
                </a:cubicBezTo>
                <a:lnTo>
                  <a:pt x="410" y="896"/>
                </a:lnTo>
                <a:close/>
                <a:moveTo>
                  <a:pt x="410" y="944"/>
                </a:moveTo>
                <a:cubicBezTo>
                  <a:pt x="410" y="971"/>
                  <a:pt x="410" y="971"/>
                  <a:pt x="410" y="971"/>
                </a:cubicBezTo>
                <a:cubicBezTo>
                  <a:pt x="410" y="986"/>
                  <a:pt x="397" y="998"/>
                  <a:pt x="382" y="998"/>
                </a:cubicBezTo>
                <a:cubicBezTo>
                  <a:pt x="331" y="998"/>
                  <a:pt x="331" y="998"/>
                  <a:pt x="331" y="998"/>
                </a:cubicBezTo>
                <a:cubicBezTo>
                  <a:pt x="316" y="998"/>
                  <a:pt x="304" y="986"/>
                  <a:pt x="304" y="971"/>
                </a:cubicBezTo>
                <a:cubicBezTo>
                  <a:pt x="304" y="944"/>
                  <a:pt x="304" y="944"/>
                  <a:pt x="304" y="944"/>
                </a:cubicBezTo>
                <a:lnTo>
                  <a:pt x="410" y="944"/>
                </a:lnTo>
                <a:close/>
                <a:moveTo>
                  <a:pt x="1178" y="896"/>
                </a:moveTo>
                <a:cubicBezTo>
                  <a:pt x="1072" y="896"/>
                  <a:pt x="1072" y="896"/>
                  <a:pt x="1072" y="896"/>
                </a:cubicBezTo>
                <a:cubicBezTo>
                  <a:pt x="1072" y="869"/>
                  <a:pt x="1072" y="869"/>
                  <a:pt x="1072" y="869"/>
                </a:cubicBezTo>
                <a:cubicBezTo>
                  <a:pt x="1072" y="854"/>
                  <a:pt x="1084" y="842"/>
                  <a:pt x="1099" y="842"/>
                </a:cubicBezTo>
                <a:cubicBezTo>
                  <a:pt x="1150" y="842"/>
                  <a:pt x="1150" y="842"/>
                  <a:pt x="1150" y="842"/>
                </a:cubicBezTo>
                <a:cubicBezTo>
                  <a:pt x="1165" y="842"/>
                  <a:pt x="1178" y="854"/>
                  <a:pt x="1178" y="869"/>
                </a:cubicBezTo>
                <a:lnTo>
                  <a:pt x="1178" y="896"/>
                </a:lnTo>
                <a:close/>
                <a:moveTo>
                  <a:pt x="1178" y="944"/>
                </a:moveTo>
                <a:cubicBezTo>
                  <a:pt x="1178" y="971"/>
                  <a:pt x="1178" y="971"/>
                  <a:pt x="1178" y="971"/>
                </a:cubicBezTo>
                <a:cubicBezTo>
                  <a:pt x="1178" y="986"/>
                  <a:pt x="1165" y="998"/>
                  <a:pt x="1150" y="998"/>
                </a:cubicBezTo>
                <a:cubicBezTo>
                  <a:pt x="1099" y="998"/>
                  <a:pt x="1099" y="998"/>
                  <a:pt x="1099" y="998"/>
                </a:cubicBezTo>
                <a:cubicBezTo>
                  <a:pt x="1084" y="998"/>
                  <a:pt x="1072" y="986"/>
                  <a:pt x="1072" y="971"/>
                </a:cubicBezTo>
                <a:cubicBezTo>
                  <a:pt x="1072" y="944"/>
                  <a:pt x="1072" y="944"/>
                  <a:pt x="1072" y="944"/>
                </a:cubicBezTo>
                <a:lnTo>
                  <a:pt x="1178" y="944"/>
                </a:lnTo>
                <a:close/>
                <a:moveTo>
                  <a:pt x="1434" y="818"/>
                </a:moveTo>
                <a:cubicBezTo>
                  <a:pt x="1434" y="861"/>
                  <a:pt x="1398" y="896"/>
                  <a:pt x="1355" y="896"/>
                </a:cubicBezTo>
                <a:cubicBezTo>
                  <a:pt x="1226" y="896"/>
                  <a:pt x="1226" y="896"/>
                  <a:pt x="1226" y="896"/>
                </a:cubicBezTo>
                <a:cubicBezTo>
                  <a:pt x="1226" y="869"/>
                  <a:pt x="1226" y="869"/>
                  <a:pt x="1226" y="869"/>
                </a:cubicBezTo>
                <a:cubicBezTo>
                  <a:pt x="1226" y="827"/>
                  <a:pt x="1192" y="794"/>
                  <a:pt x="1150" y="794"/>
                </a:cubicBezTo>
                <a:cubicBezTo>
                  <a:pt x="1099" y="794"/>
                  <a:pt x="1099" y="794"/>
                  <a:pt x="1099" y="794"/>
                </a:cubicBezTo>
                <a:cubicBezTo>
                  <a:pt x="1058" y="794"/>
                  <a:pt x="1024" y="827"/>
                  <a:pt x="1024" y="869"/>
                </a:cubicBezTo>
                <a:cubicBezTo>
                  <a:pt x="1024" y="896"/>
                  <a:pt x="1024" y="896"/>
                  <a:pt x="1024" y="896"/>
                </a:cubicBezTo>
                <a:cubicBezTo>
                  <a:pt x="458" y="896"/>
                  <a:pt x="458" y="896"/>
                  <a:pt x="458" y="896"/>
                </a:cubicBezTo>
                <a:cubicBezTo>
                  <a:pt x="458" y="869"/>
                  <a:pt x="458" y="869"/>
                  <a:pt x="458" y="869"/>
                </a:cubicBezTo>
                <a:cubicBezTo>
                  <a:pt x="458" y="827"/>
                  <a:pt x="424" y="794"/>
                  <a:pt x="382" y="794"/>
                </a:cubicBezTo>
                <a:cubicBezTo>
                  <a:pt x="331" y="794"/>
                  <a:pt x="331" y="794"/>
                  <a:pt x="331" y="794"/>
                </a:cubicBezTo>
                <a:cubicBezTo>
                  <a:pt x="290" y="794"/>
                  <a:pt x="256" y="827"/>
                  <a:pt x="256" y="869"/>
                </a:cubicBezTo>
                <a:cubicBezTo>
                  <a:pt x="256" y="896"/>
                  <a:pt x="256" y="896"/>
                  <a:pt x="256" y="896"/>
                </a:cubicBezTo>
                <a:cubicBezTo>
                  <a:pt x="126" y="896"/>
                  <a:pt x="126" y="896"/>
                  <a:pt x="126" y="896"/>
                </a:cubicBezTo>
                <a:cubicBezTo>
                  <a:pt x="83" y="896"/>
                  <a:pt x="48" y="861"/>
                  <a:pt x="48" y="818"/>
                </a:cubicBezTo>
                <a:cubicBezTo>
                  <a:pt x="48" y="408"/>
                  <a:pt x="48" y="408"/>
                  <a:pt x="48" y="408"/>
                </a:cubicBezTo>
                <a:cubicBezTo>
                  <a:pt x="48" y="337"/>
                  <a:pt x="106" y="278"/>
                  <a:pt x="178" y="278"/>
                </a:cubicBezTo>
                <a:cubicBezTo>
                  <a:pt x="1304" y="278"/>
                  <a:pt x="1304" y="278"/>
                  <a:pt x="1304" y="278"/>
                </a:cubicBezTo>
                <a:cubicBezTo>
                  <a:pt x="1375" y="278"/>
                  <a:pt x="1434" y="337"/>
                  <a:pt x="1434" y="408"/>
                </a:cubicBezTo>
                <a:lnTo>
                  <a:pt x="1434" y="818"/>
                </a:lnTo>
                <a:close/>
                <a:moveTo>
                  <a:pt x="1434" y="818"/>
                </a:moveTo>
                <a:cubicBezTo>
                  <a:pt x="1434" y="818"/>
                  <a:pt x="1434" y="818"/>
                  <a:pt x="1434" y="818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671B9F-C437-4953-8982-A44ABF8169A7}"/>
              </a:ext>
            </a:extLst>
          </p:cNvPr>
          <p:cNvGrpSpPr/>
          <p:nvPr/>
        </p:nvGrpSpPr>
        <p:grpSpPr>
          <a:xfrm>
            <a:off x="8592543" y="3580396"/>
            <a:ext cx="423833" cy="423832"/>
            <a:chOff x="3311525" y="4943475"/>
            <a:chExt cx="1271588" cy="1271587"/>
          </a:xfrm>
          <a:solidFill>
            <a:schemeClr val="accent3"/>
          </a:solidFill>
        </p:grpSpPr>
        <p:sp>
          <p:nvSpPr>
            <p:cNvPr id="43" name="Freeform 76">
              <a:extLst>
                <a:ext uri="{FF2B5EF4-FFF2-40B4-BE49-F238E27FC236}">
                  <a16:creationId xmlns:a16="http://schemas.microsoft.com/office/drawing/2014/main" id="{6CCC2615-8C2B-4276-9B47-8237B9C80C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1525" y="4943475"/>
              <a:ext cx="1271588" cy="1271587"/>
            </a:xfrm>
            <a:custGeom>
              <a:avLst/>
              <a:gdLst>
                <a:gd name="T0" fmla="*/ 1379 w 1482"/>
                <a:gd name="T1" fmla="*/ 717 h 1482"/>
                <a:gd name="T2" fmla="*/ 765 w 1482"/>
                <a:gd name="T3" fmla="*/ 24 h 1482"/>
                <a:gd name="T4" fmla="*/ 717 w 1482"/>
                <a:gd name="T5" fmla="*/ 24 h 1482"/>
                <a:gd name="T6" fmla="*/ 103 w 1482"/>
                <a:gd name="T7" fmla="*/ 717 h 1482"/>
                <a:gd name="T8" fmla="*/ 0 w 1482"/>
                <a:gd name="T9" fmla="*/ 741 h 1482"/>
                <a:gd name="T10" fmla="*/ 103 w 1482"/>
                <a:gd name="T11" fmla="*/ 765 h 1482"/>
                <a:gd name="T12" fmla="*/ 717 w 1482"/>
                <a:gd name="T13" fmla="*/ 1458 h 1482"/>
                <a:gd name="T14" fmla="*/ 765 w 1482"/>
                <a:gd name="T15" fmla="*/ 1458 h 1482"/>
                <a:gd name="T16" fmla="*/ 1379 w 1482"/>
                <a:gd name="T17" fmla="*/ 765 h 1482"/>
                <a:gd name="T18" fmla="*/ 1482 w 1482"/>
                <a:gd name="T19" fmla="*/ 741 h 1482"/>
                <a:gd name="T20" fmla="*/ 1331 w 1482"/>
                <a:gd name="T21" fmla="*/ 717 h 1482"/>
                <a:gd name="T22" fmla="*/ 765 w 1482"/>
                <a:gd name="T23" fmla="*/ 257 h 1482"/>
                <a:gd name="T24" fmla="*/ 1331 w 1482"/>
                <a:gd name="T25" fmla="*/ 717 h 1482"/>
                <a:gd name="T26" fmla="*/ 1177 w 1482"/>
                <a:gd name="T27" fmla="*/ 765 h 1482"/>
                <a:gd name="T28" fmla="*/ 765 w 1482"/>
                <a:gd name="T29" fmla="*/ 1099 h 1482"/>
                <a:gd name="T30" fmla="*/ 717 w 1482"/>
                <a:gd name="T31" fmla="*/ 1099 h 1482"/>
                <a:gd name="T32" fmla="*/ 305 w 1482"/>
                <a:gd name="T33" fmla="*/ 765 h 1482"/>
                <a:gd name="T34" fmla="*/ 406 w 1482"/>
                <a:gd name="T35" fmla="*/ 741 h 1482"/>
                <a:gd name="T36" fmla="*/ 305 w 1482"/>
                <a:gd name="T37" fmla="*/ 717 h 1482"/>
                <a:gd name="T38" fmla="*/ 717 w 1482"/>
                <a:gd name="T39" fmla="*/ 382 h 1482"/>
                <a:gd name="T40" fmla="*/ 765 w 1482"/>
                <a:gd name="T41" fmla="*/ 382 h 1482"/>
                <a:gd name="T42" fmla="*/ 1177 w 1482"/>
                <a:gd name="T43" fmla="*/ 717 h 1482"/>
                <a:gd name="T44" fmla="*/ 1075 w 1482"/>
                <a:gd name="T45" fmla="*/ 741 h 1482"/>
                <a:gd name="T46" fmla="*/ 717 w 1482"/>
                <a:gd name="T47" fmla="*/ 151 h 1482"/>
                <a:gd name="T48" fmla="*/ 257 w 1482"/>
                <a:gd name="T49" fmla="*/ 717 h 1482"/>
                <a:gd name="T50" fmla="*/ 717 w 1482"/>
                <a:gd name="T51" fmla="*/ 151 h 1482"/>
                <a:gd name="T52" fmla="*/ 257 w 1482"/>
                <a:gd name="T53" fmla="*/ 765 h 1482"/>
                <a:gd name="T54" fmla="*/ 717 w 1482"/>
                <a:gd name="T55" fmla="*/ 1331 h 1482"/>
                <a:gd name="T56" fmla="*/ 765 w 1482"/>
                <a:gd name="T57" fmla="*/ 1331 h 1482"/>
                <a:gd name="T58" fmla="*/ 1225 w 1482"/>
                <a:gd name="T59" fmla="*/ 765 h 1482"/>
                <a:gd name="T60" fmla="*/ 765 w 1482"/>
                <a:gd name="T61" fmla="*/ 1331 h 1482"/>
                <a:gd name="T62" fmla="*/ 765 w 1482"/>
                <a:gd name="T63" fmla="*/ 13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2" h="1482">
                  <a:moveTo>
                    <a:pt x="1458" y="717"/>
                  </a:moveTo>
                  <a:cubicBezTo>
                    <a:pt x="1379" y="717"/>
                    <a:pt x="1379" y="717"/>
                    <a:pt x="1379" y="717"/>
                  </a:cubicBezTo>
                  <a:cubicBezTo>
                    <a:pt x="1366" y="384"/>
                    <a:pt x="1098" y="115"/>
                    <a:pt x="765" y="103"/>
                  </a:cubicBezTo>
                  <a:cubicBezTo>
                    <a:pt x="765" y="24"/>
                    <a:pt x="765" y="24"/>
                    <a:pt x="765" y="24"/>
                  </a:cubicBezTo>
                  <a:cubicBezTo>
                    <a:pt x="765" y="11"/>
                    <a:pt x="754" y="0"/>
                    <a:pt x="741" y="0"/>
                  </a:cubicBezTo>
                  <a:cubicBezTo>
                    <a:pt x="728" y="0"/>
                    <a:pt x="717" y="11"/>
                    <a:pt x="717" y="24"/>
                  </a:cubicBezTo>
                  <a:cubicBezTo>
                    <a:pt x="717" y="103"/>
                    <a:pt x="717" y="103"/>
                    <a:pt x="717" y="103"/>
                  </a:cubicBezTo>
                  <a:cubicBezTo>
                    <a:pt x="384" y="115"/>
                    <a:pt x="115" y="384"/>
                    <a:pt x="103" y="717"/>
                  </a:cubicBezTo>
                  <a:cubicBezTo>
                    <a:pt x="24" y="717"/>
                    <a:pt x="24" y="717"/>
                    <a:pt x="24" y="717"/>
                  </a:cubicBezTo>
                  <a:cubicBezTo>
                    <a:pt x="11" y="717"/>
                    <a:pt x="0" y="728"/>
                    <a:pt x="0" y="741"/>
                  </a:cubicBezTo>
                  <a:cubicBezTo>
                    <a:pt x="0" y="754"/>
                    <a:pt x="11" y="765"/>
                    <a:pt x="24" y="765"/>
                  </a:cubicBezTo>
                  <a:cubicBezTo>
                    <a:pt x="103" y="765"/>
                    <a:pt x="103" y="765"/>
                    <a:pt x="103" y="765"/>
                  </a:cubicBezTo>
                  <a:cubicBezTo>
                    <a:pt x="115" y="1098"/>
                    <a:pt x="384" y="1366"/>
                    <a:pt x="717" y="1379"/>
                  </a:cubicBezTo>
                  <a:cubicBezTo>
                    <a:pt x="717" y="1458"/>
                    <a:pt x="717" y="1458"/>
                    <a:pt x="717" y="1458"/>
                  </a:cubicBezTo>
                  <a:cubicBezTo>
                    <a:pt x="717" y="1471"/>
                    <a:pt x="728" y="1482"/>
                    <a:pt x="741" y="1482"/>
                  </a:cubicBezTo>
                  <a:cubicBezTo>
                    <a:pt x="754" y="1482"/>
                    <a:pt x="765" y="1471"/>
                    <a:pt x="765" y="1458"/>
                  </a:cubicBezTo>
                  <a:cubicBezTo>
                    <a:pt x="765" y="1379"/>
                    <a:pt x="765" y="1379"/>
                    <a:pt x="765" y="1379"/>
                  </a:cubicBezTo>
                  <a:cubicBezTo>
                    <a:pt x="1098" y="1366"/>
                    <a:pt x="1366" y="1098"/>
                    <a:pt x="1379" y="765"/>
                  </a:cubicBezTo>
                  <a:cubicBezTo>
                    <a:pt x="1458" y="765"/>
                    <a:pt x="1458" y="765"/>
                    <a:pt x="1458" y="765"/>
                  </a:cubicBezTo>
                  <a:cubicBezTo>
                    <a:pt x="1471" y="765"/>
                    <a:pt x="1482" y="754"/>
                    <a:pt x="1482" y="741"/>
                  </a:cubicBezTo>
                  <a:cubicBezTo>
                    <a:pt x="1482" y="728"/>
                    <a:pt x="1471" y="717"/>
                    <a:pt x="1458" y="717"/>
                  </a:cubicBezTo>
                  <a:close/>
                  <a:moveTo>
                    <a:pt x="1331" y="717"/>
                  </a:moveTo>
                  <a:cubicBezTo>
                    <a:pt x="1225" y="717"/>
                    <a:pt x="1225" y="717"/>
                    <a:pt x="1225" y="717"/>
                  </a:cubicBezTo>
                  <a:cubicBezTo>
                    <a:pt x="1213" y="469"/>
                    <a:pt x="1013" y="269"/>
                    <a:pt x="765" y="257"/>
                  </a:cubicBezTo>
                  <a:cubicBezTo>
                    <a:pt x="765" y="151"/>
                    <a:pt x="765" y="151"/>
                    <a:pt x="765" y="151"/>
                  </a:cubicBezTo>
                  <a:cubicBezTo>
                    <a:pt x="1071" y="163"/>
                    <a:pt x="1318" y="410"/>
                    <a:pt x="1331" y="717"/>
                  </a:cubicBezTo>
                  <a:close/>
                  <a:moveTo>
                    <a:pt x="1099" y="765"/>
                  </a:moveTo>
                  <a:cubicBezTo>
                    <a:pt x="1177" y="765"/>
                    <a:pt x="1177" y="765"/>
                    <a:pt x="1177" y="765"/>
                  </a:cubicBezTo>
                  <a:cubicBezTo>
                    <a:pt x="1165" y="987"/>
                    <a:pt x="987" y="1165"/>
                    <a:pt x="765" y="1177"/>
                  </a:cubicBezTo>
                  <a:cubicBezTo>
                    <a:pt x="765" y="1099"/>
                    <a:pt x="765" y="1099"/>
                    <a:pt x="765" y="1099"/>
                  </a:cubicBezTo>
                  <a:cubicBezTo>
                    <a:pt x="765" y="1086"/>
                    <a:pt x="754" y="1075"/>
                    <a:pt x="741" y="1075"/>
                  </a:cubicBezTo>
                  <a:cubicBezTo>
                    <a:pt x="728" y="1075"/>
                    <a:pt x="717" y="1086"/>
                    <a:pt x="717" y="1099"/>
                  </a:cubicBezTo>
                  <a:cubicBezTo>
                    <a:pt x="717" y="1177"/>
                    <a:pt x="717" y="1177"/>
                    <a:pt x="717" y="1177"/>
                  </a:cubicBezTo>
                  <a:cubicBezTo>
                    <a:pt x="495" y="1165"/>
                    <a:pt x="317" y="987"/>
                    <a:pt x="305" y="765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6" y="765"/>
                    <a:pt x="406" y="754"/>
                    <a:pt x="406" y="741"/>
                  </a:cubicBezTo>
                  <a:cubicBezTo>
                    <a:pt x="406" y="728"/>
                    <a:pt x="396" y="717"/>
                    <a:pt x="382" y="717"/>
                  </a:cubicBezTo>
                  <a:cubicBezTo>
                    <a:pt x="305" y="717"/>
                    <a:pt x="305" y="717"/>
                    <a:pt x="305" y="717"/>
                  </a:cubicBezTo>
                  <a:cubicBezTo>
                    <a:pt x="317" y="495"/>
                    <a:pt x="495" y="317"/>
                    <a:pt x="717" y="305"/>
                  </a:cubicBezTo>
                  <a:cubicBezTo>
                    <a:pt x="717" y="382"/>
                    <a:pt x="717" y="382"/>
                    <a:pt x="717" y="382"/>
                  </a:cubicBezTo>
                  <a:cubicBezTo>
                    <a:pt x="717" y="396"/>
                    <a:pt x="728" y="406"/>
                    <a:pt x="741" y="406"/>
                  </a:cubicBezTo>
                  <a:cubicBezTo>
                    <a:pt x="754" y="406"/>
                    <a:pt x="765" y="396"/>
                    <a:pt x="765" y="382"/>
                  </a:cubicBezTo>
                  <a:cubicBezTo>
                    <a:pt x="765" y="305"/>
                    <a:pt x="765" y="305"/>
                    <a:pt x="765" y="305"/>
                  </a:cubicBezTo>
                  <a:cubicBezTo>
                    <a:pt x="987" y="317"/>
                    <a:pt x="1165" y="495"/>
                    <a:pt x="1177" y="717"/>
                  </a:cubicBezTo>
                  <a:cubicBezTo>
                    <a:pt x="1099" y="717"/>
                    <a:pt x="1099" y="717"/>
                    <a:pt x="1099" y="717"/>
                  </a:cubicBezTo>
                  <a:cubicBezTo>
                    <a:pt x="1086" y="717"/>
                    <a:pt x="1075" y="728"/>
                    <a:pt x="1075" y="741"/>
                  </a:cubicBezTo>
                  <a:cubicBezTo>
                    <a:pt x="1075" y="754"/>
                    <a:pt x="1086" y="765"/>
                    <a:pt x="1099" y="765"/>
                  </a:cubicBezTo>
                  <a:close/>
                  <a:moveTo>
                    <a:pt x="717" y="151"/>
                  </a:moveTo>
                  <a:cubicBezTo>
                    <a:pt x="717" y="257"/>
                    <a:pt x="717" y="257"/>
                    <a:pt x="717" y="257"/>
                  </a:cubicBezTo>
                  <a:cubicBezTo>
                    <a:pt x="469" y="269"/>
                    <a:pt x="269" y="469"/>
                    <a:pt x="257" y="717"/>
                  </a:cubicBezTo>
                  <a:cubicBezTo>
                    <a:pt x="151" y="717"/>
                    <a:pt x="151" y="717"/>
                    <a:pt x="151" y="717"/>
                  </a:cubicBezTo>
                  <a:cubicBezTo>
                    <a:pt x="163" y="410"/>
                    <a:pt x="410" y="163"/>
                    <a:pt x="717" y="151"/>
                  </a:cubicBezTo>
                  <a:close/>
                  <a:moveTo>
                    <a:pt x="151" y="765"/>
                  </a:moveTo>
                  <a:cubicBezTo>
                    <a:pt x="257" y="765"/>
                    <a:pt x="257" y="765"/>
                    <a:pt x="257" y="765"/>
                  </a:cubicBezTo>
                  <a:cubicBezTo>
                    <a:pt x="269" y="1013"/>
                    <a:pt x="469" y="1213"/>
                    <a:pt x="717" y="1225"/>
                  </a:cubicBezTo>
                  <a:cubicBezTo>
                    <a:pt x="717" y="1331"/>
                    <a:pt x="717" y="1331"/>
                    <a:pt x="717" y="1331"/>
                  </a:cubicBezTo>
                  <a:cubicBezTo>
                    <a:pt x="410" y="1318"/>
                    <a:pt x="163" y="1071"/>
                    <a:pt x="151" y="765"/>
                  </a:cubicBezTo>
                  <a:close/>
                  <a:moveTo>
                    <a:pt x="765" y="1331"/>
                  </a:moveTo>
                  <a:cubicBezTo>
                    <a:pt x="765" y="1225"/>
                    <a:pt x="765" y="1225"/>
                    <a:pt x="765" y="1225"/>
                  </a:cubicBezTo>
                  <a:cubicBezTo>
                    <a:pt x="1013" y="1213"/>
                    <a:pt x="1213" y="1013"/>
                    <a:pt x="1225" y="765"/>
                  </a:cubicBezTo>
                  <a:cubicBezTo>
                    <a:pt x="1331" y="765"/>
                    <a:pt x="1331" y="765"/>
                    <a:pt x="1331" y="765"/>
                  </a:cubicBezTo>
                  <a:cubicBezTo>
                    <a:pt x="1318" y="1071"/>
                    <a:pt x="1071" y="1318"/>
                    <a:pt x="765" y="1331"/>
                  </a:cubicBezTo>
                  <a:close/>
                  <a:moveTo>
                    <a:pt x="765" y="1331"/>
                  </a:moveTo>
                  <a:cubicBezTo>
                    <a:pt x="765" y="1331"/>
                    <a:pt x="765" y="1331"/>
                    <a:pt x="765" y="13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7">
              <a:extLst>
                <a:ext uri="{FF2B5EF4-FFF2-40B4-BE49-F238E27FC236}">
                  <a16:creationId xmlns:a16="http://schemas.microsoft.com/office/drawing/2014/main" id="{12BAF03E-81BD-4E16-ABB7-179F177A35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0800" y="5492750"/>
              <a:ext cx="173038" cy="173037"/>
            </a:xfrm>
            <a:custGeom>
              <a:avLst/>
              <a:gdLst>
                <a:gd name="T0" fmla="*/ 101 w 202"/>
                <a:gd name="T1" fmla="*/ 0 h 202"/>
                <a:gd name="T2" fmla="*/ 0 w 202"/>
                <a:gd name="T3" fmla="*/ 101 h 202"/>
                <a:gd name="T4" fmla="*/ 101 w 202"/>
                <a:gd name="T5" fmla="*/ 202 h 202"/>
                <a:gd name="T6" fmla="*/ 202 w 202"/>
                <a:gd name="T7" fmla="*/ 101 h 202"/>
                <a:gd name="T8" fmla="*/ 101 w 202"/>
                <a:gd name="T9" fmla="*/ 0 h 202"/>
                <a:gd name="T10" fmla="*/ 101 w 202"/>
                <a:gd name="T11" fmla="*/ 154 h 202"/>
                <a:gd name="T12" fmla="*/ 48 w 202"/>
                <a:gd name="T13" fmla="*/ 101 h 202"/>
                <a:gd name="T14" fmla="*/ 101 w 202"/>
                <a:gd name="T15" fmla="*/ 48 h 202"/>
                <a:gd name="T16" fmla="*/ 154 w 202"/>
                <a:gd name="T17" fmla="*/ 101 h 202"/>
                <a:gd name="T18" fmla="*/ 101 w 202"/>
                <a:gd name="T19" fmla="*/ 154 h 202"/>
                <a:gd name="T20" fmla="*/ 101 w 202"/>
                <a:gd name="T21" fmla="*/ 154 h 202"/>
                <a:gd name="T22" fmla="*/ 101 w 202"/>
                <a:gd name="T23" fmla="*/ 15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1" y="202"/>
                  </a:cubicBezTo>
                  <a:cubicBezTo>
                    <a:pt x="156" y="202"/>
                    <a:pt x="202" y="156"/>
                    <a:pt x="202" y="101"/>
                  </a:cubicBezTo>
                  <a:cubicBezTo>
                    <a:pt x="202" y="45"/>
                    <a:pt x="156" y="0"/>
                    <a:pt x="101" y="0"/>
                  </a:cubicBezTo>
                  <a:close/>
                  <a:moveTo>
                    <a:pt x="101" y="154"/>
                  </a:moveTo>
                  <a:cubicBezTo>
                    <a:pt x="72" y="154"/>
                    <a:pt x="48" y="130"/>
                    <a:pt x="48" y="101"/>
                  </a:cubicBezTo>
                  <a:cubicBezTo>
                    <a:pt x="48" y="72"/>
                    <a:pt x="72" y="48"/>
                    <a:pt x="101" y="48"/>
                  </a:cubicBezTo>
                  <a:cubicBezTo>
                    <a:pt x="130" y="48"/>
                    <a:pt x="154" y="72"/>
                    <a:pt x="154" y="101"/>
                  </a:cubicBezTo>
                  <a:cubicBezTo>
                    <a:pt x="154" y="130"/>
                    <a:pt x="130" y="154"/>
                    <a:pt x="101" y="154"/>
                  </a:cubicBezTo>
                  <a:close/>
                  <a:moveTo>
                    <a:pt x="101" y="154"/>
                  </a:moveTo>
                  <a:cubicBezTo>
                    <a:pt x="101" y="154"/>
                    <a:pt x="101" y="154"/>
                    <a:pt x="101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38" name="Rectangle 3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302655" y="422350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Μαθησιακά Οφέλη</a:t>
            </a:r>
          </a:p>
          <a:p>
            <a:endParaRPr lang="el-GR" dirty="0" smtClean="0">
              <a:solidFill>
                <a:srgbClr val="002060"/>
              </a:solidFill>
            </a:endParaRPr>
          </a:p>
          <a:p>
            <a:r>
              <a:rPr lang="el-GR" dirty="0" smtClean="0">
                <a:solidFill>
                  <a:srgbClr val="002060"/>
                </a:solidFill>
              </a:rPr>
              <a:t>Επίγνωση </a:t>
            </a:r>
            <a:r>
              <a:rPr lang="el-GR" dirty="0">
                <a:solidFill>
                  <a:srgbClr val="002060"/>
                </a:solidFill>
              </a:rPr>
              <a:t>των δυνατοτήτων και τομείς προσωπικής ανάπτυξης</a:t>
            </a:r>
            <a:br>
              <a:rPr lang="el-GR" dirty="0">
                <a:solidFill>
                  <a:srgbClr val="002060"/>
                </a:solidFill>
              </a:rPr>
            </a:br>
            <a:endParaRPr lang="el-GR" dirty="0">
              <a:solidFill>
                <a:srgbClr val="002060"/>
              </a:solidFill>
            </a:endParaRPr>
          </a:p>
          <a:p>
            <a:r>
              <a:rPr lang="el-GR" dirty="0">
                <a:solidFill>
                  <a:srgbClr val="002060"/>
                </a:solidFill>
              </a:rPr>
              <a:t>Αρμονική συνεργασία και αλληλοσεβασμός</a:t>
            </a:r>
          </a:p>
        </p:txBody>
      </p:sp>
    </p:spTree>
    <p:extLst>
      <p:ext uri="{BB962C8B-B14F-4D97-AF65-F5344CB8AC3E}">
        <p14:creationId xmlns:p14="http://schemas.microsoft.com/office/powerpoint/2010/main" val="164628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4B6D3-5499-49B2-ADEE-9708B1F90F8D}"/>
              </a:ext>
            </a:extLst>
          </p:cNvPr>
          <p:cNvCxnSpPr>
            <a:cxnSpLocks/>
          </p:cNvCxnSpPr>
          <p:nvPr/>
        </p:nvCxnSpPr>
        <p:spPr>
          <a:xfrm>
            <a:off x="4834317" y="3648599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29FB58-4ACD-4397-ADDA-FFD111BFA8BB}"/>
              </a:ext>
            </a:extLst>
          </p:cNvPr>
          <p:cNvCxnSpPr>
            <a:cxnSpLocks/>
          </p:cNvCxnSpPr>
          <p:nvPr/>
        </p:nvCxnSpPr>
        <p:spPr>
          <a:xfrm>
            <a:off x="7448060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5560653B-5509-483A-96C0-2594F569FD7A}"/>
              </a:ext>
            </a:extLst>
          </p:cNvPr>
          <p:cNvSpPr txBox="1"/>
          <p:nvPr/>
        </p:nvSpPr>
        <p:spPr>
          <a:xfrm>
            <a:off x="7636014" y="3180712"/>
            <a:ext cx="2659714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l-GR" sz="1600" dirty="0">
                <a:solidFill>
                  <a:srgbClr val="002060"/>
                </a:solidFill>
              </a:rPr>
              <a:t>Δεν βαθμολογούνται αλλά συμβάλλουν στις επιδόσεις μαθητών</a:t>
            </a:r>
            <a:r>
              <a:rPr lang="el-GR" sz="12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endParaRPr lang="el-GR" sz="1600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Βοηθούν </a:t>
            </a:r>
            <a:r>
              <a:rPr lang="el-GR" sz="1600" dirty="0">
                <a:solidFill>
                  <a:srgbClr val="002060"/>
                </a:solidFill>
              </a:rPr>
              <a:t>τους μαθητές και τους καθηγητές να επικοινωνήσουν και να στοχαστούν ως προς τη μαθησιακή διαδικασία.</a:t>
            </a:r>
          </a:p>
          <a:p>
            <a:pPr algn="ctr">
              <a:lnSpc>
                <a:spcPct val="140000"/>
              </a:lnSpc>
            </a:pPr>
            <a:endParaRPr lang="el-GR" sz="1200" dirty="0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12C1092-859E-4DA6-A521-2670D9EBA6D5}"/>
              </a:ext>
            </a:extLst>
          </p:cNvPr>
          <p:cNvCxnSpPr>
            <a:cxnSpLocks/>
          </p:cNvCxnSpPr>
          <p:nvPr/>
        </p:nvCxnSpPr>
        <p:spPr>
          <a:xfrm>
            <a:off x="10128011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Προσεγγίσεις στη Μάθηση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l-GR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l-GR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ATL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Skills (Approaches to Learning)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9032" y="3079152"/>
            <a:ext cx="2689696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1600" b="1" dirty="0" smtClean="0">
                <a:solidFill>
                  <a:srgbClr val="002060"/>
                </a:solidFill>
              </a:rPr>
              <a:t>       Δεξιότητες</a:t>
            </a:r>
            <a:endParaRPr lang="el-GR" sz="1600" b="1" dirty="0">
              <a:solidFill>
                <a:srgbClr val="002060"/>
              </a:solidFill>
            </a:endParaRPr>
          </a:p>
          <a:p>
            <a:pPr algn="ctr">
              <a:lnSpc>
                <a:spcPct val="140000"/>
              </a:lnSpc>
            </a:pPr>
            <a:endParaRPr lang="el-GR" sz="1600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Επικοινωνίας</a:t>
            </a: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Συνεργασίας</a:t>
            </a:r>
            <a:endParaRPr lang="el-GR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Οργάνωσης</a:t>
            </a:r>
            <a:endParaRPr lang="el-GR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Έρευνας</a:t>
            </a:r>
            <a:endParaRPr lang="el-GR" sz="16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Σκέψης</a:t>
            </a:r>
            <a:endParaRPr lang="el-GR" sz="16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1893" y="3212254"/>
            <a:ext cx="23282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b="1" dirty="0" smtClean="0">
                <a:solidFill>
                  <a:srgbClr val="002060"/>
                </a:solidFill>
              </a:rPr>
              <a:t>Καλλιεργούνται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l-GR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Μαθήματα</a:t>
            </a:r>
            <a:endParaRPr lang="el-GR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l-GR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 smtClean="0">
                <a:solidFill>
                  <a:srgbClr val="002060"/>
                </a:solidFill>
              </a:rPr>
              <a:t>Κοινωνική </a:t>
            </a:r>
            <a:r>
              <a:rPr lang="el-GR" sz="1600" dirty="0">
                <a:solidFill>
                  <a:srgbClr val="002060"/>
                </a:solidFill>
              </a:rPr>
              <a:t>Ζωή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l-GR" sz="16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>
                <a:solidFill>
                  <a:srgbClr val="002060"/>
                </a:solidFill>
              </a:rPr>
              <a:t>Δ</a:t>
            </a:r>
            <a:r>
              <a:rPr lang="el-GR" sz="1600" dirty="0" smtClean="0">
                <a:solidFill>
                  <a:srgbClr val="002060"/>
                </a:solidFill>
              </a:rPr>
              <a:t>ραστηριότητες </a:t>
            </a:r>
            <a:r>
              <a:rPr lang="el-GR" sz="1600" dirty="0">
                <a:solidFill>
                  <a:srgbClr val="002060"/>
                </a:solidFill>
              </a:rPr>
              <a:t>της σχολικής ζωής </a:t>
            </a:r>
          </a:p>
          <a:p>
            <a:pPr marL="171450" indent="-171450" algn="ctr">
              <a:buFont typeface="Wingdings" panose="05000000000000000000" pitchFamily="2" charset="2"/>
              <a:buChar char="v"/>
            </a:pPr>
            <a:endParaRPr lang="el-GR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18" name="Rectangle 1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9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7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14B6D3-5499-49B2-ADEE-9708B1F90F8D}"/>
              </a:ext>
            </a:extLst>
          </p:cNvPr>
          <p:cNvCxnSpPr>
            <a:cxnSpLocks/>
          </p:cNvCxnSpPr>
          <p:nvPr/>
        </p:nvCxnSpPr>
        <p:spPr>
          <a:xfrm>
            <a:off x="4834317" y="3648599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129FB58-4ACD-4397-ADDA-FFD111BFA8BB}"/>
              </a:ext>
            </a:extLst>
          </p:cNvPr>
          <p:cNvCxnSpPr>
            <a:cxnSpLocks/>
          </p:cNvCxnSpPr>
          <p:nvPr/>
        </p:nvCxnSpPr>
        <p:spPr>
          <a:xfrm>
            <a:off x="7448060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12C1092-859E-4DA6-A521-2670D9EBA6D5}"/>
              </a:ext>
            </a:extLst>
          </p:cNvPr>
          <p:cNvCxnSpPr>
            <a:cxnSpLocks/>
          </p:cNvCxnSpPr>
          <p:nvPr/>
        </p:nvCxnSpPr>
        <p:spPr>
          <a:xfrm>
            <a:off x="10128011" y="3654322"/>
            <a:ext cx="0" cy="16402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+mj-lt"/>
              </a:rPr>
              <a:t>Προσεγγίσεις στη Μάθηση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l-GR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l-GR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ATL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Skills (Approaches to Learning)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18" name="Rectangle 1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731491" y="3054371"/>
            <a:ext cx="74629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2060"/>
                </a:solidFill>
              </a:rPr>
              <a:t>Παράδειγμα: </a:t>
            </a:r>
            <a:r>
              <a:rPr lang="el-GR" dirty="0" smtClean="0">
                <a:solidFill>
                  <a:srgbClr val="002060"/>
                </a:solidFill>
              </a:rPr>
              <a:t>Ερωτηματολόγιο </a:t>
            </a:r>
            <a:r>
              <a:rPr lang="el-GR" dirty="0">
                <a:solidFill>
                  <a:srgbClr val="002060"/>
                </a:solidFill>
              </a:rPr>
              <a:t>«Οι </a:t>
            </a:r>
            <a:r>
              <a:rPr lang="el-GR" dirty="0" err="1">
                <a:solidFill>
                  <a:srgbClr val="002060"/>
                </a:solidFill>
              </a:rPr>
              <a:t>συνήθειές</a:t>
            </a:r>
            <a:r>
              <a:rPr lang="el-GR" dirty="0">
                <a:solidFill>
                  <a:srgbClr val="002060"/>
                </a:solidFill>
              </a:rPr>
              <a:t> μου στη μελέτη»</a:t>
            </a:r>
          </a:p>
          <a:p>
            <a:endParaRPr lang="el-GR" dirty="0">
              <a:solidFill>
                <a:srgbClr val="002060"/>
              </a:solidFill>
            </a:endParaRPr>
          </a:p>
          <a:p>
            <a:r>
              <a:rPr lang="el-GR" i="1" dirty="0">
                <a:solidFill>
                  <a:srgbClr val="002060"/>
                </a:solidFill>
              </a:rPr>
              <a:t>1. Μελετώ :</a:t>
            </a:r>
          </a:p>
          <a:p>
            <a:r>
              <a:rPr lang="el-GR" i="1" dirty="0">
                <a:solidFill>
                  <a:srgbClr val="002060"/>
                </a:solidFill>
              </a:rPr>
              <a:t>	α. πάντα στον ίδιο χώρο</a:t>
            </a:r>
          </a:p>
          <a:p>
            <a:r>
              <a:rPr lang="el-GR" i="1" dirty="0">
                <a:solidFill>
                  <a:srgbClr val="002060"/>
                </a:solidFill>
              </a:rPr>
              <a:t>	β. σε διαφορετικό σημείο του σπιτιού κάθε φορά</a:t>
            </a:r>
          </a:p>
          <a:p>
            <a:r>
              <a:rPr lang="el-GR" i="1" dirty="0">
                <a:solidFill>
                  <a:srgbClr val="002060"/>
                </a:solidFill>
              </a:rPr>
              <a:t>2. Όταν μελετώ:</a:t>
            </a:r>
          </a:p>
          <a:p>
            <a:r>
              <a:rPr lang="el-GR" i="1" dirty="0">
                <a:solidFill>
                  <a:srgbClr val="002060"/>
                </a:solidFill>
              </a:rPr>
              <a:t>	α. έχω δίπλα μου το τηλέφωνό μου</a:t>
            </a:r>
          </a:p>
          <a:p>
            <a:r>
              <a:rPr lang="el-GR" i="1" dirty="0">
                <a:solidFill>
                  <a:srgbClr val="002060"/>
                </a:solidFill>
              </a:rPr>
              <a:t>	β. αφήνω το τηλέφωνό μου έξω από το δωμάτιο</a:t>
            </a:r>
          </a:p>
          <a:p>
            <a:r>
              <a:rPr lang="el-GR" i="1" dirty="0">
                <a:solidFill>
                  <a:srgbClr val="002060"/>
                </a:solidFill>
              </a:rPr>
              <a:t>3. Όταν κατά τη διάρκεια της μελέτης κάνω σκέψεις που με αποσπούν:</a:t>
            </a:r>
          </a:p>
          <a:p>
            <a:r>
              <a:rPr lang="el-GR" i="1" dirty="0">
                <a:solidFill>
                  <a:srgbClr val="002060"/>
                </a:solidFill>
              </a:rPr>
              <a:t>	α. διακόπτω και ασχολούμαι με τις σκέψεις μου</a:t>
            </a:r>
          </a:p>
          <a:p>
            <a:r>
              <a:rPr lang="el-GR" i="1" dirty="0">
                <a:solidFill>
                  <a:srgbClr val="002060"/>
                </a:solidFill>
              </a:rPr>
              <a:t>	β. τις καταγράφω σε ένα πρόχειρο </a:t>
            </a:r>
            <a:r>
              <a:rPr lang="el-GR" i="1" dirty="0" smtClean="0">
                <a:solidFill>
                  <a:srgbClr val="002060"/>
                </a:solidFill>
              </a:rPr>
              <a:t>χαρτί, </a:t>
            </a:r>
            <a:r>
              <a:rPr lang="el-GR" i="1" dirty="0">
                <a:solidFill>
                  <a:srgbClr val="002060"/>
                </a:solidFill>
              </a:rPr>
              <a:t>ώστε να </a:t>
            </a:r>
          </a:p>
          <a:p>
            <a:r>
              <a:rPr lang="el-GR" i="1" dirty="0">
                <a:solidFill>
                  <a:srgbClr val="002060"/>
                </a:solidFill>
              </a:rPr>
              <a:t>		επανέλθω, όταν τελειώσω τη μελέτη μου</a:t>
            </a:r>
            <a:r>
              <a:rPr lang="el-GR" i="1" dirty="0" smtClean="0">
                <a:solidFill>
                  <a:srgbClr val="002060"/>
                </a:solidFill>
              </a:rPr>
              <a:t>.</a:t>
            </a:r>
            <a:endParaRPr lang="el-GR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7" b="38327"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83BFFAE-08D9-47E9-BA05-9B2055626C9D}"/>
              </a:ext>
            </a:extLst>
          </p:cNvPr>
          <p:cNvSpPr/>
          <p:nvPr/>
        </p:nvSpPr>
        <p:spPr>
          <a:xfrm>
            <a:off x="0" y="2963"/>
            <a:ext cx="12192000" cy="2844468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alpha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3865603" y="503982"/>
            <a:ext cx="4460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j-lt"/>
              </a:rPr>
              <a:t>ΠΡΟΓΡΑΜΜΑ 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MYP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93CF8B-BB45-4A78-AC2C-B3598C506826}"/>
              </a:ext>
            </a:extLst>
          </p:cNvPr>
          <p:cNvSpPr txBox="1"/>
          <p:nvPr/>
        </p:nvSpPr>
        <p:spPr>
          <a:xfrm>
            <a:off x="2218865" y="1423156"/>
            <a:ext cx="7754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Student Planner</a:t>
            </a:r>
            <a:endParaRPr lang="el-GR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l-GR" sz="20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9078" y="5914445"/>
            <a:ext cx="2353366" cy="790465"/>
            <a:chOff x="664154" y="336072"/>
            <a:chExt cx="2353366" cy="790465"/>
          </a:xfrm>
        </p:grpSpPr>
        <p:sp>
          <p:nvSpPr>
            <p:cNvPr id="18" name="Rectangle 1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5739" y="2821358"/>
            <a:ext cx="3516301" cy="2669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000">
            <a:off x="387004" y="2373497"/>
            <a:ext cx="3154391" cy="2365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">
            <a:off x="7623372" y="2386376"/>
            <a:ext cx="4094672" cy="3071004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4507345" y="4913745"/>
            <a:ext cx="877455" cy="24014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63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75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94" y="0"/>
            <a:ext cx="12249594" cy="82611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8" y="180994"/>
            <a:ext cx="3227148" cy="997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91564" y="180994"/>
            <a:ext cx="5606473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4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ΚΑΛΗ ΣΧΟΛΙΚΗ ΧΡΟΝΙΑ!</a:t>
            </a:r>
          </a:p>
        </p:txBody>
      </p:sp>
    </p:spTree>
    <p:extLst>
      <p:ext uri="{BB962C8B-B14F-4D97-AF65-F5344CB8AC3E}">
        <p14:creationId xmlns:p14="http://schemas.microsoft.com/office/powerpoint/2010/main" val="281682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75FFB9-E6D5-4A94-9B50-FFD53663DF93}"/>
              </a:ext>
            </a:extLst>
          </p:cNvPr>
          <p:cNvGrpSpPr/>
          <p:nvPr/>
        </p:nvGrpSpPr>
        <p:grpSpPr>
          <a:xfrm>
            <a:off x="664154" y="1334061"/>
            <a:ext cx="3876870" cy="1717298"/>
            <a:chOff x="6950924" y="1676551"/>
            <a:chExt cx="3876870" cy="17172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D53ADE-4C10-4895-B4FE-5524EFF172F2}"/>
                </a:ext>
              </a:extLst>
            </p:cNvPr>
            <p:cNvSpPr txBox="1"/>
            <p:nvPr/>
          </p:nvSpPr>
          <p:spPr>
            <a:xfrm>
              <a:off x="6950924" y="1676551"/>
              <a:ext cx="387687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l-GR" sz="3200" dirty="0">
                  <a:solidFill>
                    <a:schemeClr val="tx2"/>
                  </a:solidFill>
                  <a:latin typeface="+mj-lt"/>
                </a:rPr>
                <a:t>Οι εγκαταστάσεις μας</a:t>
              </a:r>
              <a:endParaRPr lang="en-US" sz="3200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60463A-3549-421A-97E0-B0A198845BB1}"/>
                </a:ext>
              </a:extLst>
            </p:cNvPr>
            <p:cNvCxnSpPr>
              <a:cxnSpLocks/>
            </p:cNvCxnSpPr>
            <p:nvPr/>
          </p:nvCxnSpPr>
          <p:spPr>
            <a:xfrm>
              <a:off x="7207141" y="3393849"/>
              <a:ext cx="620348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Placeholder 5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22317"/>
          <a:stretch>
            <a:fillRect/>
          </a:stretch>
        </p:blipFill>
        <p:spPr/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D36291A-06AE-4D68-B7C8-DBBB4D4E01E4}"/>
              </a:ext>
            </a:extLst>
          </p:cNvPr>
          <p:cNvGrpSpPr/>
          <p:nvPr/>
        </p:nvGrpSpPr>
        <p:grpSpPr>
          <a:xfrm>
            <a:off x="723416" y="2023100"/>
            <a:ext cx="2477948" cy="656584"/>
            <a:chOff x="948372" y="2310374"/>
            <a:chExt cx="2477948" cy="65658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941E7C8-234D-4177-AF85-F8C661FD753A}"/>
                </a:ext>
              </a:extLst>
            </p:cNvPr>
            <p:cNvSpPr/>
            <p:nvPr/>
          </p:nvSpPr>
          <p:spPr>
            <a:xfrm>
              <a:off x="948372" y="2310374"/>
              <a:ext cx="2477948" cy="656584"/>
            </a:xfrm>
            <a:prstGeom prst="rect">
              <a:avLst/>
            </a:prstGeom>
            <a:solidFill>
              <a:schemeClr val="accent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EA6CD44-BF42-430F-ADD5-F14D2283B086}"/>
                </a:ext>
              </a:extLst>
            </p:cNvPr>
            <p:cNvSpPr txBox="1"/>
            <p:nvPr/>
          </p:nvSpPr>
          <p:spPr>
            <a:xfrm>
              <a:off x="1030290" y="2368077"/>
              <a:ext cx="2376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>
                  <a:solidFill>
                    <a:schemeClr val="bg1"/>
                  </a:solidFill>
                  <a:latin typeface="+mj-lt"/>
                </a:rPr>
                <a:t>«ΒΑΣΙΛΕΙΑ»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4154" y="336072"/>
            <a:ext cx="2353366" cy="790465"/>
            <a:chOff x="664154" y="336072"/>
            <a:chExt cx="2353366" cy="790465"/>
          </a:xfrm>
        </p:grpSpPr>
        <p:sp>
          <p:nvSpPr>
            <p:cNvPr id="64" name="Rectangle 63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23416" y="2731510"/>
            <a:ext cx="6096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endParaRPr lang="en-US" altLang="el-GR" u="sng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Αίθουσες διδασκαλίας </a:t>
            </a: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Α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΄</a:t>
            </a:r>
            <a:r>
              <a:rPr lang="en-US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Γυμνασίου  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Εργαστήρια </a:t>
            </a: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Φυσικών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Επιστημών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Γραφείο Υποδιευθύντριας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Γραφείο Καθηγητών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Γραμματεία Α΄ Γυμνασίου</a:t>
            </a:r>
            <a:endParaRPr lang="el-GR" altLang="el-GR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Γραφείο Συμβουλευτικής </a:t>
            </a:r>
          </a:p>
        </p:txBody>
      </p:sp>
    </p:spTree>
    <p:extLst>
      <p:ext uri="{BB962C8B-B14F-4D97-AF65-F5344CB8AC3E}">
        <p14:creationId xmlns:p14="http://schemas.microsoft.com/office/powerpoint/2010/main" val="39375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75FFB9-E6D5-4A94-9B50-FFD53663DF93}"/>
              </a:ext>
            </a:extLst>
          </p:cNvPr>
          <p:cNvGrpSpPr/>
          <p:nvPr/>
        </p:nvGrpSpPr>
        <p:grpSpPr>
          <a:xfrm>
            <a:off x="396075" y="1213625"/>
            <a:ext cx="3876870" cy="1509442"/>
            <a:chOff x="7047709" y="1884407"/>
            <a:chExt cx="3876870" cy="15094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D53ADE-4C10-4895-B4FE-5524EFF172F2}"/>
                </a:ext>
              </a:extLst>
            </p:cNvPr>
            <p:cNvSpPr txBox="1"/>
            <p:nvPr/>
          </p:nvSpPr>
          <p:spPr>
            <a:xfrm>
              <a:off x="7047709" y="1884407"/>
              <a:ext cx="387687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l-GR" sz="3200" dirty="0">
                  <a:solidFill>
                    <a:schemeClr val="tx2"/>
                  </a:solidFill>
                  <a:latin typeface="+mj-lt"/>
                </a:rPr>
                <a:t>Οι εγκαταστάσεις μας</a:t>
              </a:r>
              <a:endParaRPr lang="en-US" sz="3200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60463A-3549-421A-97E0-B0A198845BB1}"/>
                </a:ext>
              </a:extLst>
            </p:cNvPr>
            <p:cNvCxnSpPr>
              <a:cxnSpLocks/>
            </p:cNvCxnSpPr>
            <p:nvPr/>
          </p:nvCxnSpPr>
          <p:spPr>
            <a:xfrm>
              <a:off x="7207141" y="3393849"/>
              <a:ext cx="620348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Placeholder 5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22317"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664154" y="336072"/>
            <a:ext cx="2353366" cy="790465"/>
            <a:chOff x="664154" y="336072"/>
            <a:chExt cx="2353366" cy="790465"/>
          </a:xfrm>
        </p:grpSpPr>
        <p:sp>
          <p:nvSpPr>
            <p:cNvPr id="64" name="Rectangle 63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941E7C8-234D-4177-AF85-F8C661FD753A}"/>
              </a:ext>
            </a:extLst>
          </p:cNvPr>
          <p:cNvSpPr/>
          <p:nvPr/>
        </p:nvSpPr>
        <p:spPr>
          <a:xfrm>
            <a:off x="500996" y="2047193"/>
            <a:ext cx="3307487" cy="656584"/>
          </a:xfrm>
          <a:prstGeom prst="rect">
            <a:avLst/>
          </a:prstGeom>
          <a:solidFill>
            <a:srgbClr val="00B0F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«</a:t>
            </a:r>
            <a:r>
              <a:rPr lang="el-GR" sz="2400" dirty="0" smtClean="0"/>
              <a:t>ΑΛΕΞΑΝΔΡΑ ΜΑΡΤΙΝΟΥ</a:t>
            </a:r>
            <a:r>
              <a:rPr lang="el-GR" dirty="0" smtClean="0"/>
              <a:t>»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6075" y="2834705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Αίθουσες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διδασκαλίας Β΄ &amp;  Γ</a:t>
            </a: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΄ Γυμνασίου</a:t>
            </a:r>
            <a:endParaRPr lang="el-GR" altLang="el-GR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Εργαστήρια Η/Υ, Τεχνολογίας, </a:t>
            </a: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Μουσικής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&amp; </a:t>
            </a: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Καλλιτεχνικών</a:t>
            </a:r>
            <a:endParaRPr lang="el-GR" altLang="el-GR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Γραφείο Διευθύντριας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Γραφείο Αναπληρωτή Διευθυντή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Γραμματεία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Β΄&amp; Γ΄ Γυμνασίου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Γραφείο Μαθησιακής Στήριξης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Αίθουσα </a:t>
            </a: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συνεδριάσεων (</a:t>
            </a:r>
            <a:r>
              <a:rPr lang="en-US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IC Hall)</a:t>
            </a:r>
            <a:endParaRPr lang="el-GR" altLang="el-GR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altLang="el-GR" dirty="0">
                <a:solidFill>
                  <a:srgbClr val="002060"/>
                </a:solidFill>
                <a:latin typeface="Bookman Old Style" panose="02050604050505020204" pitchFamily="18" charset="0"/>
              </a:rPr>
              <a:t>Χώροι συνάντησης γονέων με </a:t>
            </a:r>
            <a:r>
              <a:rPr lang="el-GR" altLang="el-GR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καθηγητές</a:t>
            </a:r>
            <a:endParaRPr lang="el-GR" altLang="el-G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774978"/>
              </p:ext>
            </p:extLst>
          </p:nvPr>
        </p:nvGraphicFramePr>
        <p:xfrm>
          <a:off x="812800" y="128611"/>
          <a:ext cx="7599465" cy="6741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9893">
                  <a:extLst>
                    <a:ext uri="{9D8B030D-6E8A-4147-A177-3AD203B41FA5}">
                      <a16:colId xmlns:a16="http://schemas.microsoft.com/office/drawing/2014/main" val="80597937"/>
                    </a:ext>
                  </a:extLst>
                </a:gridCol>
                <a:gridCol w="1519893">
                  <a:extLst>
                    <a:ext uri="{9D8B030D-6E8A-4147-A177-3AD203B41FA5}">
                      <a16:colId xmlns:a16="http://schemas.microsoft.com/office/drawing/2014/main" val="764267868"/>
                    </a:ext>
                  </a:extLst>
                </a:gridCol>
                <a:gridCol w="1519893">
                  <a:extLst>
                    <a:ext uri="{9D8B030D-6E8A-4147-A177-3AD203B41FA5}">
                      <a16:colId xmlns:a16="http://schemas.microsoft.com/office/drawing/2014/main" val="939550838"/>
                    </a:ext>
                  </a:extLst>
                </a:gridCol>
                <a:gridCol w="1519893">
                  <a:extLst>
                    <a:ext uri="{9D8B030D-6E8A-4147-A177-3AD203B41FA5}">
                      <a16:colId xmlns:a16="http://schemas.microsoft.com/office/drawing/2014/main" val="1432624912"/>
                    </a:ext>
                  </a:extLst>
                </a:gridCol>
                <a:gridCol w="1519893">
                  <a:extLst>
                    <a:ext uri="{9D8B030D-6E8A-4147-A177-3AD203B41FA5}">
                      <a16:colId xmlns:a16="http://schemas.microsoft.com/office/drawing/2014/main" val="933614757"/>
                    </a:ext>
                  </a:extLst>
                </a:gridCol>
              </a:tblGrid>
              <a:tr h="74449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</a:rPr>
                        <a:t/>
                      </a:r>
                      <a:br>
                        <a:rPr lang="en-US" sz="14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l-GR" sz="1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2060"/>
                          </a:solidFill>
                          <a:effectLst/>
                        </a:rPr>
                        <a:t>ΩΡΟΛΟΓΙΟ ΠΡΟΓΡΑΜΜΑ ΣΧΟΛΙΚΟΥ ΕΤΟΥΣ 2020 – 2021</a:t>
                      </a:r>
                      <a:endParaRPr lang="el-GR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454375"/>
                  </a:ext>
                </a:extLst>
              </a:tr>
              <a:tr h="30205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l-GR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045729"/>
                  </a:ext>
                </a:extLst>
              </a:tr>
              <a:tr h="3395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ΔΕΥΤΕΡΑ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ctr">
                    <a:solidFill>
                      <a:srgbClr val="CC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ΤΡΙΤΗ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ctr">
                    <a:solidFill>
                      <a:srgbClr val="CC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ΤΕΤΑΡΤΗ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ctr">
                    <a:solidFill>
                      <a:srgbClr val="CC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ΠΕΜΠΤΗ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ctr">
                    <a:solidFill>
                      <a:srgbClr val="CCE0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ΠΑΡΑΣΚΕΥΗ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ctr">
                    <a:solidFill>
                      <a:srgbClr val="CC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614337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516079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08:30 – 09:15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8:30 - 9:15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8:30 - 9:15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8:30 - 9:15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8:30 - 9:15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750390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071537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09:20 - 10:05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9:20 - 10:05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9:20 - 10:05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9:20 - 10:05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9:20 - 10:05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285498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760641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10:10 - 10:55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10:10 - 10:55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10:10 - 10:55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10:10 - 10:55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10:10 - 10:55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953441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10:55 - 11:10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10:55 - 11:10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10:55 - 11:10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10:55 - 11:10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10:55 - 11:10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073080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739815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11:10 - 11:55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11:10 - 11:55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11:10 - 11:55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11:10 - 11:55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11:10 - 11:55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739605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27506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12:00 - 12:45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12:00 - 12:45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12:00 - 12:45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12:00 - 12:45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12:00 - 12:45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70829"/>
                  </a:ext>
                </a:extLst>
              </a:tr>
              <a:tr h="219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131026"/>
                  </a:ext>
                </a:extLst>
              </a:tr>
              <a:tr h="219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12:50 - 13:30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12:50 - 13:30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12:50 - 13:30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12:50 - 13:30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12:50 - 13:30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685236"/>
                  </a:ext>
                </a:extLst>
              </a:tr>
              <a:tr h="4037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13:30 - 14:00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13:30 - 14:00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13:30 - 14:00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13:30 - 14:00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 err="1">
                          <a:solidFill>
                            <a:srgbClr val="002060"/>
                          </a:solidFill>
                          <a:effectLst/>
                        </a:rPr>
                        <a:t>Διαλ</a:t>
                      </a: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. 13:30 - 14:00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21547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669160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14:00 - 14:40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14:00 - 14:40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14:00 - 14:40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14:00 - 14:40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14:00 - 14:40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733121"/>
                  </a:ext>
                </a:extLst>
              </a:tr>
              <a:tr h="230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r>
                        <a:rPr lang="el-GR" sz="1400" b="1" baseline="30000" dirty="0">
                          <a:solidFill>
                            <a:srgbClr val="002060"/>
                          </a:solidFill>
                          <a:effectLst/>
                        </a:rPr>
                        <a:t>η</a:t>
                      </a:r>
                      <a:endParaRPr lang="el-GR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398199"/>
                  </a:ext>
                </a:extLst>
              </a:tr>
              <a:tr h="413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14:45 - 15:25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Ε.Ζ.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14:45 - 15:25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>
                          <a:solidFill>
                            <a:srgbClr val="002060"/>
                          </a:solidFill>
                          <a:effectLst/>
                        </a:rPr>
                        <a:t>14:45 - 15:25</a:t>
                      </a:r>
                      <a:endParaRPr lang="el-GR" sz="1400" b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14:45 - 15:25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267360"/>
                  </a:ext>
                </a:extLst>
              </a:tr>
              <a:tr h="21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ΣΧΟΛ. 15:40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ΣΧΟΛ. 15:40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ΣΧΟΛ. 14:55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ΣΧΟΛ. 15:40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400" b="0" dirty="0">
                          <a:solidFill>
                            <a:srgbClr val="002060"/>
                          </a:solidFill>
                          <a:effectLst/>
                        </a:rPr>
                        <a:t>ΣΧΟΛ. 15:40</a:t>
                      </a:r>
                      <a:endParaRPr lang="el-GR" sz="14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739" marR="7739" marT="7739" marB="0" anchor="b">
                    <a:solidFill>
                      <a:srgbClr val="FCC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179371"/>
                  </a:ext>
                </a:extLst>
              </a:tr>
            </a:tbl>
          </a:graphicData>
        </a:graphic>
      </p:graphicFrame>
      <p:pic>
        <p:nvPicPr>
          <p:cNvPr id="1029" name="Picture 5" descr="school_bus[1]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78" y="4530581"/>
            <a:ext cx="2273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4254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078479"/>
              </p:ext>
            </p:extLst>
          </p:nvPr>
        </p:nvGraphicFramePr>
        <p:xfrm>
          <a:off x="4911774" y="133629"/>
          <a:ext cx="6306402" cy="6678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2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5041">
                <a:tc>
                  <a:txBody>
                    <a:bodyPr/>
                    <a:lstStyle/>
                    <a:p>
                      <a:endParaRPr lang="en-US" sz="1600" b="1" i="0" cap="none" spc="-20" dirty="0">
                        <a:solidFill>
                          <a:srgbClr val="FFFFFF"/>
                        </a:solidFill>
                        <a:latin typeface="Cambria" panose="02040503050406030204" pitchFamily="18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1" i="0" cap="none" spc="-20" baseline="0" dirty="0">
                          <a:solidFill>
                            <a:srgbClr val="FFFFFF"/>
                          </a:solidFill>
                          <a:latin typeface="Cambria" panose="02040503050406030204" pitchFamily="18" charset="0"/>
                          <a:ea typeface="Source Sans Pro" charset="0"/>
                          <a:cs typeface="Source Sans Pro" charset="0"/>
                        </a:rPr>
                        <a:t>ΜΑΘΗΜΑΤΑ</a:t>
                      </a:r>
                      <a:endParaRPr lang="en-US" sz="1100" b="1" i="0" cap="none" spc="-20" baseline="0" dirty="0">
                        <a:solidFill>
                          <a:srgbClr val="FFFFFF"/>
                        </a:solidFill>
                        <a:latin typeface="Cambria" panose="02040503050406030204" pitchFamily="18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i="0" cap="none" spc="-20" baseline="0" dirty="0">
                          <a:solidFill>
                            <a:srgbClr val="FFFFFF"/>
                          </a:solidFill>
                          <a:latin typeface="Cambria" panose="02040503050406030204" pitchFamily="18" charset="0"/>
                          <a:ea typeface="Source Sans Pro" charset="0"/>
                          <a:cs typeface="Source Sans Pro" charset="0"/>
                        </a:rPr>
                        <a:t>ΔΙΔ. ΩΡΕΣ</a:t>
                      </a:r>
                      <a:endParaRPr lang="en-US" sz="1600" b="1" i="0" cap="none" spc="-20" baseline="0" dirty="0">
                        <a:solidFill>
                          <a:srgbClr val="FFFFFF"/>
                        </a:solidFill>
                        <a:latin typeface="Cambria" panose="02040503050406030204" pitchFamily="18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i="0" cap="none" spc="-20" baseline="0" dirty="0">
                          <a:solidFill>
                            <a:srgbClr val="FFFFFF"/>
                          </a:solidFill>
                          <a:latin typeface="Cambria" panose="02040503050406030204" pitchFamily="18" charset="0"/>
                          <a:ea typeface="Source Sans Pro" charset="0"/>
                          <a:cs typeface="Source Sans Pro" charset="0"/>
                        </a:rPr>
                        <a:t>ΥΠΕΠΘ</a:t>
                      </a:r>
                      <a:endParaRPr lang="en-US" sz="1600" b="1" i="0" cap="none" spc="-20" baseline="0" dirty="0">
                        <a:solidFill>
                          <a:srgbClr val="FFFFFF"/>
                        </a:solidFill>
                        <a:latin typeface="Cambria" panose="02040503050406030204" pitchFamily="18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="1" i="0" cap="none" spc="-20" baseline="0" dirty="0">
                          <a:solidFill>
                            <a:srgbClr val="FFFFFF"/>
                          </a:solidFill>
                          <a:latin typeface="Cambria" panose="02040503050406030204" pitchFamily="18" charset="0"/>
                          <a:ea typeface="Source Sans Pro" charset="0"/>
                          <a:cs typeface="Source Sans Pro" charset="0"/>
                        </a:rPr>
                        <a:t>Κ.Ψ.</a:t>
                      </a:r>
                      <a:endParaRPr lang="en-US" sz="1600" b="1" i="0" cap="none" spc="-20" baseline="0" dirty="0">
                        <a:solidFill>
                          <a:srgbClr val="FFFFFF"/>
                        </a:solidFill>
                        <a:latin typeface="Cambria" panose="02040503050406030204" pitchFamily="18" charset="0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ΓΛΩΣΣΙΚΗ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ΔΙΔΑΣΚΑΛΙΑ</a:t>
                      </a:r>
                      <a:endParaRPr lang="el-GR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3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3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ΝΕΟΕΛΛΗΝΙΚΗ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ΛΟΓΟΤΕΧΝΙΑ</a:t>
                      </a:r>
                      <a:endParaRPr lang="el-GR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3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ΑΡΧΑΙΑ ΕΛΛΗΝΙΚΗ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ΓΛΩΣΣΑ</a:t>
                      </a:r>
                      <a:endParaRPr lang="el-GR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4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ΑΡΧΑΙΑ ΕΛΛΗΝΙΚΑ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ΚΕΙΜΕΝΑ </a:t>
                      </a:r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ΑΠΟ ΜΤΦ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5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ΙΣΤΟΡΙΑ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747266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6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ΘΡΗΣΚΕΥΤΙΚΑ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208086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7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ΜΑΘΗΜΑΤΙΚΑ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4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4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571358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8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ΦΥΣΙΚΗ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585195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9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ΒΙΟΛΟΓΙΑ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+1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35776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10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ΓΕΩΓΡΑΦΙΑ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973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11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ΟΙΚΙΑΚΗ </a:t>
                      </a:r>
                      <a:r>
                        <a:rPr lang="el-GR" sz="11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ΟΙΚΟΝΟΜΙΑ</a:t>
                      </a:r>
                      <a:r>
                        <a:rPr lang="en-US" sz="11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1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l-GR" sz="11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στα αγγλικά)</a:t>
                      </a:r>
                      <a:endParaRPr lang="el-GR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 smtClean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 smtClean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134913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12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ΑΓΓΛΙΚΑ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5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+3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253987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13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ΓΑΛΛΙΚΑ / ΓΕΡΜΑΝΙΚΑ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201245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14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ΦΥΣΙΚΗ ΑΓΩΓΗ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4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+2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991587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15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ΤΕΧΝΟΛΟΓΙΑ   (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στα αγγλικά)</a:t>
                      </a:r>
                      <a:endParaRPr lang="el-GR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63733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16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ΠΛΗΡΟΦΟΡΙΚΗ   (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στα αγγλικά)</a:t>
                      </a:r>
                      <a:endParaRPr lang="el-GR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 smtClean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 smtClean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2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43802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17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ΜΟΥΣΙΚΗ   (</a:t>
                      </a:r>
                      <a:r>
                        <a:rPr lang="el-GR" sz="11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στα αγγλικά)</a:t>
                      </a:r>
                      <a:endParaRPr lang="el-GR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17602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18</a:t>
                      </a: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ΚΑΛΛΙΤΕΧΝΙΚΑ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0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1</a:t>
                      </a:r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19733"/>
                  </a:ext>
                </a:extLst>
              </a:tr>
              <a:tr h="318292">
                <a:tc>
                  <a:txBody>
                    <a:bodyPr/>
                    <a:lstStyle/>
                    <a:p>
                      <a:pPr algn="ctr"/>
                      <a:endParaRPr lang="en-US" sz="1100" b="0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1490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ΣΥΝΟΛΟ ΔΙΔΑΚΤΙΚΩΝ ΩΡΩΝ </a:t>
                      </a:r>
                    </a:p>
                  </a:txBody>
                  <a:tcPr marL="91446" marR="91446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38 ώρες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32 ώρες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i="0" cap="none" spc="-20" dirty="0">
                          <a:solidFill>
                            <a:srgbClr val="002060"/>
                          </a:solidFill>
                          <a:latin typeface="+mn-lt"/>
                          <a:ea typeface="Source Sans Pro" charset="0"/>
                          <a:cs typeface="Source Sans Pro" charset="0"/>
                        </a:rPr>
                        <a:t>+6 ώρες</a:t>
                      </a:r>
                      <a:endParaRPr lang="en-US" sz="1100" b="1" i="0" cap="none" spc="-20" dirty="0">
                        <a:solidFill>
                          <a:srgbClr val="002060"/>
                        </a:solidFill>
                        <a:latin typeface="+mn-lt"/>
                        <a:ea typeface="Source Sans Pro" charset="0"/>
                        <a:cs typeface="Source Sans Pro" charset="0"/>
                      </a:endParaRPr>
                    </a:p>
                  </a:txBody>
                  <a:tcPr marL="129887" marR="129887" marT="69984" marB="69984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5781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DA575B5-E5EA-40CC-9E48-223D336D3EC5}"/>
              </a:ext>
            </a:extLst>
          </p:cNvPr>
          <p:cNvSpPr txBox="1"/>
          <p:nvPr/>
        </p:nvSpPr>
        <p:spPr>
          <a:xfrm>
            <a:off x="377220" y="2653073"/>
            <a:ext cx="45443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3600" spc="30" dirty="0">
                <a:solidFill>
                  <a:schemeClr val="tx2"/>
                </a:solidFill>
                <a:latin typeface="+mj-lt"/>
              </a:rPr>
              <a:t>Διδακτικές Ώρες</a:t>
            </a:r>
            <a:endParaRPr lang="en-US" sz="3600" spc="3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3AF945-1CF9-4EDE-8B83-AF3D21812118}"/>
              </a:ext>
            </a:extLst>
          </p:cNvPr>
          <p:cNvCxnSpPr>
            <a:cxnSpLocks/>
          </p:cNvCxnSpPr>
          <p:nvPr/>
        </p:nvCxnSpPr>
        <p:spPr>
          <a:xfrm>
            <a:off x="454525" y="3244004"/>
            <a:ext cx="44572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716278" y="234040"/>
            <a:ext cx="2353366" cy="790465"/>
            <a:chOff x="664154" y="336072"/>
            <a:chExt cx="2353366" cy="790465"/>
          </a:xfrm>
        </p:grpSpPr>
        <p:sp>
          <p:nvSpPr>
            <p:cNvPr id="12" name="Rectangle 11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7108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r="19184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58FF9A5-CA2B-494A-9B1A-41A2F1CA2C2C}"/>
              </a:ext>
            </a:extLst>
          </p:cNvPr>
          <p:cNvGrpSpPr/>
          <p:nvPr/>
        </p:nvGrpSpPr>
        <p:grpSpPr>
          <a:xfrm>
            <a:off x="1671869" y="1286333"/>
            <a:ext cx="3854034" cy="740414"/>
            <a:chOff x="1769215" y="1508519"/>
            <a:chExt cx="3854034" cy="74041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1DF72E-BF94-40CA-84DF-9EA95DF7184D}"/>
                </a:ext>
              </a:extLst>
            </p:cNvPr>
            <p:cNvSpPr txBox="1"/>
            <p:nvPr/>
          </p:nvSpPr>
          <p:spPr>
            <a:xfrm>
              <a:off x="2019249" y="1681343"/>
              <a:ext cx="3604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spc="30" dirty="0">
                  <a:solidFill>
                    <a:srgbClr val="002060"/>
                  </a:solidFill>
                  <a:latin typeface="+mj-lt"/>
                </a:rPr>
                <a:t>Υποδοχή μαθητών </a:t>
              </a:r>
              <a:r>
                <a:rPr lang="el-GR" sz="1600" b="1" spc="30" dirty="0" smtClean="0">
                  <a:solidFill>
                    <a:srgbClr val="002060"/>
                  </a:solidFill>
                  <a:latin typeface="+mj-lt"/>
                </a:rPr>
                <a:t>Α΄ </a:t>
              </a:r>
              <a:r>
                <a:rPr lang="el-GR" sz="1600" b="1" spc="30" dirty="0">
                  <a:solidFill>
                    <a:srgbClr val="002060"/>
                  </a:solidFill>
                  <a:latin typeface="+mj-lt"/>
                </a:rPr>
                <a:t>Γυμνασίου</a:t>
              </a:r>
              <a:endParaRPr lang="en-US" sz="1600" b="1" spc="30" dirty="0">
                <a:solidFill>
                  <a:srgbClr val="002060"/>
                </a:solidFill>
                <a:latin typeface="+mj-lt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C8FEF90-8166-473E-BAE2-2594CAA67961}"/>
                </a:ext>
              </a:extLst>
            </p:cNvPr>
            <p:cNvCxnSpPr>
              <a:cxnSpLocks/>
            </p:cNvCxnSpPr>
            <p:nvPr/>
          </p:nvCxnSpPr>
          <p:spPr>
            <a:xfrm>
              <a:off x="1769215" y="1508519"/>
              <a:ext cx="0" cy="74041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300F3-AF3B-41CB-B92E-452C3A05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4CF38-7B3F-4404-AFB8-AD94827536C8}" type="slidenum">
              <a:rPr lang="en-US" smtClean="0"/>
              <a:t>7</a:t>
            </a:fld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48779752-551D-4E14-A941-355C7504D73C}"/>
              </a:ext>
            </a:extLst>
          </p:cNvPr>
          <p:cNvSpPr/>
          <p:nvPr/>
        </p:nvSpPr>
        <p:spPr>
          <a:xfrm>
            <a:off x="6537998" y="4002703"/>
            <a:ext cx="5689495" cy="2855297"/>
          </a:xfrm>
          <a:custGeom>
            <a:avLst/>
            <a:gdLst>
              <a:gd name="connsiteX0" fmla="*/ 0 w 5635083"/>
              <a:gd name="connsiteY0" fmla="*/ 2077211 h 2954468"/>
              <a:gd name="connsiteX1" fmla="*/ 5632444 w 5635083"/>
              <a:gd name="connsiteY1" fmla="*/ 2077211 h 2954468"/>
              <a:gd name="connsiteX2" fmla="*/ 5632444 w 5635083"/>
              <a:gd name="connsiteY2" fmla="*/ 2954468 h 2954468"/>
              <a:gd name="connsiteX3" fmla="*/ 0 w 5635083"/>
              <a:gd name="connsiteY3" fmla="*/ 2954468 h 2954468"/>
              <a:gd name="connsiteX4" fmla="*/ 2676447 w 5635083"/>
              <a:gd name="connsiteY4" fmla="*/ 200 h 2954468"/>
              <a:gd name="connsiteX5" fmla="*/ 2746268 w 5635083"/>
              <a:gd name="connsiteY5" fmla="*/ 78633 h 2954468"/>
              <a:gd name="connsiteX6" fmla="*/ 2746268 w 5635083"/>
              <a:gd name="connsiteY6" fmla="*/ 685758 h 2954468"/>
              <a:gd name="connsiteX7" fmla="*/ 2746268 w 5635083"/>
              <a:gd name="connsiteY7" fmla="*/ 717712 h 2954468"/>
              <a:gd name="connsiteX8" fmla="*/ 2746268 w 5635083"/>
              <a:gd name="connsiteY8" fmla="*/ 865862 h 2954468"/>
              <a:gd name="connsiteX9" fmla="*/ 2746268 w 5635083"/>
              <a:gd name="connsiteY9" fmla="*/ 1345172 h 2954468"/>
              <a:gd name="connsiteX10" fmla="*/ 2810269 w 5635083"/>
              <a:gd name="connsiteY10" fmla="*/ 1426510 h 2954468"/>
              <a:gd name="connsiteX11" fmla="*/ 2891726 w 5635083"/>
              <a:gd name="connsiteY11" fmla="*/ 1350982 h 2954468"/>
              <a:gd name="connsiteX12" fmla="*/ 2897544 w 5635083"/>
              <a:gd name="connsiteY12" fmla="*/ 1214451 h 2954468"/>
              <a:gd name="connsiteX13" fmla="*/ 3031367 w 5635083"/>
              <a:gd name="connsiteY13" fmla="*/ 1223166 h 2954468"/>
              <a:gd name="connsiteX14" fmla="*/ 3037185 w 5635083"/>
              <a:gd name="connsiteY14" fmla="*/ 1310313 h 2954468"/>
              <a:gd name="connsiteX15" fmla="*/ 3037185 w 5635083"/>
              <a:gd name="connsiteY15" fmla="*/ 1528181 h 2954468"/>
              <a:gd name="connsiteX16" fmla="*/ 3104096 w 5635083"/>
              <a:gd name="connsiteY16" fmla="*/ 1600804 h 2954468"/>
              <a:gd name="connsiteX17" fmla="*/ 3176826 w 5635083"/>
              <a:gd name="connsiteY17" fmla="*/ 1528181 h 2954468"/>
              <a:gd name="connsiteX18" fmla="*/ 3176826 w 5635083"/>
              <a:gd name="connsiteY18" fmla="*/ 1191212 h 2954468"/>
              <a:gd name="connsiteX19" fmla="*/ 3176826 w 5635083"/>
              <a:gd name="connsiteY19" fmla="*/ 1138923 h 2954468"/>
              <a:gd name="connsiteX20" fmla="*/ 3313558 w 5635083"/>
              <a:gd name="connsiteY20" fmla="*/ 987868 h 2954468"/>
              <a:gd name="connsiteX21" fmla="*/ 3467743 w 5635083"/>
              <a:gd name="connsiteY21" fmla="*/ 1124400 h 2954468"/>
              <a:gd name="connsiteX22" fmla="*/ 3470653 w 5635083"/>
              <a:gd name="connsiteY22" fmla="*/ 1133114 h 2954468"/>
              <a:gd name="connsiteX23" fmla="*/ 3467743 w 5635083"/>
              <a:gd name="connsiteY23" fmla="*/ 1208641 h 2954468"/>
              <a:gd name="connsiteX24" fmla="*/ 3546291 w 5635083"/>
              <a:gd name="connsiteY24" fmla="*/ 1275455 h 2954468"/>
              <a:gd name="connsiteX25" fmla="*/ 3610294 w 5635083"/>
              <a:gd name="connsiteY25" fmla="*/ 1199927 h 2954468"/>
              <a:gd name="connsiteX26" fmla="*/ 3610294 w 5635083"/>
              <a:gd name="connsiteY26" fmla="*/ 1115685 h 2954468"/>
              <a:gd name="connsiteX27" fmla="*/ 3610294 w 5635083"/>
              <a:gd name="connsiteY27" fmla="*/ 964629 h 2954468"/>
              <a:gd name="connsiteX28" fmla="*/ 3662659 w 5635083"/>
              <a:gd name="connsiteY28" fmla="*/ 877482 h 2954468"/>
              <a:gd name="connsiteX29" fmla="*/ 3749934 w 5635083"/>
              <a:gd name="connsiteY29" fmla="*/ 915246 h 2954468"/>
              <a:gd name="connsiteX30" fmla="*/ 3758662 w 5635083"/>
              <a:gd name="connsiteY30" fmla="*/ 970439 h 2954468"/>
              <a:gd name="connsiteX31" fmla="*/ 3758662 w 5635083"/>
              <a:gd name="connsiteY31" fmla="*/ 1199927 h 2954468"/>
              <a:gd name="connsiteX32" fmla="*/ 3761571 w 5635083"/>
              <a:gd name="connsiteY32" fmla="*/ 1237691 h 2954468"/>
              <a:gd name="connsiteX33" fmla="*/ 3924485 w 5635083"/>
              <a:gd name="connsiteY33" fmla="*/ 1342267 h 2954468"/>
              <a:gd name="connsiteX34" fmla="*/ 4043761 w 5635083"/>
              <a:gd name="connsiteY34" fmla="*/ 1199927 h 2954468"/>
              <a:gd name="connsiteX35" fmla="*/ 4046670 w 5635083"/>
              <a:gd name="connsiteY35" fmla="*/ 1069206 h 2954468"/>
              <a:gd name="connsiteX36" fmla="*/ 4186311 w 5635083"/>
              <a:gd name="connsiteY36" fmla="*/ 1066301 h 2954468"/>
              <a:gd name="connsiteX37" fmla="*/ 4192130 w 5635083"/>
              <a:gd name="connsiteY37" fmla="*/ 1159258 h 2954468"/>
              <a:gd name="connsiteX38" fmla="*/ 4241586 w 5635083"/>
              <a:gd name="connsiteY38" fmla="*/ 1258025 h 2954468"/>
              <a:gd name="connsiteX39" fmla="*/ 4398682 w 5635083"/>
              <a:gd name="connsiteY39" fmla="*/ 1275455 h 2954468"/>
              <a:gd name="connsiteX40" fmla="*/ 4477229 w 5635083"/>
              <a:gd name="connsiteY40" fmla="*/ 1141828 h 2954468"/>
              <a:gd name="connsiteX41" fmla="*/ 4477229 w 5635083"/>
              <a:gd name="connsiteY41" fmla="*/ 836813 h 2954468"/>
              <a:gd name="connsiteX42" fmla="*/ 4483048 w 5635083"/>
              <a:gd name="connsiteY42" fmla="*/ 796145 h 2954468"/>
              <a:gd name="connsiteX43" fmla="*/ 4619779 w 5635083"/>
              <a:gd name="connsiteY43" fmla="*/ 801955 h 2954468"/>
              <a:gd name="connsiteX44" fmla="*/ 4625597 w 5635083"/>
              <a:gd name="connsiteY44" fmla="*/ 851338 h 2954468"/>
              <a:gd name="connsiteX45" fmla="*/ 4625597 w 5635083"/>
              <a:gd name="connsiteY45" fmla="*/ 1359697 h 2954468"/>
              <a:gd name="connsiteX46" fmla="*/ 4637234 w 5635083"/>
              <a:gd name="connsiteY46" fmla="*/ 1411985 h 2954468"/>
              <a:gd name="connsiteX47" fmla="*/ 4718691 w 5635083"/>
              <a:gd name="connsiteY47" fmla="*/ 1435225 h 2954468"/>
              <a:gd name="connsiteX48" fmla="*/ 4765238 w 5635083"/>
              <a:gd name="connsiteY48" fmla="*/ 1362601 h 2954468"/>
              <a:gd name="connsiteX49" fmla="*/ 4765238 w 5635083"/>
              <a:gd name="connsiteY49" fmla="*/ 729332 h 2954468"/>
              <a:gd name="connsiteX50" fmla="*/ 4768147 w 5635083"/>
              <a:gd name="connsiteY50" fmla="*/ 421412 h 2954468"/>
              <a:gd name="connsiteX51" fmla="*/ 4858332 w 5635083"/>
              <a:gd name="connsiteY51" fmla="*/ 372028 h 2954468"/>
              <a:gd name="connsiteX52" fmla="*/ 4913606 w 5635083"/>
              <a:gd name="connsiteY52" fmla="*/ 456271 h 2954468"/>
              <a:gd name="connsiteX53" fmla="*/ 4913606 w 5635083"/>
              <a:gd name="connsiteY53" fmla="*/ 1077921 h 2954468"/>
              <a:gd name="connsiteX54" fmla="*/ 4913606 w 5635083"/>
              <a:gd name="connsiteY54" fmla="*/ 1536896 h 2954468"/>
              <a:gd name="connsiteX55" fmla="*/ 5053247 w 5635083"/>
              <a:gd name="connsiteY55" fmla="*/ 1679236 h 2954468"/>
              <a:gd name="connsiteX56" fmla="*/ 5198706 w 5635083"/>
              <a:gd name="connsiteY56" fmla="*/ 1539801 h 2954468"/>
              <a:gd name="connsiteX57" fmla="*/ 5198706 w 5635083"/>
              <a:gd name="connsiteY57" fmla="*/ 1095350 h 2954468"/>
              <a:gd name="connsiteX58" fmla="*/ 5198706 w 5635083"/>
              <a:gd name="connsiteY58" fmla="*/ 1089540 h 2954468"/>
              <a:gd name="connsiteX59" fmla="*/ 5201615 w 5635083"/>
              <a:gd name="connsiteY59" fmla="*/ 1077921 h 2954468"/>
              <a:gd name="connsiteX60" fmla="*/ 5285981 w 5635083"/>
              <a:gd name="connsiteY60" fmla="*/ 1028537 h 2954468"/>
              <a:gd name="connsiteX61" fmla="*/ 5347074 w 5635083"/>
              <a:gd name="connsiteY61" fmla="*/ 1115685 h 2954468"/>
              <a:gd name="connsiteX62" fmla="*/ 5347074 w 5635083"/>
              <a:gd name="connsiteY62" fmla="*/ 1287074 h 2954468"/>
              <a:gd name="connsiteX63" fmla="*/ 5533262 w 5635083"/>
              <a:gd name="connsiteY63" fmla="*/ 1420700 h 2954468"/>
              <a:gd name="connsiteX64" fmla="*/ 5632174 w 5635083"/>
              <a:gd name="connsiteY64" fmla="*/ 1307409 h 2954468"/>
              <a:gd name="connsiteX65" fmla="*/ 5635083 w 5635083"/>
              <a:gd name="connsiteY65" fmla="*/ 2056875 h 2954468"/>
              <a:gd name="connsiteX66" fmla="*/ 5614718 w 5635083"/>
              <a:gd name="connsiteY66" fmla="*/ 2077209 h 2954468"/>
              <a:gd name="connsiteX67" fmla="*/ 20366 w 5635083"/>
              <a:gd name="connsiteY67" fmla="*/ 2077209 h 2954468"/>
              <a:gd name="connsiteX68" fmla="*/ 1 w 5635083"/>
              <a:gd name="connsiteY68" fmla="*/ 2056875 h 2954468"/>
              <a:gd name="connsiteX69" fmla="*/ 2910 w 5635083"/>
              <a:gd name="connsiteY69" fmla="*/ 1536896 h 2954468"/>
              <a:gd name="connsiteX70" fmla="*/ 64003 w 5635083"/>
              <a:gd name="connsiteY70" fmla="*/ 1589185 h 2954468"/>
              <a:gd name="connsiteX71" fmla="*/ 148370 w 5635083"/>
              <a:gd name="connsiteY71" fmla="*/ 1502037 h 2954468"/>
              <a:gd name="connsiteX72" fmla="*/ 148370 w 5635083"/>
              <a:gd name="connsiteY72" fmla="*/ 955914 h 2954468"/>
              <a:gd name="connsiteX73" fmla="*/ 154188 w 5635083"/>
              <a:gd name="connsiteY73" fmla="*/ 900721 h 2954468"/>
              <a:gd name="connsiteX74" fmla="*/ 276373 w 5635083"/>
              <a:gd name="connsiteY74" fmla="*/ 894912 h 2954468"/>
              <a:gd name="connsiteX75" fmla="*/ 290919 w 5635083"/>
              <a:gd name="connsiteY75" fmla="*/ 947199 h 2954468"/>
              <a:gd name="connsiteX76" fmla="*/ 293828 w 5635083"/>
              <a:gd name="connsiteY76" fmla="*/ 1092445 h 2954468"/>
              <a:gd name="connsiteX77" fmla="*/ 416014 w 5635083"/>
              <a:gd name="connsiteY77" fmla="*/ 1205737 h 2954468"/>
              <a:gd name="connsiteX78" fmla="*/ 558564 w 5635083"/>
              <a:gd name="connsiteY78" fmla="*/ 1133113 h 2954468"/>
              <a:gd name="connsiteX79" fmla="*/ 578928 w 5635083"/>
              <a:gd name="connsiteY79" fmla="*/ 953009 h 2954468"/>
              <a:gd name="connsiteX80" fmla="*/ 581837 w 5635083"/>
              <a:gd name="connsiteY80" fmla="*/ 726427 h 2954468"/>
              <a:gd name="connsiteX81" fmla="*/ 645840 w 5635083"/>
              <a:gd name="connsiteY81" fmla="*/ 653804 h 2954468"/>
              <a:gd name="connsiteX82" fmla="*/ 718569 w 5635083"/>
              <a:gd name="connsiteY82" fmla="*/ 694473 h 2954468"/>
              <a:gd name="connsiteX83" fmla="*/ 724388 w 5635083"/>
              <a:gd name="connsiteY83" fmla="*/ 799049 h 2954468"/>
              <a:gd name="connsiteX84" fmla="*/ 797116 w 5635083"/>
              <a:gd name="connsiteY84" fmla="*/ 868767 h 2954468"/>
              <a:gd name="connsiteX85" fmla="*/ 866936 w 5635083"/>
              <a:gd name="connsiteY85" fmla="*/ 799049 h 2954468"/>
              <a:gd name="connsiteX86" fmla="*/ 866936 w 5635083"/>
              <a:gd name="connsiteY86" fmla="*/ 543418 h 2954468"/>
              <a:gd name="connsiteX87" fmla="*/ 869845 w 5635083"/>
              <a:gd name="connsiteY87" fmla="*/ 250021 h 2954468"/>
              <a:gd name="connsiteX88" fmla="*/ 986213 w 5635083"/>
              <a:gd name="connsiteY88" fmla="*/ 107681 h 2954468"/>
              <a:gd name="connsiteX89" fmla="*/ 1152037 w 5635083"/>
              <a:gd name="connsiteY89" fmla="*/ 212258 h 2954468"/>
              <a:gd name="connsiteX90" fmla="*/ 1157855 w 5635083"/>
              <a:gd name="connsiteY90" fmla="*/ 258736 h 2954468"/>
              <a:gd name="connsiteX91" fmla="*/ 1157855 w 5635083"/>
              <a:gd name="connsiteY91" fmla="*/ 1025632 h 2954468"/>
              <a:gd name="connsiteX92" fmla="*/ 1157855 w 5635083"/>
              <a:gd name="connsiteY92" fmla="*/ 1060491 h 2954468"/>
              <a:gd name="connsiteX93" fmla="*/ 1157855 w 5635083"/>
              <a:gd name="connsiteY93" fmla="*/ 1197022 h 2954468"/>
              <a:gd name="connsiteX94" fmla="*/ 1230585 w 5635083"/>
              <a:gd name="connsiteY94" fmla="*/ 1269645 h 2954468"/>
              <a:gd name="connsiteX95" fmla="*/ 1300405 w 5635083"/>
              <a:gd name="connsiteY95" fmla="*/ 1197022 h 2954468"/>
              <a:gd name="connsiteX96" fmla="*/ 1300405 w 5635083"/>
              <a:gd name="connsiteY96" fmla="*/ 1066301 h 2954468"/>
              <a:gd name="connsiteX97" fmla="*/ 1303314 w 5635083"/>
              <a:gd name="connsiteY97" fmla="*/ 984963 h 2954468"/>
              <a:gd name="connsiteX98" fmla="*/ 1410953 w 5635083"/>
              <a:gd name="connsiteY98" fmla="*/ 842623 h 2954468"/>
              <a:gd name="connsiteX99" fmla="*/ 1576777 w 5635083"/>
              <a:gd name="connsiteY99" fmla="*/ 923960 h 2954468"/>
              <a:gd name="connsiteX100" fmla="*/ 1585505 w 5635083"/>
              <a:gd name="connsiteY100" fmla="*/ 941389 h 2954468"/>
              <a:gd name="connsiteX101" fmla="*/ 1591323 w 5635083"/>
              <a:gd name="connsiteY101" fmla="*/ 993678 h 2954468"/>
              <a:gd name="connsiteX102" fmla="*/ 1658234 w 5635083"/>
              <a:gd name="connsiteY102" fmla="*/ 1072111 h 2954468"/>
              <a:gd name="connsiteX103" fmla="*/ 1733873 w 5635083"/>
              <a:gd name="connsiteY103" fmla="*/ 999488 h 2954468"/>
              <a:gd name="connsiteX104" fmla="*/ 1733873 w 5635083"/>
              <a:gd name="connsiteY104" fmla="*/ 668328 h 2954468"/>
              <a:gd name="connsiteX105" fmla="*/ 1736782 w 5635083"/>
              <a:gd name="connsiteY105" fmla="*/ 438840 h 2954468"/>
              <a:gd name="connsiteX106" fmla="*/ 1792056 w 5635083"/>
              <a:gd name="connsiteY106" fmla="*/ 369123 h 2954468"/>
              <a:gd name="connsiteX107" fmla="*/ 1873512 w 5635083"/>
              <a:gd name="connsiteY107" fmla="*/ 412696 h 2954468"/>
              <a:gd name="connsiteX108" fmla="*/ 1879331 w 5635083"/>
              <a:gd name="connsiteY108" fmla="*/ 447555 h 2954468"/>
              <a:gd name="connsiteX109" fmla="*/ 1879331 w 5635083"/>
              <a:gd name="connsiteY109" fmla="*/ 584086 h 2954468"/>
              <a:gd name="connsiteX110" fmla="*/ 1879331 w 5635083"/>
              <a:gd name="connsiteY110" fmla="*/ 889102 h 2954468"/>
              <a:gd name="connsiteX111" fmla="*/ 2018972 w 5635083"/>
              <a:gd name="connsiteY111" fmla="*/ 1025632 h 2954468"/>
              <a:gd name="connsiteX112" fmla="*/ 2167340 w 5635083"/>
              <a:gd name="connsiteY112" fmla="*/ 897816 h 2954468"/>
              <a:gd name="connsiteX113" fmla="*/ 2176068 w 5635083"/>
              <a:gd name="connsiteY113" fmla="*/ 810669 h 2954468"/>
              <a:gd name="connsiteX114" fmla="*/ 2263342 w 5635083"/>
              <a:gd name="connsiteY114" fmla="*/ 778715 h 2954468"/>
              <a:gd name="connsiteX115" fmla="*/ 2312799 w 5635083"/>
              <a:gd name="connsiteY115" fmla="*/ 845528 h 2954468"/>
              <a:gd name="connsiteX116" fmla="*/ 2312799 w 5635083"/>
              <a:gd name="connsiteY116" fmla="*/ 999488 h 2954468"/>
              <a:gd name="connsiteX117" fmla="*/ 2315708 w 5635083"/>
              <a:gd name="connsiteY117" fmla="*/ 1194117 h 2954468"/>
              <a:gd name="connsiteX118" fmla="*/ 2464076 w 5635083"/>
              <a:gd name="connsiteY118" fmla="*/ 1307408 h 2954468"/>
              <a:gd name="connsiteX119" fmla="*/ 2597899 w 5635083"/>
              <a:gd name="connsiteY119" fmla="*/ 1170877 h 2954468"/>
              <a:gd name="connsiteX120" fmla="*/ 2597899 w 5635083"/>
              <a:gd name="connsiteY120" fmla="*/ 1005298 h 2954468"/>
              <a:gd name="connsiteX121" fmla="*/ 2597899 w 5635083"/>
              <a:gd name="connsiteY121" fmla="*/ 104777 h 2954468"/>
              <a:gd name="connsiteX122" fmla="*/ 2600808 w 5635083"/>
              <a:gd name="connsiteY122" fmla="*/ 67013 h 2954468"/>
              <a:gd name="connsiteX123" fmla="*/ 2676447 w 5635083"/>
              <a:gd name="connsiteY123" fmla="*/ 200 h 295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635083" h="2954468">
                <a:moveTo>
                  <a:pt x="0" y="2077211"/>
                </a:moveTo>
                <a:lnTo>
                  <a:pt x="5632444" y="2077211"/>
                </a:lnTo>
                <a:lnTo>
                  <a:pt x="5632444" y="2954468"/>
                </a:lnTo>
                <a:lnTo>
                  <a:pt x="0" y="2954468"/>
                </a:lnTo>
                <a:close/>
                <a:moveTo>
                  <a:pt x="2676447" y="200"/>
                </a:moveTo>
                <a:cubicBezTo>
                  <a:pt x="2720084" y="6010"/>
                  <a:pt x="2746268" y="35059"/>
                  <a:pt x="2746268" y="78633"/>
                </a:cubicBezTo>
                <a:cubicBezTo>
                  <a:pt x="2746268" y="281975"/>
                  <a:pt x="2746268" y="482414"/>
                  <a:pt x="2746268" y="685758"/>
                </a:cubicBezTo>
                <a:cubicBezTo>
                  <a:pt x="2746268" y="694473"/>
                  <a:pt x="2746268" y="706092"/>
                  <a:pt x="2746268" y="717712"/>
                </a:cubicBezTo>
                <a:cubicBezTo>
                  <a:pt x="2746268" y="767096"/>
                  <a:pt x="2746268" y="816479"/>
                  <a:pt x="2746268" y="865862"/>
                </a:cubicBezTo>
                <a:cubicBezTo>
                  <a:pt x="2743358" y="1025632"/>
                  <a:pt x="2743358" y="1185402"/>
                  <a:pt x="2746268" y="1345172"/>
                </a:cubicBezTo>
                <a:cubicBezTo>
                  <a:pt x="2746268" y="1391651"/>
                  <a:pt x="2769540" y="1423605"/>
                  <a:pt x="2810269" y="1426510"/>
                </a:cubicBezTo>
                <a:cubicBezTo>
                  <a:pt x="2856816" y="1429415"/>
                  <a:pt x="2888816" y="1400365"/>
                  <a:pt x="2891726" y="1350982"/>
                </a:cubicBezTo>
                <a:cubicBezTo>
                  <a:pt x="2891726" y="1304503"/>
                  <a:pt x="2882998" y="1258025"/>
                  <a:pt x="2897544" y="1214451"/>
                </a:cubicBezTo>
                <a:cubicBezTo>
                  <a:pt x="2947000" y="1162163"/>
                  <a:pt x="2990638" y="1165068"/>
                  <a:pt x="3031367" y="1223166"/>
                </a:cubicBezTo>
                <a:cubicBezTo>
                  <a:pt x="3037185" y="1252215"/>
                  <a:pt x="3037185" y="1281264"/>
                  <a:pt x="3037185" y="1310313"/>
                </a:cubicBezTo>
                <a:cubicBezTo>
                  <a:pt x="3037185" y="1382936"/>
                  <a:pt x="3037185" y="1455558"/>
                  <a:pt x="3037185" y="1528181"/>
                </a:cubicBezTo>
                <a:cubicBezTo>
                  <a:pt x="3037185" y="1574660"/>
                  <a:pt x="3063368" y="1600804"/>
                  <a:pt x="3104096" y="1600804"/>
                </a:cubicBezTo>
                <a:cubicBezTo>
                  <a:pt x="3147734" y="1600804"/>
                  <a:pt x="3176826" y="1571755"/>
                  <a:pt x="3176826" y="1528181"/>
                </a:cubicBezTo>
                <a:cubicBezTo>
                  <a:pt x="3179735" y="1414890"/>
                  <a:pt x="3176826" y="1304504"/>
                  <a:pt x="3176826" y="1191212"/>
                </a:cubicBezTo>
                <a:cubicBezTo>
                  <a:pt x="3176826" y="1173782"/>
                  <a:pt x="3176826" y="1156353"/>
                  <a:pt x="3176826" y="1138923"/>
                </a:cubicBezTo>
                <a:cubicBezTo>
                  <a:pt x="3179735" y="1057586"/>
                  <a:pt x="3237918" y="993678"/>
                  <a:pt x="3313558" y="987868"/>
                </a:cubicBezTo>
                <a:cubicBezTo>
                  <a:pt x="3392105" y="984963"/>
                  <a:pt x="3456107" y="1040157"/>
                  <a:pt x="3467743" y="1124400"/>
                </a:cubicBezTo>
                <a:cubicBezTo>
                  <a:pt x="3467743" y="1127304"/>
                  <a:pt x="3467743" y="1130209"/>
                  <a:pt x="3470653" y="1133114"/>
                </a:cubicBezTo>
                <a:cubicBezTo>
                  <a:pt x="3461925" y="1159258"/>
                  <a:pt x="3464834" y="1185402"/>
                  <a:pt x="3467743" y="1208641"/>
                </a:cubicBezTo>
                <a:cubicBezTo>
                  <a:pt x="3470653" y="1249310"/>
                  <a:pt x="3505563" y="1275455"/>
                  <a:pt x="3546291" y="1275455"/>
                </a:cubicBezTo>
                <a:cubicBezTo>
                  <a:pt x="3581202" y="1272550"/>
                  <a:pt x="3610294" y="1240596"/>
                  <a:pt x="3610294" y="1199927"/>
                </a:cubicBezTo>
                <a:cubicBezTo>
                  <a:pt x="3613203" y="1173782"/>
                  <a:pt x="3610294" y="1144733"/>
                  <a:pt x="3610294" y="1115685"/>
                </a:cubicBezTo>
                <a:cubicBezTo>
                  <a:pt x="3610294" y="1066301"/>
                  <a:pt x="3610294" y="1014012"/>
                  <a:pt x="3610294" y="964629"/>
                </a:cubicBezTo>
                <a:cubicBezTo>
                  <a:pt x="3613203" y="915246"/>
                  <a:pt x="3627749" y="889102"/>
                  <a:pt x="3662659" y="877482"/>
                </a:cubicBezTo>
                <a:cubicBezTo>
                  <a:pt x="3694660" y="868767"/>
                  <a:pt x="3723752" y="880387"/>
                  <a:pt x="3749934" y="915246"/>
                </a:cubicBezTo>
                <a:cubicBezTo>
                  <a:pt x="3755752" y="935580"/>
                  <a:pt x="3758662" y="953010"/>
                  <a:pt x="3758662" y="970439"/>
                </a:cubicBezTo>
                <a:cubicBezTo>
                  <a:pt x="3758662" y="1045967"/>
                  <a:pt x="3758662" y="1124400"/>
                  <a:pt x="3758662" y="1199927"/>
                </a:cubicBezTo>
                <a:cubicBezTo>
                  <a:pt x="3758662" y="1211546"/>
                  <a:pt x="3758662" y="1226071"/>
                  <a:pt x="3761571" y="1237691"/>
                </a:cubicBezTo>
                <a:cubicBezTo>
                  <a:pt x="3784844" y="1310314"/>
                  <a:pt x="3845938" y="1350982"/>
                  <a:pt x="3924485" y="1342267"/>
                </a:cubicBezTo>
                <a:cubicBezTo>
                  <a:pt x="3991396" y="1333552"/>
                  <a:pt x="4043761" y="1272550"/>
                  <a:pt x="4043761" y="1199927"/>
                </a:cubicBezTo>
                <a:cubicBezTo>
                  <a:pt x="4046670" y="1156353"/>
                  <a:pt x="4046670" y="1112780"/>
                  <a:pt x="4046670" y="1069206"/>
                </a:cubicBezTo>
                <a:cubicBezTo>
                  <a:pt x="4084490" y="1005298"/>
                  <a:pt x="4154310" y="1011108"/>
                  <a:pt x="4186311" y="1066301"/>
                </a:cubicBezTo>
                <a:cubicBezTo>
                  <a:pt x="4195039" y="1098255"/>
                  <a:pt x="4189220" y="1127304"/>
                  <a:pt x="4192130" y="1159258"/>
                </a:cubicBezTo>
                <a:cubicBezTo>
                  <a:pt x="4192130" y="1199927"/>
                  <a:pt x="4212494" y="1231881"/>
                  <a:pt x="4241586" y="1258025"/>
                </a:cubicBezTo>
                <a:cubicBezTo>
                  <a:pt x="4291042" y="1295789"/>
                  <a:pt x="4343406" y="1301599"/>
                  <a:pt x="4398682" y="1275455"/>
                </a:cubicBezTo>
                <a:cubicBezTo>
                  <a:pt x="4451046" y="1246405"/>
                  <a:pt x="4477229" y="1199927"/>
                  <a:pt x="4477229" y="1141828"/>
                </a:cubicBezTo>
                <a:cubicBezTo>
                  <a:pt x="4480138" y="1040157"/>
                  <a:pt x="4477229" y="938485"/>
                  <a:pt x="4477229" y="836813"/>
                </a:cubicBezTo>
                <a:cubicBezTo>
                  <a:pt x="4477229" y="822288"/>
                  <a:pt x="4477229" y="810669"/>
                  <a:pt x="4483048" y="796145"/>
                </a:cubicBezTo>
                <a:cubicBezTo>
                  <a:pt x="4523776" y="735142"/>
                  <a:pt x="4584869" y="738047"/>
                  <a:pt x="4619779" y="801955"/>
                </a:cubicBezTo>
                <a:cubicBezTo>
                  <a:pt x="4622688" y="819384"/>
                  <a:pt x="4625597" y="836813"/>
                  <a:pt x="4625597" y="851338"/>
                </a:cubicBezTo>
                <a:cubicBezTo>
                  <a:pt x="4625597" y="1022727"/>
                  <a:pt x="4625597" y="1191212"/>
                  <a:pt x="4625597" y="1359697"/>
                </a:cubicBezTo>
                <a:cubicBezTo>
                  <a:pt x="4625597" y="1380031"/>
                  <a:pt x="4625597" y="1397461"/>
                  <a:pt x="4637234" y="1411985"/>
                </a:cubicBezTo>
                <a:cubicBezTo>
                  <a:pt x="4657598" y="1438129"/>
                  <a:pt x="4689599" y="1446844"/>
                  <a:pt x="4718691" y="1435225"/>
                </a:cubicBezTo>
                <a:cubicBezTo>
                  <a:pt x="4747783" y="1426510"/>
                  <a:pt x="4765238" y="1400365"/>
                  <a:pt x="4765238" y="1362601"/>
                </a:cubicBezTo>
                <a:cubicBezTo>
                  <a:pt x="4765238" y="1153448"/>
                  <a:pt x="4765238" y="941390"/>
                  <a:pt x="4765238" y="729332"/>
                </a:cubicBezTo>
                <a:cubicBezTo>
                  <a:pt x="4765238" y="627660"/>
                  <a:pt x="4768147" y="525988"/>
                  <a:pt x="4768147" y="421412"/>
                </a:cubicBezTo>
                <a:cubicBezTo>
                  <a:pt x="4788512" y="377838"/>
                  <a:pt x="4817604" y="360408"/>
                  <a:pt x="4858332" y="372028"/>
                </a:cubicBezTo>
                <a:cubicBezTo>
                  <a:pt x="4893242" y="377838"/>
                  <a:pt x="4913606" y="409792"/>
                  <a:pt x="4913606" y="456271"/>
                </a:cubicBezTo>
                <a:cubicBezTo>
                  <a:pt x="4913606" y="662519"/>
                  <a:pt x="4913606" y="871672"/>
                  <a:pt x="4913606" y="1077921"/>
                </a:cubicBezTo>
                <a:cubicBezTo>
                  <a:pt x="4913606" y="1231881"/>
                  <a:pt x="4910698" y="1382936"/>
                  <a:pt x="4913606" y="1536896"/>
                </a:cubicBezTo>
                <a:cubicBezTo>
                  <a:pt x="4913606" y="1615329"/>
                  <a:pt x="4977608" y="1679236"/>
                  <a:pt x="5053247" y="1679236"/>
                </a:cubicBezTo>
                <a:cubicBezTo>
                  <a:pt x="5131795" y="1679236"/>
                  <a:pt x="5198706" y="1615329"/>
                  <a:pt x="5198706" y="1539801"/>
                </a:cubicBezTo>
                <a:cubicBezTo>
                  <a:pt x="5201615" y="1391651"/>
                  <a:pt x="5198706" y="1243501"/>
                  <a:pt x="5198706" y="1095350"/>
                </a:cubicBezTo>
                <a:cubicBezTo>
                  <a:pt x="5198706" y="1092445"/>
                  <a:pt x="5198706" y="1089540"/>
                  <a:pt x="5198706" y="1089540"/>
                </a:cubicBezTo>
                <a:cubicBezTo>
                  <a:pt x="5201615" y="1086636"/>
                  <a:pt x="5201615" y="1080826"/>
                  <a:pt x="5201615" y="1077921"/>
                </a:cubicBezTo>
                <a:cubicBezTo>
                  <a:pt x="5221979" y="1040157"/>
                  <a:pt x="5253980" y="1022727"/>
                  <a:pt x="5285981" y="1028537"/>
                </a:cubicBezTo>
                <a:cubicBezTo>
                  <a:pt x="5326710" y="1037252"/>
                  <a:pt x="5344164" y="1066301"/>
                  <a:pt x="5347074" y="1115685"/>
                </a:cubicBezTo>
                <a:cubicBezTo>
                  <a:pt x="5347074" y="1173782"/>
                  <a:pt x="5344164" y="1231881"/>
                  <a:pt x="5347074" y="1287074"/>
                </a:cubicBezTo>
                <a:cubicBezTo>
                  <a:pt x="5347074" y="1382936"/>
                  <a:pt x="5440168" y="1449749"/>
                  <a:pt x="5533262" y="1420700"/>
                </a:cubicBezTo>
                <a:cubicBezTo>
                  <a:pt x="5588536" y="1403270"/>
                  <a:pt x="5617628" y="1362601"/>
                  <a:pt x="5632174" y="1307409"/>
                </a:cubicBezTo>
                <a:cubicBezTo>
                  <a:pt x="5632174" y="1557230"/>
                  <a:pt x="5632174" y="1807053"/>
                  <a:pt x="5635083" y="2056875"/>
                </a:cubicBezTo>
                <a:cubicBezTo>
                  <a:pt x="5635083" y="2074304"/>
                  <a:pt x="5629264" y="2077209"/>
                  <a:pt x="5614718" y="2077209"/>
                </a:cubicBezTo>
                <a:cubicBezTo>
                  <a:pt x="3749934" y="2077209"/>
                  <a:pt x="1885149" y="2077209"/>
                  <a:pt x="20366" y="2077209"/>
                </a:cubicBezTo>
                <a:cubicBezTo>
                  <a:pt x="5820" y="2077209"/>
                  <a:pt x="1" y="2074304"/>
                  <a:pt x="1" y="2056875"/>
                </a:cubicBezTo>
                <a:cubicBezTo>
                  <a:pt x="2910" y="1885485"/>
                  <a:pt x="2910" y="1711190"/>
                  <a:pt x="2910" y="1536896"/>
                </a:cubicBezTo>
                <a:cubicBezTo>
                  <a:pt x="17456" y="1563040"/>
                  <a:pt x="32002" y="1583375"/>
                  <a:pt x="64003" y="1589185"/>
                </a:cubicBezTo>
                <a:cubicBezTo>
                  <a:pt x="113459" y="1594994"/>
                  <a:pt x="148370" y="1560135"/>
                  <a:pt x="148370" y="1502037"/>
                </a:cubicBezTo>
                <a:cubicBezTo>
                  <a:pt x="148370" y="1321933"/>
                  <a:pt x="148370" y="1138923"/>
                  <a:pt x="148370" y="955914"/>
                </a:cubicBezTo>
                <a:cubicBezTo>
                  <a:pt x="148370" y="938485"/>
                  <a:pt x="148370" y="918150"/>
                  <a:pt x="154188" y="900721"/>
                </a:cubicBezTo>
                <a:cubicBezTo>
                  <a:pt x="197826" y="854243"/>
                  <a:pt x="244373" y="854243"/>
                  <a:pt x="276373" y="894912"/>
                </a:cubicBezTo>
                <a:cubicBezTo>
                  <a:pt x="290919" y="912341"/>
                  <a:pt x="288010" y="929770"/>
                  <a:pt x="290919" y="947199"/>
                </a:cubicBezTo>
                <a:cubicBezTo>
                  <a:pt x="290919" y="996583"/>
                  <a:pt x="285101" y="1045967"/>
                  <a:pt x="293828" y="1092445"/>
                </a:cubicBezTo>
                <a:cubicBezTo>
                  <a:pt x="305465" y="1150543"/>
                  <a:pt x="354921" y="1197022"/>
                  <a:pt x="416014" y="1205737"/>
                </a:cubicBezTo>
                <a:cubicBezTo>
                  <a:pt x="471288" y="1214451"/>
                  <a:pt x="532381" y="1182497"/>
                  <a:pt x="558564" y="1133113"/>
                </a:cubicBezTo>
                <a:cubicBezTo>
                  <a:pt x="590565" y="1075016"/>
                  <a:pt x="578928" y="1014012"/>
                  <a:pt x="578928" y="953009"/>
                </a:cubicBezTo>
                <a:cubicBezTo>
                  <a:pt x="584747" y="877482"/>
                  <a:pt x="578928" y="801954"/>
                  <a:pt x="581837" y="726427"/>
                </a:cubicBezTo>
                <a:cubicBezTo>
                  <a:pt x="581837" y="685758"/>
                  <a:pt x="605111" y="656709"/>
                  <a:pt x="645840" y="653804"/>
                </a:cubicBezTo>
                <a:cubicBezTo>
                  <a:pt x="677841" y="650899"/>
                  <a:pt x="701114" y="665424"/>
                  <a:pt x="718569" y="694473"/>
                </a:cubicBezTo>
                <a:cubicBezTo>
                  <a:pt x="727297" y="729332"/>
                  <a:pt x="721478" y="764190"/>
                  <a:pt x="724388" y="799049"/>
                </a:cubicBezTo>
                <a:cubicBezTo>
                  <a:pt x="727297" y="839718"/>
                  <a:pt x="756388" y="871672"/>
                  <a:pt x="797116" y="868767"/>
                </a:cubicBezTo>
                <a:cubicBezTo>
                  <a:pt x="837845" y="868767"/>
                  <a:pt x="866936" y="839718"/>
                  <a:pt x="866936" y="799049"/>
                </a:cubicBezTo>
                <a:cubicBezTo>
                  <a:pt x="869845" y="714807"/>
                  <a:pt x="866936" y="627660"/>
                  <a:pt x="866936" y="543418"/>
                </a:cubicBezTo>
                <a:cubicBezTo>
                  <a:pt x="866936" y="444650"/>
                  <a:pt x="866936" y="348789"/>
                  <a:pt x="869845" y="250021"/>
                </a:cubicBezTo>
                <a:cubicBezTo>
                  <a:pt x="869845" y="177399"/>
                  <a:pt x="922211" y="113491"/>
                  <a:pt x="986213" y="107681"/>
                </a:cubicBezTo>
                <a:cubicBezTo>
                  <a:pt x="1067670" y="96061"/>
                  <a:pt x="1131673" y="136730"/>
                  <a:pt x="1152037" y="212258"/>
                </a:cubicBezTo>
                <a:cubicBezTo>
                  <a:pt x="1157855" y="226783"/>
                  <a:pt x="1157855" y="244211"/>
                  <a:pt x="1157855" y="258736"/>
                </a:cubicBezTo>
                <a:cubicBezTo>
                  <a:pt x="1157855" y="514368"/>
                  <a:pt x="1157855" y="770000"/>
                  <a:pt x="1157855" y="1025632"/>
                </a:cubicBezTo>
                <a:cubicBezTo>
                  <a:pt x="1157855" y="1037252"/>
                  <a:pt x="1157855" y="1048872"/>
                  <a:pt x="1157855" y="1060491"/>
                </a:cubicBezTo>
                <a:cubicBezTo>
                  <a:pt x="1157855" y="1106969"/>
                  <a:pt x="1154946" y="1153448"/>
                  <a:pt x="1157855" y="1197022"/>
                </a:cubicBezTo>
                <a:cubicBezTo>
                  <a:pt x="1157855" y="1240596"/>
                  <a:pt x="1189856" y="1269645"/>
                  <a:pt x="1230585" y="1269645"/>
                </a:cubicBezTo>
                <a:cubicBezTo>
                  <a:pt x="1268404" y="1269645"/>
                  <a:pt x="1300405" y="1240596"/>
                  <a:pt x="1300405" y="1197022"/>
                </a:cubicBezTo>
                <a:cubicBezTo>
                  <a:pt x="1303314" y="1153448"/>
                  <a:pt x="1300405" y="1109874"/>
                  <a:pt x="1300405" y="1066301"/>
                </a:cubicBezTo>
                <a:cubicBezTo>
                  <a:pt x="1300405" y="1040157"/>
                  <a:pt x="1300405" y="1011108"/>
                  <a:pt x="1303314" y="984963"/>
                </a:cubicBezTo>
                <a:cubicBezTo>
                  <a:pt x="1303314" y="915246"/>
                  <a:pt x="1346951" y="857148"/>
                  <a:pt x="1410953" y="842623"/>
                </a:cubicBezTo>
                <a:cubicBezTo>
                  <a:pt x="1480774" y="828098"/>
                  <a:pt x="1547685" y="860052"/>
                  <a:pt x="1576777" y="923960"/>
                </a:cubicBezTo>
                <a:cubicBezTo>
                  <a:pt x="1579686" y="929770"/>
                  <a:pt x="1582595" y="935580"/>
                  <a:pt x="1585505" y="941389"/>
                </a:cubicBezTo>
                <a:cubicBezTo>
                  <a:pt x="1588414" y="958819"/>
                  <a:pt x="1591323" y="976249"/>
                  <a:pt x="1591323" y="993678"/>
                </a:cubicBezTo>
                <a:cubicBezTo>
                  <a:pt x="1591323" y="1037252"/>
                  <a:pt x="1617506" y="1069206"/>
                  <a:pt x="1658234" y="1072111"/>
                </a:cubicBezTo>
                <a:cubicBezTo>
                  <a:pt x="1701872" y="1075016"/>
                  <a:pt x="1733873" y="1045967"/>
                  <a:pt x="1733873" y="999488"/>
                </a:cubicBezTo>
                <a:cubicBezTo>
                  <a:pt x="1736782" y="889102"/>
                  <a:pt x="1733873" y="778715"/>
                  <a:pt x="1733873" y="668328"/>
                </a:cubicBezTo>
                <a:cubicBezTo>
                  <a:pt x="1733873" y="589896"/>
                  <a:pt x="1733873" y="514368"/>
                  <a:pt x="1736782" y="438840"/>
                </a:cubicBezTo>
                <a:cubicBezTo>
                  <a:pt x="1736782" y="401076"/>
                  <a:pt x="1760055" y="374933"/>
                  <a:pt x="1792056" y="369123"/>
                </a:cubicBezTo>
                <a:cubicBezTo>
                  <a:pt x="1826966" y="363313"/>
                  <a:pt x="1858967" y="380743"/>
                  <a:pt x="1873512" y="412696"/>
                </a:cubicBezTo>
                <a:cubicBezTo>
                  <a:pt x="1879331" y="424316"/>
                  <a:pt x="1879331" y="435936"/>
                  <a:pt x="1879331" y="447555"/>
                </a:cubicBezTo>
                <a:cubicBezTo>
                  <a:pt x="1879331" y="494034"/>
                  <a:pt x="1879331" y="537608"/>
                  <a:pt x="1879331" y="584086"/>
                </a:cubicBezTo>
                <a:cubicBezTo>
                  <a:pt x="1879331" y="685758"/>
                  <a:pt x="1876422" y="787429"/>
                  <a:pt x="1879331" y="889102"/>
                </a:cubicBezTo>
                <a:cubicBezTo>
                  <a:pt x="1882240" y="967534"/>
                  <a:pt x="1946242" y="1025632"/>
                  <a:pt x="2018972" y="1025632"/>
                </a:cubicBezTo>
                <a:cubicBezTo>
                  <a:pt x="2091702" y="1025632"/>
                  <a:pt x="2152794" y="982058"/>
                  <a:pt x="2167340" y="897816"/>
                </a:cubicBezTo>
                <a:cubicBezTo>
                  <a:pt x="2170249" y="868767"/>
                  <a:pt x="2164431" y="836813"/>
                  <a:pt x="2176068" y="810669"/>
                </a:cubicBezTo>
                <a:cubicBezTo>
                  <a:pt x="2199341" y="784525"/>
                  <a:pt x="2225524" y="767096"/>
                  <a:pt x="2263342" y="778715"/>
                </a:cubicBezTo>
                <a:cubicBezTo>
                  <a:pt x="2292435" y="790335"/>
                  <a:pt x="2309890" y="813574"/>
                  <a:pt x="2312799" y="845528"/>
                </a:cubicBezTo>
                <a:cubicBezTo>
                  <a:pt x="2312799" y="894912"/>
                  <a:pt x="2312799" y="947199"/>
                  <a:pt x="2312799" y="999488"/>
                </a:cubicBezTo>
                <a:cubicBezTo>
                  <a:pt x="2312799" y="1063396"/>
                  <a:pt x="2306980" y="1130209"/>
                  <a:pt x="2315708" y="1194117"/>
                </a:cubicBezTo>
                <a:cubicBezTo>
                  <a:pt x="2327345" y="1258025"/>
                  <a:pt x="2400074" y="1313218"/>
                  <a:pt x="2464076" y="1307408"/>
                </a:cubicBezTo>
                <a:cubicBezTo>
                  <a:pt x="2542624" y="1298693"/>
                  <a:pt x="2597899" y="1243501"/>
                  <a:pt x="2597899" y="1170877"/>
                </a:cubicBezTo>
                <a:cubicBezTo>
                  <a:pt x="2600808" y="1115684"/>
                  <a:pt x="2597899" y="1060491"/>
                  <a:pt x="2597899" y="1005298"/>
                </a:cubicBezTo>
                <a:cubicBezTo>
                  <a:pt x="2597899" y="706092"/>
                  <a:pt x="2597899" y="403982"/>
                  <a:pt x="2597899" y="104777"/>
                </a:cubicBezTo>
                <a:cubicBezTo>
                  <a:pt x="2597899" y="93157"/>
                  <a:pt x="2597899" y="78633"/>
                  <a:pt x="2600808" y="67013"/>
                </a:cubicBezTo>
                <a:cubicBezTo>
                  <a:pt x="2609536" y="26344"/>
                  <a:pt x="2641537" y="-2705"/>
                  <a:pt x="2676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B09F7F7-741A-4FCA-9765-2379D7B8DFF7}"/>
              </a:ext>
            </a:extLst>
          </p:cNvPr>
          <p:cNvSpPr txBox="1"/>
          <p:nvPr/>
        </p:nvSpPr>
        <p:spPr>
          <a:xfrm>
            <a:off x="7435284" y="5866408"/>
            <a:ext cx="3894922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l-GR" sz="2000" b="1" dirty="0">
                <a:solidFill>
                  <a:srgbClr val="0070C0"/>
                </a:solidFill>
                <a:latin typeface="+mj-lt"/>
              </a:rPr>
              <a:t>ΣΥΜΒΟΥΛΕΥΤΙΚΑ ΠΡΟΓΡΑΜΜΑΤΑ &amp; ΥΠΗΡΕΣΙΕΣ</a:t>
            </a:r>
            <a:endParaRPr lang="en-US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1DF72E-BF94-40CA-84DF-9EA95DF7184D}"/>
              </a:ext>
            </a:extLst>
          </p:cNvPr>
          <p:cNvSpPr txBox="1"/>
          <p:nvPr/>
        </p:nvSpPr>
        <p:spPr>
          <a:xfrm>
            <a:off x="1981071" y="2404591"/>
            <a:ext cx="3387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Καθηγητές Σύμβουλοι τμήματος</a:t>
            </a:r>
            <a:endParaRPr lang="en-US" sz="1600" b="1" spc="3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C8FEF90-8166-473E-BAE2-2594CAA67961}"/>
              </a:ext>
            </a:extLst>
          </p:cNvPr>
          <p:cNvCxnSpPr>
            <a:cxnSpLocks/>
          </p:cNvCxnSpPr>
          <p:nvPr/>
        </p:nvCxnSpPr>
        <p:spPr>
          <a:xfrm>
            <a:off x="1671623" y="2201067"/>
            <a:ext cx="0" cy="74041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F1DF72E-BF94-40CA-84DF-9EA95DF7184D}"/>
              </a:ext>
            </a:extLst>
          </p:cNvPr>
          <p:cNvSpPr txBox="1"/>
          <p:nvPr/>
        </p:nvSpPr>
        <p:spPr>
          <a:xfrm>
            <a:off x="2073291" y="3319325"/>
            <a:ext cx="1738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Κοινωνική Ζωή</a:t>
            </a:r>
            <a:endParaRPr lang="en-US" sz="1600" b="1" spc="3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C8FEF90-8166-473E-BAE2-2594CAA67961}"/>
              </a:ext>
            </a:extLst>
          </p:cNvPr>
          <p:cNvCxnSpPr>
            <a:cxnSpLocks/>
          </p:cNvCxnSpPr>
          <p:nvPr/>
        </p:nvCxnSpPr>
        <p:spPr>
          <a:xfrm>
            <a:off x="1671623" y="3245284"/>
            <a:ext cx="0" cy="74041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F1DF72E-BF94-40CA-84DF-9EA95DF7184D}"/>
              </a:ext>
            </a:extLst>
          </p:cNvPr>
          <p:cNvSpPr txBox="1"/>
          <p:nvPr/>
        </p:nvSpPr>
        <p:spPr>
          <a:xfrm>
            <a:off x="1981071" y="4471627"/>
            <a:ext cx="4092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spc="30" dirty="0" smtClean="0">
                <a:solidFill>
                  <a:srgbClr val="002060"/>
                </a:solidFill>
                <a:latin typeface="+mj-lt"/>
              </a:rPr>
              <a:t>Ψυχοπαιδαγωγικό </a:t>
            </a:r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Τμήμα</a:t>
            </a:r>
            <a:br>
              <a:rPr lang="el-GR" sz="1600" b="1" spc="30" dirty="0">
                <a:solidFill>
                  <a:srgbClr val="002060"/>
                </a:solidFill>
                <a:latin typeface="+mj-lt"/>
              </a:rPr>
            </a:br>
            <a:r>
              <a:rPr lang="el-GR" sz="1600" b="1" spc="30" dirty="0">
                <a:solidFill>
                  <a:srgbClr val="002060"/>
                </a:solidFill>
                <a:latin typeface="+mj-lt"/>
              </a:rPr>
              <a:t>(Συμβουλευτική &amp; Μαθησιακή στήριξη)</a:t>
            </a:r>
            <a:endParaRPr lang="en-US" sz="1600" b="1" spc="30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C8FEF90-8166-473E-BAE2-2594CAA67961}"/>
              </a:ext>
            </a:extLst>
          </p:cNvPr>
          <p:cNvCxnSpPr>
            <a:cxnSpLocks/>
          </p:cNvCxnSpPr>
          <p:nvPr/>
        </p:nvCxnSpPr>
        <p:spPr>
          <a:xfrm>
            <a:off x="1730949" y="4393808"/>
            <a:ext cx="0" cy="74041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3" y="1256533"/>
            <a:ext cx="800014" cy="80001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9" y="2213242"/>
            <a:ext cx="800014" cy="80001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0" y="3245284"/>
            <a:ext cx="800014" cy="80001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42" y="4303310"/>
            <a:ext cx="800014" cy="80001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16278" y="234040"/>
            <a:ext cx="2353366" cy="790465"/>
            <a:chOff x="664154" y="336072"/>
            <a:chExt cx="2353366" cy="790465"/>
          </a:xfrm>
        </p:grpSpPr>
        <p:sp>
          <p:nvSpPr>
            <p:cNvPr id="28" name="Rectangle 27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283364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b="16655"/>
          <a:stretch>
            <a:fillRect/>
          </a:stretch>
        </p:blipFill>
        <p:spPr/>
      </p:pic>
      <p:grpSp>
        <p:nvGrpSpPr>
          <p:cNvPr id="283" name="Group 282">
            <a:extLst>
              <a:ext uri="{FF2B5EF4-FFF2-40B4-BE49-F238E27FC236}">
                <a16:creationId xmlns:a16="http://schemas.microsoft.com/office/drawing/2014/main" id="{8D321B49-3C2E-4124-BCC0-BAE55655AAF1}"/>
              </a:ext>
            </a:extLst>
          </p:cNvPr>
          <p:cNvGrpSpPr/>
          <p:nvPr/>
        </p:nvGrpSpPr>
        <p:grpSpPr>
          <a:xfrm>
            <a:off x="838200" y="569644"/>
            <a:ext cx="989218" cy="332631"/>
            <a:chOff x="7210900" y="1375290"/>
            <a:chExt cx="848373" cy="285271"/>
          </a:xfrm>
          <a:solidFill>
            <a:schemeClr val="bg1"/>
          </a:solidFill>
        </p:grpSpPr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30A2A5C1-C249-473E-9AFB-66F07F94814C}"/>
                </a:ext>
              </a:extLst>
            </p:cNvPr>
            <p:cNvGrpSpPr/>
            <p:nvPr/>
          </p:nvGrpSpPr>
          <p:grpSpPr>
            <a:xfrm>
              <a:off x="7210900" y="1375290"/>
              <a:ext cx="848373" cy="285271"/>
              <a:chOff x="6463787" y="1148525"/>
              <a:chExt cx="906435" cy="304795"/>
            </a:xfrm>
            <a:grpFill/>
          </p:grpSpPr>
          <p:sp>
            <p:nvSpPr>
              <p:cNvPr id="287" name="Rectangle: Rounded Corners 286">
                <a:extLst>
                  <a:ext uri="{FF2B5EF4-FFF2-40B4-BE49-F238E27FC236}">
                    <a16:creationId xmlns:a16="http://schemas.microsoft.com/office/drawing/2014/main" id="{871704F2-53BB-4F27-A58C-4B0A38A0DFFB}"/>
                  </a:ext>
                </a:extLst>
              </p:cNvPr>
              <p:cNvSpPr/>
              <p:nvPr/>
            </p:nvSpPr>
            <p:spPr>
              <a:xfrm rot="18900000">
                <a:off x="6463787" y="1151936"/>
                <a:ext cx="504468" cy="2113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: Rounded Corners 287">
                <a:extLst>
                  <a:ext uri="{FF2B5EF4-FFF2-40B4-BE49-F238E27FC236}">
                    <a16:creationId xmlns:a16="http://schemas.microsoft.com/office/drawing/2014/main" id="{F8D461F9-4853-4A57-9D49-3E6FDC5478B3}"/>
                  </a:ext>
                </a:extLst>
              </p:cNvPr>
              <p:cNvSpPr/>
              <p:nvPr/>
            </p:nvSpPr>
            <p:spPr>
              <a:xfrm rot="18900000">
                <a:off x="6792016" y="1148525"/>
                <a:ext cx="504468" cy="21134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4C44C3F5-A850-464F-90A4-5AF9B3398831}"/>
                  </a:ext>
                </a:extLst>
              </p:cNvPr>
              <p:cNvSpPr/>
              <p:nvPr/>
            </p:nvSpPr>
            <p:spPr>
              <a:xfrm>
                <a:off x="7171097" y="1254195"/>
                <a:ext cx="199125" cy="1991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29733554-27DE-479C-9D79-C08B704488C8}"/>
                </a:ext>
              </a:extLst>
            </p:cNvPr>
            <p:cNvSpPr/>
            <p:nvPr/>
          </p:nvSpPr>
          <p:spPr>
            <a:xfrm rot="2700000">
              <a:off x="7543860" y="1438614"/>
              <a:ext cx="164023" cy="516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06BBA47-6777-408F-AEFB-EC01F311491B}"/>
                </a:ext>
              </a:extLst>
            </p:cNvPr>
            <p:cNvSpPr/>
            <p:nvPr/>
          </p:nvSpPr>
          <p:spPr>
            <a:xfrm rot="2700000">
              <a:off x="7764574" y="1439709"/>
              <a:ext cx="164023" cy="516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63135EB-4EF1-46D6-85F6-577E0683867D}"/>
              </a:ext>
            </a:extLst>
          </p:cNvPr>
          <p:cNvSpPr/>
          <p:nvPr/>
        </p:nvSpPr>
        <p:spPr>
          <a:xfrm>
            <a:off x="9630918" y="584681"/>
            <a:ext cx="1714493" cy="1714493"/>
          </a:xfrm>
          <a:prstGeom prst="rect">
            <a:avLst/>
          </a:prstGeom>
          <a:solidFill>
            <a:schemeClr val="bg1">
              <a:alpha val="8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97F700-7A44-4861-89B8-870E63B44014}"/>
              </a:ext>
            </a:extLst>
          </p:cNvPr>
          <p:cNvSpPr/>
          <p:nvPr/>
        </p:nvSpPr>
        <p:spPr>
          <a:xfrm>
            <a:off x="0" y="4573810"/>
            <a:ext cx="12192000" cy="4893647"/>
          </a:xfrm>
          <a:prstGeom prst="rect">
            <a:avLst/>
          </a:prstGeom>
        </p:spPr>
        <p:txBody>
          <a:bodyPr wrap="square" numCol="3" spcCol="1097280" anchor="ctr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Μαθητική Κοινότητα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Κοινωνική Ζωή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Όμιλοι</a:t>
            </a:r>
          </a:p>
          <a:p>
            <a:pPr lvl="1">
              <a:lnSpc>
                <a:spcPct val="150000"/>
              </a:lnSpc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Διδακτικές Επισκέψεις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Ημερήσια Εκδρομή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Δράσεις για το Ταμείο 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ποτροφιών</a:t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Ηλεκτρονικές εκδόσεις περιοδικών		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Αθλητικοί αγώνες </a:t>
            </a:r>
            <a:b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Δέλτεια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Γαβριήλεια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Αντιπροσωπευτικές ομάδες   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80411" y="857151"/>
            <a:ext cx="166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ΕΞΩΔΙΔΑΚΤΙΚΕΣ ΔΡΑΣΕΙΣ </a:t>
            </a:r>
            <a:b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b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ΚΟΛΛΕΓΙΑΚΟΙ ΘΕΣΜΟΙ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026C2F6-99F2-49A9-80F6-FB43F2FA78F4}"/>
              </a:ext>
            </a:extLst>
          </p:cNvPr>
          <p:cNvGrpSpPr/>
          <p:nvPr/>
        </p:nvGrpSpPr>
        <p:grpSpPr>
          <a:xfrm>
            <a:off x="3600878" y="1936952"/>
            <a:ext cx="4544392" cy="996754"/>
            <a:chOff x="3600878" y="1915436"/>
            <a:chExt cx="4544392" cy="99675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485BEB-F541-49E7-8110-6D71DED028B9}"/>
                </a:ext>
              </a:extLst>
            </p:cNvPr>
            <p:cNvSpPr txBox="1"/>
            <p:nvPr/>
          </p:nvSpPr>
          <p:spPr>
            <a:xfrm>
              <a:off x="3600878" y="2376659"/>
              <a:ext cx="454439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l-GR" sz="3200" spc="30" dirty="0" smtClean="0">
                  <a:solidFill>
                    <a:srgbClr val="0070C0"/>
                  </a:solidFill>
                  <a:latin typeface="+mj-lt"/>
                </a:rPr>
                <a:t>Φοίτηση μαθητών</a:t>
              </a:r>
              <a:endParaRPr lang="en-US" sz="3200" spc="30" dirty="0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27B1D13-7912-4CD0-B58E-1C2999F26BE1}"/>
                </a:ext>
              </a:extLst>
            </p:cNvPr>
            <p:cNvCxnSpPr>
              <a:cxnSpLocks/>
            </p:cNvCxnSpPr>
            <p:nvPr/>
          </p:nvCxnSpPr>
          <p:spPr>
            <a:xfrm>
              <a:off x="5750707" y="1915436"/>
              <a:ext cx="59883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B19B36-DB6C-4A20-94EB-5D08AF01B994}"/>
              </a:ext>
            </a:extLst>
          </p:cNvPr>
          <p:cNvSpPr/>
          <p:nvPr/>
        </p:nvSpPr>
        <p:spPr>
          <a:xfrm>
            <a:off x="838200" y="2388654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E8664E-9678-42BF-8F44-8486CC88CF3B}"/>
              </a:ext>
            </a:extLst>
          </p:cNvPr>
          <p:cNvSpPr/>
          <p:nvPr/>
        </p:nvSpPr>
        <p:spPr>
          <a:xfrm>
            <a:off x="4491735" y="2388654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D584A2-5E0A-48B6-8063-BB9D61685931}"/>
              </a:ext>
            </a:extLst>
          </p:cNvPr>
          <p:cNvSpPr/>
          <p:nvPr/>
        </p:nvSpPr>
        <p:spPr>
          <a:xfrm>
            <a:off x="8145270" y="2395093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3CC932-E1A7-46D9-AB4D-2F9F12D105D6}"/>
              </a:ext>
            </a:extLst>
          </p:cNvPr>
          <p:cNvSpPr/>
          <p:nvPr/>
        </p:nvSpPr>
        <p:spPr>
          <a:xfrm>
            <a:off x="2787970" y="2271252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0D2853-8976-4CA3-B93C-8364485042A4}"/>
              </a:ext>
            </a:extLst>
          </p:cNvPr>
          <p:cNvSpPr/>
          <p:nvPr/>
        </p:nvSpPr>
        <p:spPr>
          <a:xfrm>
            <a:off x="4491735" y="4284472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6E8894-1D0E-432F-A81F-A203BF1D5284}"/>
              </a:ext>
            </a:extLst>
          </p:cNvPr>
          <p:cNvSpPr/>
          <p:nvPr/>
        </p:nvSpPr>
        <p:spPr>
          <a:xfrm>
            <a:off x="8145270" y="4290911"/>
            <a:ext cx="746975" cy="747352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92" y="2507701"/>
            <a:ext cx="1815775" cy="181577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16278" y="234040"/>
            <a:ext cx="2353366" cy="790465"/>
            <a:chOff x="664154" y="336072"/>
            <a:chExt cx="2353366" cy="790465"/>
          </a:xfrm>
        </p:grpSpPr>
        <p:sp>
          <p:nvSpPr>
            <p:cNvPr id="31" name="Rectangle 30"/>
            <p:cNvSpPr/>
            <p:nvPr/>
          </p:nvSpPr>
          <p:spPr>
            <a:xfrm>
              <a:off x="664154" y="895705"/>
              <a:ext cx="235336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el-GR" sz="900" b="1" dirty="0">
                  <a:solidFill>
                    <a:srgbClr val="201D7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ΚΟΛΛΕΓΙΟ ΨΥΧΙΚΟΥ - ΓΥΜΝΑΣΙΟ</a:t>
              </a:r>
              <a:endParaRPr lang="en-US" sz="900" dirty="0">
                <a:solidFill>
                  <a:srgbClr val="201D70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16" y="336072"/>
              <a:ext cx="1910818" cy="61009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259714" y="3106610"/>
            <a:ext cx="108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800" b="1" dirty="0" smtClean="0">
                <a:solidFill>
                  <a:srgbClr val="0070C0"/>
                </a:solidFill>
              </a:rPr>
              <a:t>&lt;135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218" y="2463552"/>
            <a:ext cx="1809335" cy="18093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485BEB-F541-49E7-8110-6D71DED028B9}"/>
              </a:ext>
            </a:extLst>
          </p:cNvPr>
          <p:cNvSpPr txBox="1"/>
          <p:nvPr/>
        </p:nvSpPr>
        <p:spPr>
          <a:xfrm>
            <a:off x="3777926" y="515396"/>
            <a:ext cx="45443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l-GR" sz="3200" b="1" spc="30" dirty="0" smtClean="0">
                <a:solidFill>
                  <a:srgbClr val="0070C0"/>
                </a:solidFill>
                <a:latin typeface="+mj-lt"/>
              </a:rPr>
              <a:t>ΚΑΝΟΝΕΣ ΣΧΟΛΙΚΗΣ ΖΩΗΣ</a:t>
            </a:r>
            <a:endParaRPr lang="en-US" sz="3200" b="1" spc="3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19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 animBg="1"/>
      <p:bldP spid="28" grpId="0" animBg="1"/>
      <p:bldP spid="25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inimal 7">
      <a:dk1>
        <a:srgbClr val="7D7D7D"/>
      </a:dk1>
      <a:lt1>
        <a:srgbClr val="FFFFFF"/>
      </a:lt1>
      <a:dk2>
        <a:srgbClr val="000000"/>
      </a:dk2>
      <a:lt2>
        <a:srgbClr val="FFFFFF"/>
      </a:lt2>
      <a:accent1>
        <a:srgbClr val="FBC547"/>
      </a:accent1>
      <a:accent2>
        <a:srgbClr val="FE9145"/>
      </a:accent2>
      <a:accent3>
        <a:srgbClr val="FC5234"/>
      </a:accent3>
      <a:accent4>
        <a:srgbClr val="FE2E46"/>
      </a:accent4>
      <a:accent5>
        <a:srgbClr val="FE0A27"/>
      </a:accent5>
      <a:accent6>
        <a:srgbClr val="DD011B"/>
      </a:accent6>
      <a:hlink>
        <a:srgbClr val="0563C1"/>
      </a:hlink>
      <a:folHlink>
        <a:srgbClr val="954F72"/>
      </a:folHlink>
    </a:clrScheme>
    <a:fontScheme name="Custom 15">
      <a:majorFont>
        <a:latin typeface="Montserrat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4041</TotalTime>
  <Words>1112</Words>
  <Application>Microsoft Office PowerPoint</Application>
  <PresentationFormat>Widescreen</PresentationFormat>
  <Paragraphs>466</Paragraphs>
  <Slides>28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Bookman Old Style</vt:lpstr>
      <vt:lpstr>Calibri</vt:lpstr>
      <vt:lpstr>Cambria</vt:lpstr>
      <vt:lpstr>Gabriola</vt:lpstr>
      <vt:lpstr>Helvetica</vt:lpstr>
      <vt:lpstr>Montserrat</vt:lpstr>
      <vt:lpstr>Palatino Linotype</vt:lpstr>
      <vt:lpstr>Poppins Light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Δανάη Καρατζά</cp:lastModifiedBy>
  <cp:revision>462</cp:revision>
  <cp:lastPrinted>2019-09-05T11:46:46Z</cp:lastPrinted>
  <dcterms:created xsi:type="dcterms:W3CDTF">2017-08-17T05:30:23Z</dcterms:created>
  <dcterms:modified xsi:type="dcterms:W3CDTF">2020-09-17T10:36:25Z</dcterms:modified>
</cp:coreProperties>
</file>